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7" r:id="rId4"/>
    <p:sldId id="264" r:id="rId5"/>
    <p:sldId id="259" r:id="rId6"/>
    <p:sldId id="263" r:id="rId7"/>
    <p:sldId id="268" r:id="rId8"/>
    <p:sldId id="269" r:id="rId9"/>
    <p:sldId id="270" r:id="rId10"/>
    <p:sldId id="284" r:id="rId11"/>
    <p:sldId id="271" r:id="rId12"/>
    <p:sldId id="285" r:id="rId13"/>
    <p:sldId id="272" r:id="rId14"/>
    <p:sldId id="273" r:id="rId15"/>
    <p:sldId id="274" r:id="rId16"/>
    <p:sldId id="275" r:id="rId17"/>
    <p:sldId id="276" r:id="rId18"/>
    <p:sldId id="286" r:id="rId19"/>
    <p:sldId id="277" r:id="rId20"/>
    <p:sldId id="278" r:id="rId21"/>
    <p:sldId id="279" r:id="rId22"/>
    <p:sldId id="287" r:id="rId23"/>
    <p:sldId id="280" r:id="rId24"/>
    <p:sldId id="281" r:id="rId25"/>
    <p:sldId id="282" r:id="rId26"/>
    <p:sldId id="283" r:id="rId27"/>
    <p:sldId id="28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96314" autoAdjust="0"/>
  </p:normalViewPr>
  <p:slideViewPr>
    <p:cSldViewPr snapToGrid="0">
      <p:cViewPr varScale="1">
        <p:scale>
          <a:sx n="108" d="100"/>
          <a:sy n="108" d="100"/>
        </p:scale>
        <p:origin x="714" y="114"/>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CB93D7-575E-4195-A0BD-90E2C727CDE2}" type="datetimeFigureOut">
              <a:rPr lang="zh-CN" altLang="en-US" smtClean="0"/>
              <a:t>2021/4/14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03FA2-A613-42FA-9687-609A920DA779}" type="slidenum">
              <a:rPr lang="zh-CN" altLang="en-US" smtClean="0"/>
              <a:t>‹#›</a:t>
            </a:fld>
            <a:endParaRPr lang="zh-CN" altLang="en-US"/>
          </a:p>
        </p:txBody>
      </p:sp>
    </p:spTree>
    <p:extLst>
      <p:ext uri="{BB962C8B-B14F-4D97-AF65-F5344CB8AC3E}">
        <p14:creationId val="1765193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7646161"/>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0388954"/>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3046132"/>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736256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06128827"/>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7109011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502648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44277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89843546"/>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7244978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5776157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2915759"/>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5007244"/>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710128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0161090"/>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78034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2357883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545487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9205396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5543337"/>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6767161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356987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6707582"/>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660757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90560478"/>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36388621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18891139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794094001"/>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944808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1521592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929244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784281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407769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971467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7965349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577707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2653439929"/>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4496376"/>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637747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409195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98322339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116920081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398318903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224778994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258567914"/>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1221669019"/>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B99D43B-8A00-44B8-9B81-0C251BDB1F3E}" type="datetimeFigureOut">
              <a:rPr lang="zh-CN" altLang="en-US" smtClean="0"/>
              <a:t>2021/4/14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433520-50DC-46AA-9E66-3DCD1E115259}" type="slidenum">
              <a:rPr lang="zh-CN" altLang="en-US" smtClean="0"/>
              <a:t>‹#›</a:t>
            </a:fld>
            <a:endParaRPr lang="zh-CN" altLang="en-US"/>
          </a:p>
        </p:txBody>
      </p:sp>
    </p:spTree>
    <p:extLst>
      <p:ext uri="{BB962C8B-B14F-4D97-AF65-F5344CB8AC3E}">
        <p14:creationId val="699741813"/>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99D43B-8A00-44B8-9B81-0C251BDB1F3E}" type="datetimeFigureOut">
              <a:rPr lang="zh-CN" altLang="en-US" smtClean="0"/>
              <a:t>2021/4/14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33520-50DC-46AA-9E66-3DCD1E115259}" type="slidenum">
              <a:rPr lang="zh-CN" altLang="en-US" smtClean="0"/>
              <a:t>‹#›</a:t>
            </a:fld>
            <a:endParaRPr lang="zh-CN" altLang="en-US"/>
          </a:p>
        </p:txBody>
      </p:sp>
    </p:spTree>
    <p:extLst>
      <p:ext uri="{BB962C8B-B14F-4D97-AF65-F5344CB8AC3E}">
        <p14:creationId val="3673622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2021/4/14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7019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 Id="rId4" Target="../media/image2.jpeg" Type="http://schemas.openxmlformats.org/officeDocument/2006/relationships/image"/><Relationship Id="rId5" Target="../media/image3.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a:grpSpLocks noChangeAspect="1"/>
          </p:cNvGrpSpPr>
          <p:nvPr/>
        </p:nvGrpSpPr>
        <p:grpSpPr>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gdLst>
                <a:gd fmla="*/ 0 w 118" name="T0"/>
                <a:gd fmla="*/ 59 h 119" name="T1"/>
                <a:gd fmla="*/ 59 w 118" name="T2"/>
                <a:gd fmla="*/ 0 h 119" name="T3"/>
                <a:gd fmla="*/ 59 w 118" name="T4"/>
                <a:gd fmla="*/ 0 h 119" name="T5"/>
                <a:gd fmla="*/ 118 w 118" name="T6"/>
                <a:gd fmla="*/ 59 h 119" name="T7"/>
                <a:gd fmla="*/ 118 w 118" name="T8"/>
                <a:gd fmla="*/ 59 h 119" name="T9"/>
                <a:gd fmla="*/ 59 w 118" name="T10"/>
                <a:gd fmla="*/ 119 h 119" name="T11"/>
                <a:gd fmla="*/ 59 w 118" name="T12"/>
                <a:gd fmla="*/ 119 h 119" name="T13"/>
                <a:gd fmla="*/ 0 w 118" name="T14"/>
                <a:gd fmla="*/ 59 h 119" name="T15"/>
                <a:gd fmla="*/ 4 w 118" name="T16"/>
                <a:gd fmla="*/ 59 h 119" name="T17"/>
                <a:gd fmla="*/ 59 w 118" name="T18"/>
                <a:gd fmla="*/ 115 h 119" name="T19"/>
                <a:gd fmla="*/ 59 w 118" name="T20"/>
                <a:gd fmla="*/ 115 h 119" name="T21"/>
                <a:gd fmla="*/ 114 w 118" name="T22"/>
                <a:gd fmla="*/ 59 h 119" name="T23"/>
                <a:gd fmla="*/ 114 w 118" name="T24"/>
                <a:gd fmla="*/ 59 h 119" name="T25"/>
                <a:gd fmla="*/ 59 w 118" name="T26"/>
                <a:gd fmla="*/ 4 h 119" name="T27"/>
                <a:gd fmla="*/ 59 w 118" name="T28"/>
                <a:gd fmla="*/ 4 h 119" name="T29"/>
                <a:gd fmla="*/ 4 w 118" name="T30"/>
                <a:gd fmla="*/ 59 h 1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9" w="118">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42"/>
            <p:cNvSpPr>
              <a:spLocks noEditPoints="1"/>
            </p:cNvSpPr>
            <p:nvPr/>
          </p:nvSpPr>
          <p:spPr bwMode="auto">
            <a:xfrm>
              <a:off x="2255" y="1600"/>
              <a:ext cx="434" cy="436"/>
            </a:xfrm>
            <a:custGeom>
              <a:gdLst>
                <a:gd fmla="*/ 0 w 122" name="T0"/>
                <a:gd fmla="*/ 61 h 123" name="T1"/>
                <a:gd fmla="*/ 61 w 122" name="T2"/>
                <a:gd fmla="*/ 0 h 123" name="T3"/>
                <a:gd fmla="*/ 61 w 122" name="T4"/>
                <a:gd fmla="*/ 0 h 123" name="T5"/>
                <a:gd fmla="*/ 122 w 122" name="T6"/>
                <a:gd fmla="*/ 61 h 123" name="T7"/>
                <a:gd fmla="*/ 122 w 122" name="T8"/>
                <a:gd fmla="*/ 61 h 123" name="T9"/>
                <a:gd fmla="*/ 61 w 122" name="T10"/>
                <a:gd fmla="*/ 123 h 123" name="T11"/>
                <a:gd fmla="*/ 61 w 122" name="T12"/>
                <a:gd fmla="*/ 123 h 123" name="T13"/>
                <a:gd fmla="*/ 0 w 122" name="T14"/>
                <a:gd fmla="*/ 61 h 123" name="T15"/>
                <a:gd fmla="*/ 4 w 122" name="T16"/>
                <a:gd fmla="*/ 61 h 123" name="T17"/>
                <a:gd fmla="*/ 61 w 122" name="T18"/>
                <a:gd fmla="*/ 119 h 123" name="T19"/>
                <a:gd fmla="*/ 61 w 122" name="T20"/>
                <a:gd fmla="*/ 119 h 123" name="T21"/>
                <a:gd fmla="*/ 118 w 122" name="T22"/>
                <a:gd fmla="*/ 61 h 123" name="T23"/>
                <a:gd fmla="*/ 118 w 122" name="T24"/>
                <a:gd fmla="*/ 61 h 123" name="T25"/>
                <a:gd fmla="*/ 61 w 122" name="T26"/>
                <a:gd fmla="*/ 4 h 123" name="T27"/>
                <a:gd fmla="*/ 61 w 122" name="T28"/>
                <a:gd fmla="*/ 4 h 123" name="T29"/>
                <a:gd fmla="*/ 118 w 122" name="T30"/>
                <a:gd fmla="*/ 61 h 123" name="T31"/>
                <a:gd fmla="*/ 118 w 122" name="T32"/>
                <a:gd fmla="*/ 61 h 123" name="T33"/>
                <a:gd fmla="*/ 61 w 122" name="T34"/>
                <a:gd fmla="*/ 119 h 123" name="T35"/>
                <a:gd fmla="*/ 61 w 122" name="T36"/>
                <a:gd fmla="*/ 119 h 123" name="T37"/>
                <a:gd fmla="*/ 4 w 122" name="T38"/>
                <a:gd fmla="*/ 61 h 123" name="T39"/>
                <a:gd fmla="*/ 4 w 122" name="T40"/>
                <a:gd fmla="*/ 61 h 123" name="T41"/>
                <a:gd fmla="*/ 61 w 122" name="T42"/>
                <a:gd fmla="*/ 115 h 123" name="T43"/>
                <a:gd fmla="*/ 114 w 122" name="T44"/>
                <a:gd fmla="*/ 61 h 123" name="T45"/>
                <a:gd fmla="*/ 114 w 122" name="T46"/>
                <a:gd fmla="*/ 61 h 123" name="T47"/>
                <a:gd fmla="*/ 61 w 122" name="T48"/>
                <a:gd fmla="*/ 8 h 123" name="T49"/>
                <a:gd fmla="*/ 61 w 122" name="T50"/>
                <a:gd fmla="*/ 8 h 123" name="T51"/>
                <a:gd fmla="*/ 8 w 122" name="T52"/>
                <a:gd fmla="*/ 61 h 123" name="T53"/>
                <a:gd fmla="*/ 8 w 122" name="T54"/>
                <a:gd fmla="*/ 61 h 123" name="T55"/>
                <a:gd fmla="*/ 61 w 122" name="T56"/>
                <a:gd fmla="*/ 115 h 123" name="T57"/>
                <a:gd fmla="*/ 6 w 122" name="T58"/>
                <a:gd fmla="*/ 61 h 123" name="T59"/>
                <a:gd fmla="*/ 4 w 122" name="T60"/>
                <a:gd fmla="*/ 61 h 123" name="T61"/>
                <a:gd fmla="*/ 4 w 122" name="T62"/>
                <a:gd fmla="*/ 61 h 123" name="T63"/>
                <a:gd fmla="*/ 4 w 122" name="T64"/>
                <a:gd fmla="*/ 61 h 123" name="T65"/>
                <a:gd fmla="*/ 6 w 122" name="T66"/>
                <a:gd fmla="*/ 61 h 123" name="T67"/>
                <a:gd fmla="*/ 4 w 122" name="T68"/>
                <a:gd fmla="*/ 61 h 123" name="T69"/>
                <a:gd fmla="*/ 42 w 122" name="T70"/>
                <a:gd fmla="*/ 7 h 123" name="T71"/>
                <a:gd fmla="*/ 42 w 122" name="T72"/>
                <a:gd fmla="*/ 7 h 123" name="T73"/>
                <a:gd fmla="*/ 4 w 122" name="T74"/>
                <a:gd fmla="*/ 61 h 12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3" w="122">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43"/>
            <p:cNvSpPr/>
            <p:nvPr/>
          </p:nvSpPr>
          <p:spPr bwMode="auto">
            <a:xfrm>
              <a:off x="2401" y="1451"/>
              <a:ext cx="82" cy="166"/>
            </a:xfrm>
            <a:custGeom>
              <a:gdLst>
                <a:gd fmla="*/ 9 w 23" name="T0"/>
                <a:gd fmla="*/ 45 h 47" name="T1"/>
                <a:gd fmla="*/ 19 w 23" name="T2"/>
                <a:gd fmla="*/ 11 h 47" name="T3"/>
                <a:gd fmla="*/ 19 w 23" name="T4"/>
                <a:gd fmla="*/ 11 h 47" name="T5"/>
                <a:gd fmla="*/ 19 w 23" name="T6"/>
                <a:gd fmla="*/ 7 h 47" name="T7"/>
                <a:gd fmla="*/ 19 w 23" name="T8"/>
                <a:gd fmla="*/ 7 h 47" name="T9"/>
                <a:gd fmla="*/ 13 w 23" name="T10"/>
                <a:gd fmla="*/ 4 h 47" name="T11"/>
                <a:gd fmla="*/ 13 w 23" name="T12"/>
                <a:gd fmla="*/ 4 h 47" name="T13"/>
                <a:gd fmla="*/ 5 w 23" name="T14"/>
                <a:gd fmla="*/ 10 h 47" name="T15"/>
                <a:gd fmla="*/ 5 w 23" name="T16"/>
                <a:gd fmla="*/ 10 h 47" name="T17"/>
                <a:gd fmla="*/ 4 w 23" name="T18"/>
                <a:gd fmla="*/ 12 h 47" name="T19"/>
                <a:gd fmla="*/ 4 w 23" name="T20"/>
                <a:gd fmla="*/ 12 h 47" name="T21"/>
                <a:gd fmla="*/ 8 w 23" name="T22"/>
                <a:gd fmla="*/ 16 h 47" name="T23"/>
                <a:gd fmla="*/ 8 w 23" name="T24"/>
                <a:gd fmla="*/ 16 h 47" name="T25"/>
                <a:gd fmla="*/ 13 w 23" name="T26"/>
                <a:gd fmla="*/ 16 h 47" name="T27"/>
                <a:gd fmla="*/ 13 w 23" name="T28"/>
                <a:gd fmla="*/ 16 h 47" name="T29"/>
                <a:gd fmla="*/ 13 w 23" name="T30"/>
                <a:gd fmla="*/ 16 h 47" name="T31"/>
                <a:gd fmla="*/ 13 w 23" name="T32"/>
                <a:gd fmla="*/ 20 h 47" name="T33"/>
                <a:gd fmla="*/ 7 w 23" name="T34"/>
                <a:gd fmla="*/ 19 h 47" name="T35"/>
                <a:gd fmla="*/ 7 w 23" name="T36"/>
                <a:gd fmla="*/ 19 h 47" name="T37"/>
                <a:gd fmla="*/ 0 w 23" name="T38"/>
                <a:gd fmla="*/ 12 h 47" name="T39"/>
                <a:gd fmla="*/ 0 w 23" name="T40"/>
                <a:gd fmla="*/ 12 h 47" name="T41"/>
                <a:gd fmla="*/ 1 w 23" name="T42"/>
                <a:gd fmla="*/ 8 h 47" name="T43"/>
                <a:gd fmla="*/ 1 w 23" name="T44"/>
                <a:gd fmla="*/ 8 h 47" name="T45"/>
                <a:gd fmla="*/ 13 w 23" name="T46"/>
                <a:gd fmla="*/ 0 h 47" name="T47"/>
                <a:gd fmla="*/ 13 w 23" name="T48"/>
                <a:gd fmla="*/ 0 h 47" name="T49"/>
                <a:gd fmla="*/ 22 w 23" name="T50"/>
                <a:gd fmla="*/ 5 h 47" name="T51"/>
                <a:gd fmla="*/ 22 w 23" name="T52"/>
                <a:gd fmla="*/ 5 h 47" name="T53"/>
                <a:gd fmla="*/ 23 w 23" name="T54"/>
                <a:gd fmla="*/ 11 h 47" name="T55"/>
                <a:gd fmla="*/ 23 w 23" name="T56"/>
                <a:gd fmla="*/ 11 h 47" name="T57"/>
                <a:gd fmla="*/ 13 w 23" name="T58"/>
                <a:gd fmla="*/ 47 h 47" name="T59"/>
                <a:gd fmla="*/ 13 w 23" name="T60"/>
                <a:gd fmla="*/ 47 h 47" name="T61"/>
                <a:gd fmla="*/ 9 w 23" name="T62"/>
                <a:gd fmla="*/ 45 h 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7" w="23">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44"/>
            <p:cNvSpPr>
              <a:spLocks noEditPoints="1"/>
            </p:cNvSpPr>
            <p:nvPr/>
          </p:nvSpPr>
          <p:spPr bwMode="auto">
            <a:xfrm>
              <a:off x="2394" y="1444"/>
              <a:ext cx="96" cy="184"/>
            </a:xfrm>
            <a:custGeom>
              <a:gdLst>
                <a:gd fmla="*/ 11 w 27" name="T0"/>
                <a:gd fmla="*/ 47 h 52" name="T1"/>
                <a:gd fmla="*/ 11 w 27" name="T2"/>
                <a:gd fmla="*/ 49 h 52" name="T3"/>
                <a:gd fmla="*/ 10 w 27" name="T4"/>
                <a:gd fmla="*/ 48 h 52" name="T5"/>
                <a:gd fmla="*/ 9 w 27" name="T6"/>
                <a:gd fmla="*/ 46 h 52" name="T7"/>
                <a:gd fmla="*/ 9 w 27" name="T8"/>
                <a:gd fmla="*/ 46 h 52" name="T9"/>
                <a:gd fmla="*/ 9 w 27" name="T10"/>
                <a:gd fmla="*/ 46 h 52" name="T11"/>
                <a:gd fmla="*/ 10 w 27" name="T12"/>
                <a:gd fmla="*/ 45 h 52" name="T13"/>
                <a:gd fmla="*/ 11 w 27" name="T14"/>
                <a:gd fmla="*/ 42 h 52" name="T15"/>
                <a:gd fmla="*/ 19 w 27" name="T16"/>
                <a:gd fmla="*/ 13 h 52" name="T17"/>
                <a:gd fmla="*/ 19 w 27" name="T18"/>
                <a:gd fmla="*/ 13 h 52" name="T19"/>
                <a:gd fmla="*/ 19 w 27" name="T20"/>
                <a:gd fmla="*/ 10 h 52" name="T21"/>
                <a:gd fmla="*/ 15 w 27" name="T22"/>
                <a:gd fmla="*/ 8 h 52" name="T23"/>
                <a:gd fmla="*/ 8 w 27" name="T24"/>
                <a:gd fmla="*/ 13 h 52" name="T25"/>
                <a:gd fmla="*/ 8 w 27" name="T26"/>
                <a:gd fmla="*/ 14 h 52" name="T27"/>
                <a:gd fmla="*/ 8 w 27" name="T28"/>
                <a:gd fmla="*/ 15 h 52" name="T29"/>
                <a:gd fmla="*/ 15 w 27" name="T30"/>
                <a:gd fmla="*/ 16 h 52" name="T31"/>
                <a:gd fmla="*/ 15 w 27" name="T32"/>
                <a:gd fmla="*/ 16 h 52" name="T33"/>
                <a:gd fmla="*/ 17 w 27" name="T34"/>
                <a:gd fmla="*/ 16 h 52" name="T35"/>
                <a:gd fmla="*/ 8 w 27" name="T36"/>
                <a:gd fmla="*/ 23 h 52" name="T37"/>
                <a:gd fmla="*/ 0 w 27" name="T38"/>
                <a:gd fmla="*/ 15 h 52" name="T39"/>
                <a:gd fmla="*/ 1 w 27" name="T40"/>
                <a:gd fmla="*/ 9 h 52" name="T41"/>
                <a:gd fmla="*/ 15 w 27" name="T42"/>
                <a:gd fmla="*/ 0 h 52" name="T43"/>
                <a:gd fmla="*/ 26 w 27" name="T44"/>
                <a:gd fmla="*/ 6 h 52" name="T45"/>
                <a:gd fmla="*/ 27 w 27" name="T46"/>
                <a:gd fmla="*/ 13 h 52" name="T47"/>
                <a:gd fmla="*/ 17 w 27" name="T48"/>
                <a:gd fmla="*/ 52 h 52" name="T49"/>
                <a:gd fmla="*/ 15 w 27" name="T50"/>
                <a:gd fmla="*/ 44 h 52" name="T51"/>
                <a:gd fmla="*/ 18 w 27" name="T52"/>
                <a:gd fmla="*/ 35 h 52" name="T53"/>
                <a:gd fmla="*/ 23 w 27" name="T54"/>
                <a:gd fmla="*/ 13 h 52" name="T55"/>
                <a:gd fmla="*/ 14 w 27" name="T56"/>
                <a:gd fmla="*/ 46 h 52" name="T57"/>
                <a:gd fmla="*/ 13 w 27" name="T58"/>
                <a:gd fmla="*/ 20 h 52" name="T59"/>
                <a:gd fmla="*/ 9 w 27" name="T60"/>
                <a:gd fmla="*/ 19 h 52" name="T61"/>
                <a:gd fmla="*/ 9 w 27" name="T62"/>
                <a:gd fmla="*/ 19 h 52" name="T63"/>
                <a:gd fmla="*/ 4 w 27" name="T64"/>
                <a:gd fmla="*/ 15 h 52" name="T65"/>
                <a:gd fmla="*/ 4 w 27" name="T66"/>
                <a:gd fmla="*/ 14 h 52" name="T67"/>
                <a:gd fmla="*/ 5 w 27" name="T68"/>
                <a:gd fmla="*/ 12 h 52" name="T69"/>
                <a:gd fmla="*/ 4 w 27" name="T70"/>
                <a:gd fmla="*/ 14 h 52" name="T71"/>
                <a:gd fmla="*/ 23 w 27" name="T72"/>
                <a:gd fmla="*/ 13 h 52" name="T73"/>
                <a:gd fmla="*/ 22 w 27" name="T74"/>
                <a:gd fmla="*/ 8 h 52" name="T75"/>
                <a:gd fmla="*/ 22 w 27" name="T76"/>
                <a:gd fmla="*/ 7 h 52" name="T77"/>
                <a:gd fmla="*/ 15 w 27" name="T78"/>
                <a:gd fmla="*/ 4 h 52" name="T79"/>
                <a:gd fmla="*/ 15 w 27" name="T80"/>
                <a:gd fmla="*/ 4 h 52" name="T81"/>
                <a:gd fmla="*/ 15 w 27" name="T82"/>
                <a:gd fmla="*/ 4 h 52" name="T83"/>
                <a:gd fmla="*/ 14 w 27" name="T84"/>
                <a:gd fmla="*/ 4 h 52" name="T85"/>
                <a:gd fmla="*/ 14 w 27" name="T86"/>
                <a:gd fmla="*/ 4 h 52" name="T87"/>
                <a:gd fmla="*/ 14 w 27" name="T88"/>
                <a:gd fmla="*/ 4 h 52" name="T89"/>
                <a:gd fmla="*/ 15 w 27" name="T90"/>
                <a:gd fmla="*/ 4 h 52" name="T91"/>
                <a:gd fmla="*/ 15 w 27" name="T92"/>
                <a:gd fmla="*/ 4 h 52" name="T93"/>
                <a:gd fmla="*/ 15 w 27" name="T94"/>
                <a:gd fmla="*/ 4 h 52" name="T95"/>
                <a:gd fmla="*/ 15 w 27" name="T96"/>
                <a:gd fmla="*/ 4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27">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45"/>
            <p:cNvSpPr/>
            <p:nvPr/>
          </p:nvSpPr>
          <p:spPr bwMode="auto">
            <a:xfrm>
              <a:off x="2522" y="1511"/>
              <a:ext cx="50" cy="106"/>
            </a:xfrm>
            <a:custGeom>
              <a:gdLst>
                <a:gd fmla="*/ 0 w 14" name="T0"/>
                <a:gd fmla="*/ 27 h 30" name="T1"/>
                <a:gd fmla="*/ 5 w 14" name="T2"/>
                <a:gd fmla="*/ 21 h 30" name="T3"/>
                <a:gd fmla="*/ 5 w 14" name="T4"/>
                <a:gd fmla="*/ 21 h 30" name="T5"/>
                <a:gd fmla="*/ 10 w 14" name="T6"/>
                <a:gd fmla="*/ 9 h 30" name="T7"/>
                <a:gd fmla="*/ 10 w 14" name="T8"/>
                <a:gd fmla="*/ 9 h 30" name="T9"/>
                <a:gd fmla="*/ 9 w 14" name="T10"/>
                <a:gd fmla="*/ 5 h 30" name="T11"/>
                <a:gd fmla="*/ 9 w 14" name="T12"/>
                <a:gd fmla="*/ 5 h 30" name="T13"/>
                <a:gd fmla="*/ 8 w 14" name="T14"/>
                <a:gd fmla="*/ 4 h 30" name="T15"/>
                <a:gd fmla="*/ 8 w 14" name="T16"/>
                <a:gd fmla="*/ 4 h 30" name="T17"/>
                <a:gd fmla="*/ 8 w 14" name="T18"/>
                <a:gd fmla="*/ 4 h 30" name="T19"/>
                <a:gd fmla="*/ 8 w 14" name="T20"/>
                <a:gd fmla="*/ 4 h 30" name="T21"/>
                <a:gd fmla="*/ 7 w 14" name="T22"/>
                <a:gd fmla="*/ 5 h 30" name="T23"/>
                <a:gd fmla="*/ 7 w 14" name="T24"/>
                <a:gd fmla="*/ 5 h 30" name="T25"/>
                <a:gd fmla="*/ 5 w 14" name="T26"/>
                <a:gd fmla="*/ 9 h 30" name="T27"/>
                <a:gd fmla="*/ 5 w 14" name="T28"/>
                <a:gd fmla="*/ 9 h 30" name="T29"/>
                <a:gd fmla="*/ 4 w 14" name="T30"/>
                <a:gd fmla="*/ 15 h 30" name="T31"/>
                <a:gd fmla="*/ 4 w 14" name="T32"/>
                <a:gd fmla="*/ 15 h 30" name="T33"/>
                <a:gd fmla="*/ 0 w 14" name="T34"/>
                <a:gd fmla="*/ 14 h 30" name="T35"/>
                <a:gd fmla="*/ 1 w 14" name="T36"/>
                <a:gd fmla="*/ 8 h 30" name="T37"/>
                <a:gd fmla="*/ 1 w 14" name="T38"/>
                <a:gd fmla="*/ 8 h 30" name="T39"/>
                <a:gd fmla="*/ 8 w 14" name="T40"/>
                <a:gd fmla="*/ 0 h 30" name="T41"/>
                <a:gd fmla="*/ 8 w 14" name="T42"/>
                <a:gd fmla="*/ 0 h 30" name="T43"/>
                <a:gd fmla="*/ 12 w 14" name="T44"/>
                <a:gd fmla="*/ 3 h 30" name="T45"/>
                <a:gd fmla="*/ 12 w 14" name="T46"/>
                <a:gd fmla="*/ 3 h 30" name="T47"/>
                <a:gd fmla="*/ 14 w 14" name="T48"/>
                <a:gd fmla="*/ 9 h 30" name="T49"/>
                <a:gd fmla="*/ 14 w 14" name="T50"/>
                <a:gd fmla="*/ 9 h 30" name="T51"/>
                <a:gd fmla="*/ 3 w 14" name="T52"/>
                <a:gd fmla="*/ 30 h 30" name="T53"/>
                <a:gd fmla="*/ 3 w 14" name="T54"/>
                <a:gd fmla="*/ 30 h 30" name="T55"/>
                <a:gd fmla="*/ 0 w 14" name="T56"/>
                <a:gd fmla="*/ 27 h 3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0" w="14">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46"/>
            <p:cNvSpPr>
              <a:spLocks noEditPoints="1"/>
            </p:cNvSpPr>
            <p:nvPr/>
          </p:nvSpPr>
          <p:spPr bwMode="auto">
            <a:xfrm>
              <a:off x="2511" y="1504"/>
              <a:ext cx="68" cy="128"/>
            </a:xfrm>
            <a:custGeom>
              <a:gdLst>
                <a:gd fmla="*/ 3 w 19" name="T0"/>
                <a:gd fmla="*/ 29 h 36" name="T1"/>
                <a:gd fmla="*/ 1 w 19" name="T2"/>
                <a:gd fmla="*/ 30 h 36" name="T3"/>
                <a:gd fmla="*/ 1 w 19" name="T4"/>
                <a:gd fmla="*/ 28 h 36" name="T5"/>
                <a:gd fmla="*/ 2 w 19" name="T6"/>
                <a:gd fmla="*/ 28 h 36" name="T7"/>
                <a:gd fmla="*/ 2 w 19" name="T8"/>
                <a:gd fmla="*/ 28 h 36" name="T9"/>
                <a:gd fmla="*/ 2 w 19" name="T10"/>
                <a:gd fmla="*/ 28 h 36" name="T11"/>
                <a:gd fmla="*/ 2 w 19" name="T12"/>
                <a:gd fmla="*/ 28 h 36" name="T13"/>
                <a:gd fmla="*/ 2 w 19" name="T14"/>
                <a:gd fmla="*/ 28 h 36" name="T15"/>
                <a:gd fmla="*/ 3 w 19" name="T16"/>
                <a:gd fmla="*/ 26 h 36" name="T17"/>
                <a:gd fmla="*/ 6 w 19" name="T18"/>
                <a:gd fmla="*/ 22 h 36" name="T19"/>
                <a:gd fmla="*/ 8 w 19" name="T20"/>
                <a:gd fmla="*/ 19 h 36" name="T21"/>
                <a:gd fmla="*/ 0 w 19" name="T22"/>
                <a:gd fmla="*/ 18 h 36" name="T23"/>
                <a:gd fmla="*/ 1 w 19" name="T24"/>
                <a:gd fmla="*/ 16 h 36" name="T25"/>
                <a:gd fmla="*/ 1 w 19" name="T26"/>
                <a:gd fmla="*/ 15 h 36" name="T27"/>
                <a:gd fmla="*/ 1 w 19" name="T28"/>
                <a:gd fmla="*/ 14 h 36" name="T29"/>
                <a:gd fmla="*/ 2 w 19" name="T30"/>
                <a:gd fmla="*/ 9 h 36" name="T31"/>
                <a:gd fmla="*/ 10 w 19" name="T32"/>
                <a:gd fmla="*/ 0 h 36" name="T33"/>
                <a:gd fmla="*/ 11 w 19" name="T34"/>
                <a:gd fmla="*/ 0 h 36" name="T35"/>
                <a:gd fmla="*/ 17 w 19" name="T36"/>
                <a:gd fmla="*/ 4 h 36" name="T37"/>
                <a:gd fmla="*/ 19 w 19" name="T38"/>
                <a:gd fmla="*/ 10 h 36" name="T39"/>
                <a:gd fmla="*/ 19 w 19" name="T40"/>
                <a:gd fmla="*/ 11 h 36" name="T41"/>
                <a:gd fmla="*/ 8 w 19" name="T42"/>
                <a:gd fmla="*/ 33 h 36" name="T43"/>
                <a:gd fmla="*/ 2 w 19" name="T44"/>
                <a:gd fmla="*/ 31 h 36" name="T45"/>
                <a:gd fmla="*/ 7 w 19" name="T46"/>
                <a:gd fmla="*/ 27 h 36" name="T47"/>
                <a:gd fmla="*/ 10 w 19" name="T48"/>
                <a:gd fmla="*/ 24 h 36" name="T49"/>
                <a:gd fmla="*/ 13 w 19" name="T50"/>
                <a:gd fmla="*/ 19 h 36" name="T51"/>
                <a:gd fmla="*/ 10 w 19" name="T52"/>
                <a:gd fmla="*/ 24 h 36" name="T53"/>
                <a:gd fmla="*/ 11 w 19" name="T54"/>
                <a:gd fmla="*/ 11 h 36" name="T55"/>
                <a:gd fmla="*/ 11 w 19" name="T56"/>
                <a:gd fmla="*/ 11 h 36" name="T57"/>
                <a:gd fmla="*/ 11 w 19" name="T58"/>
                <a:gd fmla="*/ 9 h 36" name="T59"/>
                <a:gd fmla="*/ 10 w 19" name="T60"/>
                <a:gd fmla="*/ 11 h 36" name="T61"/>
                <a:gd fmla="*/ 9 w 19" name="T62"/>
                <a:gd fmla="*/ 17 h 36" name="T63"/>
                <a:gd fmla="*/ 9 w 19" name="T64"/>
                <a:gd fmla="*/ 18 h 36" name="T65"/>
                <a:gd fmla="*/ 15 w 19" name="T66"/>
                <a:gd fmla="*/ 11 h 36" name="T67"/>
                <a:gd fmla="*/ 15 w 19" name="T68"/>
                <a:gd fmla="*/ 11 h 36" name="T69"/>
                <a:gd fmla="*/ 14 w 19" name="T70"/>
                <a:gd fmla="*/ 6 h 36" name="T71"/>
                <a:gd fmla="*/ 13 w 19" name="T72"/>
                <a:gd fmla="*/ 5 h 36" name="T73"/>
                <a:gd fmla="*/ 14 w 19" name="T74"/>
                <a:gd fmla="*/ 6 h 36" name="T75"/>
                <a:gd fmla="*/ 15 w 19" name="T76"/>
                <a:gd fmla="*/ 11 h 36" name="T77"/>
                <a:gd fmla="*/ 15 w 19" name="T78"/>
                <a:gd fmla="*/ 11 h 36" name="T79"/>
                <a:gd fmla="*/ 15 w 19" name="T80"/>
                <a:gd fmla="*/ 11 h 36" name="T81"/>
                <a:gd fmla="*/ 15 w 19" name="T82"/>
                <a:gd fmla="*/ 11 h 36" name="T83"/>
                <a:gd fmla="*/ 7 w 19" name="T84"/>
                <a:gd fmla="*/ 7 h 36" name="T85"/>
                <a:gd fmla="*/ 8 w 19" name="T86"/>
                <a:gd fmla="*/ 6 h 36" name="T87"/>
                <a:gd fmla="*/ 9 w 19" name="T88"/>
                <a:gd fmla="*/ 4 h 36" name="T89"/>
                <a:gd fmla="*/ 9 w 19" name="T90"/>
                <a:gd fmla="*/ 5 h 36" name="T91"/>
                <a:gd fmla="*/ 9 w 19" name="T92"/>
                <a:gd fmla="*/ 5 h 36" name="T93"/>
                <a:gd fmla="*/ 11 w 19" name="T94"/>
                <a:gd fmla="*/ 4 h 36" name="T95"/>
                <a:gd fmla="*/ 11 w 19" name="T96"/>
                <a:gd fmla="*/ 4 h 3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 w="19">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47"/>
            <p:cNvSpPr>
              <a:spLocks noEditPoints="1"/>
            </p:cNvSpPr>
            <p:nvPr/>
          </p:nvSpPr>
          <p:spPr bwMode="auto">
            <a:xfrm>
              <a:off x="2344" y="1745"/>
              <a:ext cx="239" cy="124"/>
            </a:xfrm>
            <a:custGeom>
              <a:gdLst>
                <a:gd fmla="*/ 26 w 67" name="T0"/>
                <a:gd fmla="*/ 35 h 35" name="T1"/>
                <a:gd fmla="*/ 0 w 67" name="T2"/>
                <a:gd fmla="*/ 21 h 35" name="T3"/>
                <a:gd fmla="*/ 0 w 67" name="T4"/>
                <a:gd fmla="*/ 21 h 35" name="T5"/>
                <a:gd fmla="*/ 3 w 67" name="T6"/>
                <a:gd fmla="*/ 19 h 35" name="T7"/>
                <a:gd fmla="*/ 4 w 67" name="T8"/>
                <a:gd fmla="*/ 21 h 35" name="T9"/>
                <a:gd fmla="*/ 4 w 67" name="T10"/>
                <a:gd fmla="*/ 21 h 35" name="T11"/>
                <a:gd fmla="*/ 8 w 67" name="T12"/>
                <a:gd fmla="*/ 25 h 35" name="T13"/>
                <a:gd fmla="*/ 8 w 67" name="T14"/>
                <a:gd fmla="*/ 25 h 35" name="T15"/>
                <a:gd fmla="*/ 26 w 67" name="T16"/>
                <a:gd fmla="*/ 31 h 35" name="T17"/>
                <a:gd fmla="*/ 26 w 67" name="T18"/>
                <a:gd fmla="*/ 31 h 35" name="T19"/>
                <a:gd fmla="*/ 36 w 67" name="T20"/>
                <a:gd fmla="*/ 29 h 35" name="T21"/>
                <a:gd fmla="*/ 36 w 67" name="T22"/>
                <a:gd fmla="*/ 29 h 35" name="T23"/>
                <a:gd fmla="*/ 59 w 67" name="T24"/>
                <a:gd fmla="*/ 13 h 35" name="T25"/>
                <a:gd fmla="*/ 59 w 67" name="T26"/>
                <a:gd fmla="*/ 13 h 35" name="T27"/>
                <a:gd fmla="*/ 63 w 67" name="T28"/>
                <a:gd fmla="*/ 0 h 35" name="T29"/>
                <a:gd fmla="*/ 63 w 67" name="T30"/>
                <a:gd fmla="*/ 0 h 35" name="T31"/>
                <a:gd fmla="*/ 67 w 67" name="T32"/>
                <a:gd fmla="*/ 1 h 35" name="T33"/>
                <a:gd fmla="*/ 37 w 67" name="T34"/>
                <a:gd fmla="*/ 33 h 35" name="T35"/>
                <a:gd fmla="*/ 37 w 67" name="T36"/>
                <a:gd fmla="*/ 33 h 35" name="T37"/>
                <a:gd fmla="*/ 26 w 67" name="T38"/>
                <a:gd fmla="*/ 35 h 35" name="T39"/>
                <a:gd fmla="*/ 26 w 67" name="T40"/>
                <a:gd fmla="*/ 35 h 35" name="T41"/>
                <a:gd fmla="*/ 26 w 67" name="T42"/>
                <a:gd fmla="*/ 35 h 35" name="T43"/>
                <a:gd fmla="*/ 0 w 67" name="T44"/>
                <a:gd fmla="*/ 21 h 35" name="T45"/>
                <a:gd fmla="*/ 0 w 67" name="T46"/>
                <a:gd fmla="*/ 21 h 35" name="T47"/>
                <a:gd fmla="*/ 0 w 67" name="T48"/>
                <a:gd fmla="*/ 21 h 35" name="T49"/>
                <a:gd fmla="*/ 0 w 67" name="T50"/>
                <a:gd fmla="*/ 21 h 35" name="T51"/>
                <a:gd fmla="*/ 0 w 67" name="T52"/>
                <a:gd fmla="*/ 21 h 3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 w="67">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48"/>
            <p:cNvSpPr>
              <a:spLocks noEditPoints="1"/>
            </p:cNvSpPr>
            <p:nvPr/>
          </p:nvSpPr>
          <p:spPr bwMode="auto">
            <a:xfrm>
              <a:off x="2333" y="1738"/>
              <a:ext cx="257" cy="138"/>
            </a:xfrm>
            <a:custGeom>
              <a:gdLst>
                <a:gd fmla="*/ 29 w 72" name="T0"/>
                <a:gd fmla="*/ 37 h 39" name="T1"/>
                <a:gd fmla="*/ 29 w 72" name="T2"/>
                <a:gd fmla="*/ 35 h 39" name="T3"/>
                <a:gd fmla="*/ 39 w 72" name="T4"/>
                <a:gd fmla="*/ 33 h 39" name="T5"/>
                <a:gd fmla="*/ 29 w 72" name="T6"/>
                <a:gd fmla="*/ 35 h 39" name="T7"/>
                <a:gd fmla="*/ 29 w 72" name="T8"/>
                <a:gd fmla="*/ 35 h 39" name="T9"/>
                <a:gd fmla="*/ 29 w 72" name="T10"/>
                <a:gd fmla="*/ 35 h 39" name="T11"/>
                <a:gd fmla="*/ 29 w 72" name="T12"/>
                <a:gd fmla="*/ 37 h 39" name="T13"/>
                <a:gd fmla="*/ 29 w 72" name="T14"/>
                <a:gd fmla="*/ 39 h 39" name="T15"/>
                <a:gd fmla="*/ 1 w 72" name="T16"/>
                <a:gd fmla="*/ 25 h 39" name="T17"/>
                <a:gd fmla="*/ 1 w 72" name="T18"/>
                <a:gd fmla="*/ 24 h 39" name="T19"/>
                <a:gd fmla="*/ 6 w 72" name="T20"/>
                <a:gd fmla="*/ 19 h 39" name="T21"/>
                <a:gd fmla="*/ 8 w 72" name="T22"/>
                <a:gd fmla="*/ 20 h 39" name="T23"/>
                <a:gd fmla="*/ 8 w 72" name="T24"/>
                <a:gd fmla="*/ 20 h 39" name="T25"/>
                <a:gd fmla="*/ 8 w 72" name="T26"/>
                <a:gd fmla="*/ 20 h 39" name="T27"/>
                <a:gd fmla="*/ 8 w 72" name="T28"/>
                <a:gd fmla="*/ 21 h 39" name="T29"/>
                <a:gd fmla="*/ 8 w 72" name="T30"/>
                <a:gd fmla="*/ 21 h 39" name="T31"/>
                <a:gd fmla="*/ 9 w 72" name="T32"/>
                <a:gd fmla="*/ 22 h 39" name="T33"/>
                <a:gd fmla="*/ 12 w 72" name="T34"/>
                <a:gd fmla="*/ 25 h 39" name="T35"/>
                <a:gd fmla="*/ 29 w 72" name="T36"/>
                <a:gd fmla="*/ 31 h 39" name="T37"/>
                <a:gd fmla="*/ 38 w 72" name="T38"/>
                <a:gd fmla="*/ 29 h 39" name="T39"/>
                <a:gd fmla="*/ 60 w 72" name="T40"/>
                <a:gd fmla="*/ 14 h 39" name="T41"/>
                <a:gd fmla="*/ 64 w 72" name="T42"/>
                <a:gd fmla="*/ 2 h 39" name="T43"/>
                <a:gd fmla="*/ 64 w 72" name="T44"/>
                <a:gd fmla="*/ 2 h 39" name="T45"/>
                <a:gd fmla="*/ 66 w 72" name="T46"/>
                <a:gd fmla="*/ 0 h 39" name="T47"/>
                <a:gd fmla="*/ 70 w 72" name="T48"/>
                <a:gd fmla="*/ 1 h 39" name="T49"/>
                <a:gd fmla="*/ 71 w 72" name="T50"/>
                <a:gd fmla="*/ 1 h 39" name="T51"/>
                <a:gd fmla="*/ 72 w 72" name="T52"/>
                <a:gd fmla="*/ 1 h 39" name="T53"/>
                <a:gd fmla="*/ 72 w 72" name="T54"/>
                <a:gd fmla="*/ 1 h 39" name="T55"/>
                <a:gd fmla="*/ 72 w 72" name="T56"/>
                <a:gd fmla="*/ 1 h 39" name="T57"/>
                <a:gd fmla="*/ 72 w 72" name="T58"/>
                <a:gd fmla="*/ 1 h 39" name="T59"/>
                <a:gd fmla="*/ 72 w 72" name="T60"/>
                <a:gd fmla="*/ 3 h 39" name="T61"/>
                <a:gd fmla="*/ 40 w 72" name="T62"/>
                <a:gd fmla="*/ 37 h 39" name="T63"/>
                <a:gd fmla="*/ 29 w 72" name="T64"/>
                <a:gd fmla="*/ 39 h 39" name="T65"/>
                <a:gd fmla="*/ 3 w 72" name="T66"/>
                <a:gd fmla="*/ 23 h 39" name="T67"/>
                <a:gd fmla="*/ 3 w 72" name="T68"/>
                <a:gd fmla="*/ 23 h 3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 w="72">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49"/>
            <p:cNvSpPr/>
            <p:nvPr/>
          </p:nvSpPr>
          <p:spPr bwMode="auto">
            <a:xfrm>
              <a:off x="2380" y="1742"/>
              <a:ext cx="7" cy="14"/>
            </a:xfrm>
            <a:custGeom>
              <a:gdLst>
                <a:gd fmla="*/ 0 w 7" name="T0"/>
                <a:gd fmla="*/ 14 h 14" name="T1"/>
                <a:gd fmla="*/ 0 w 7" name="T2"/>
                <a:gd fmla="*/ 0 h 14" name="T3"/>
                <a:gd fmla="*/ 7 w 7" name="T4"/>
                <a:gd fmla="*/ 0 h 14" name="T5"/>
                <a:gd fmla="*/ 7 w 7" name="T6"/>
                <a:gd fmla="*/ 14 h 14" name="T7"/>
                <a:gd fmla="*/ 0 w 7" name="T8"/>
                <a:gd fmla="*/ 14 h 14" name="T9"/>
                <a:gd fmla="*/ 0 w 7" name="T10"/>
                <a:gd fmla="*/ 14 h 14" name="T11"/>
              </a:gdLst>
              <a:cxnLst>
                <a:cxn ang="0">
                  <a:pos x="T0" y="T1"/>
                </a:cxn>
                <a:cxn ang="0">
                  <a:pos x="T2" y="T3"/>
                </a:cxn>
                <a:cxn ang="0">
                  <a:pos x="T4" y="T5"/>
                </a:cxn>
                <a:cxn ang="0">
                  <a:pos x="T6" y="T7"/>
                </a:cxn>
                <a:cxn ang="0">
                  <a:pos x="T8" y="T9"/>
                </a:cxn>
                <a:cxn ang="0">
                  <a:pos x="T10" y="T11"/>
                </a:cxn>
              </a:cxnLst>
              <a:rect b="b" l="0" r="r" t="0"/>
              <a:pathLst>
                <a:path h="14" w="7">
                  <a:moveTo>
                    <a:pt x="0" y="14"/>
                  </a:moveTo>
                  <a:lnTo>
                    <a:pt x="0" y="0"/>
                  </a:lnTo>
                  <a:lnTo>
                    <a:pt x="7" y="0"/>
                  </a:lnTo>
                  <a:lnTo>
                    <a:pt x="7" y="14"/>
                  </a:lnTo>
                  <a:lnTo>
                    <a:pt x="0" y="14"/>
                  </a:lnTo>
                  <a:lnTo>
                    <a:pt x="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50"/>
            <p:cNvSpPr/>
            <p:nvPr/>
          </p:nvSpPr>
          <p:spPr bwMode="auto">
            <a:xfrm>
              <a:off x="2372" y="1735"/>
              <a:ext cx="22" cy="28"/>
            </a:xfrm>
            <a:custGeom>
              <a:gdLst>
                <a:gd fmla="*/ 15 w 22" name="T0"/>
                <a:gd fmla="*/ 28 h 28" name="T1"/>
                <a:gd fmla="*/ 8 w 22" name="T2"/>
                <a:gd fmla="*/ 28 h 28" name="T3"/>
                <a:gd fmla="*/ 8 w 22" name="T4"/>
                <a:gd fmla="*/ 21 h 28" name="T5"/>
                <a:gd fmla="*/ 15 w 22" name="T6"/>
                <a:gd fmla="*/ 21 h 28" name="T7"/>
                <a:gd fmla="*/ 8 w 22" name="T8"/>
                <a:gd fmla="*/ 21 h 28" name="T9"/>
                <a:gd fmla="*/ 8 w 22" name="T10"/>
                <a:gd fmla="*/ 28 h 28" name="T11"/>
                <a:gd fmla="*/ 0 w 22" name="T12"/>
                <a:gd fmla="*/ 28 h 28" name="T13"/>
                <a:gd fmla="*/ 0 w 22" name="T14"/>
                <a:gd fmla="*/ 0 h 28" name="T15"/>
                <a:gd fmla="*/ 8 w 22" name="T16"/>
                <a:gd fmla="*/ 0 h 28" name="T17"/>
                <a:gd fmla="*/ 22 w 22" name="T18"/>
                <a:gd fmla="*/ 0 h 28" name="T19"/>
                <a:gd fmla="*/ 22 w 22" name="T20"/>
                <a:gd fmla="*/ 28 h 28" name="T21"/>
                <a:gd fmla="*/ 15 w 22" name="T22"/>
                <a:gd fmla="*/ 28 h 28" name="T23"/>
                <a:gd fmla="*/ 15 w 22" name="T24"/>
                <a:gd fmla="*/ 28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22">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51"/>
            <p:cNvSpPr/>
            <p:nvPr/>
          </p:nvSpPr>
          <p:spPr bwMode="auto">
            <a:xfrm>
              <a:off x="2529" y="1710"/>
              <a:ext cx="18" cy="14"/>
            </a:xfrm>
            <a:custGeom>
              <a:gdLst>
                <a:gd fmla="*/ 0 w 18" name="T0"/>
                <a:gd fmla="*/ 14 h 14" name="T1"/>
                <a:gd fmla="*/ 0 w 18" name="T2"/>
                <a:gd fmla="*/ 0 h 14" name="T3"/>
                <a:gd fmla="*/ 18 w 18" name="T4"/>
                <a:gd fmla="*/ 0 h 14" name="T5"/>
                <a:gd fmla="*/ 18 w 18" name="T6"/>
                <a:gd fmla="*/ 14 h 14" name="T7"/>
                <a:gd fmla="*/ 0 w 18" name="T8"/>
                <a:gd fmla="*/ 14 h 14" name="T9"/>
                <a:gd fmla="*/ 0 w 18" name="T10"/>
                <a:gd fmla="*/ 14 h 14" name="T11"/>
              </a:gdLst>
              <a:cxnLst>
                <a:cxn ang="0">
                  <a:pos x="T0" y="T1"/>
                </a:cxn>
                <a:cxn ang="0">
                  <a:pos x="T2" y="T3"/>
                </a:cxn>
                <a:cxn ang="0">
                  <a:pos x="T4" y="T5"/>
                </a:cxn>
                <a:cxn ang="0">
                  <a:pos x="T6" y="T7"/>
                </a:cxn>
                <a:cxn ang="0">
                  <a:pos x="T8" y="T9"/>
                </a:cxn>
                <a:cxn ang="0">
                  <a:pos x="T10" y="T11"/>
                </a:cxn>
              </a:cxnLst>
              <a:rect b="b" l="0" r="r" t="0"/>
              <a:pathLst>
                <a:path h="14" w="18">
                  <a:moveTo>
                    <a:pt x="0" y="14"/>
                  </a:moveTo>
                  <a:lnTo>
                    <a:pt x="0" y="0"/>
                  </a:lnTo>
                  <a:lnTo>
                    <a:pt x="18" y="0"/>
                  </a:lnTo>
                  <a:lnTo>
                    <a:pt x="18" y="14"/>
                  </a:lnTo>
                  <a:lnTo>
                    <a:pt x="0" y="14"/>
                  </a:lnTo>
                  <a:lnTo>
                    <a:pt x="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52"/>
            <p:cNvSpPr>
              <a:spLocks noEditPoints="1"/>
            </p:cNvSpPr>
            <p:nvPr/>
          </p:nvSpPr>
          <p:spPr bwMode="auto">
            <a:xfrm>
              <a:off x="2522" y="1703"/>
              <a:ext cx="32" cy="28"/>
            </a:xfrm>
            <a:custGeom>
              <a:gdLst>
                <a:gd fmla="*/ 25 w 32" name="T0"/>
                <a:gd fmla="*/ 28 h 28" name="T1"/>
                <a:gd fmla="*/ 7 w 32" name="T2"/>
                <a:gd fmla="*/ 28 h 28" name="T3"/>
                <a:gd fmla="*/ 7 w 32" name="T4"/>
                <a:gd fmla="*/ 21 h 28" name="T5"/>
                <a:gd fmla="*/ 14 w 32" name="T6"/>
                <a:gd fmla="*/ 21 h 28" name="T7"/>
                <a:gd fmla="*/ 7 w 32" name="T8"/>
                <a:gd fmla="*/ 21 h 28" name="T9"/>
                <a:gd fmla="*/ 7 w 32" name="T10"/>
                <a:gd fmla="*/ 28 h 28" name="T11"/>
                <a:gd fmla="*/ 0 w 32" name="T12"/>
                <a:gd fmla="*/ 28 h 28" name="T13"/>
                <a:gd fmla="*/ 0 w 32" name="T14"/>
                <a:gd fmla="*/ 0 h 28" name="T15"/>
                <a:gd fmla="*/ 32 w 32" name="T16"/>
                <a:gd fmla="*/ 0 h 28" name="T17"/>
                <a:gd fmla="*/ 32 w 32" name="T18"/>
                <a:gd fmla="*/ 28 h 28" name="T19"/>
                <a:gd fmla="*/ 25 w 32" name="T20"/>
                <a:gd fmla="*/ 28 h 28" name="T21"/>
                <a:gd fmla="*/ 25 w 32" name="T22"/>
                <a:gd fmla="*/ 28 h 28" name="T23"/>
                <a:gd fmla="*/ 18 w 32" name="T24"/>
                <a:gd fmla="*/ 14 h 28" name="T25"/>
                <a:gd fmla="*/ 18 w 32" name="T26"/>
                <a:gd fmla="*/ 14 h 28" name="T27"/>
                <a:gd fmla="*/ 14 w 32" name="T28"/>
                <a:gd fmla="*/ 14 h 28" name="T29"/>
                <a:gd fmla="*/ 14 w 32" name="T30"/>
                <a:gd fmla="*/ 14 h 28" name="T31"/>
                <a:gd fmla="*/ 18 w 32" name="T32"/>
                <a:gd fmla="*/ 14 h 28" name="T33"/>
                <a:gd fmla="*/ 18 w 32" name="T34"/>
                <a:gd fmla="*/ 14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32">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53"/>
            <p:cNvSpPr/>
            <p:nvPr/>
          </p:nvSpPr>
          <p:spPr bwMode="auto">
            <a:xfrm>
              <a:off x="2294" y="1997"/>
              <a:ext cx="371" cy="408"/>
            </a:xfrm>
            <a:custGeom>
              <a:gdLst>
                <a:gd fmla="*/ 17 w 104" name="T0"/>
                <a:gd fmla="*/ 89 h 115" name="T1"/>
                <a:gd fmla="*/ 0 w 104" name="T2"/>
                <a:gd fmla="*/ 53 h 115" name="T3"/>
                <a:gd fmla="*/ 0 w 104" name="T4"/>
                <a:gd fmla="*/ 53 h 115" name="T5"/>
                <a:gd fmla="*/ 0 w 104" name="T6"/>
                <a:gd fmla="*/ 50 h 115" name="T7"/>
                <a:gd fmla="*/ 0 w 104" name="T8"/>
                <a:gd fmla="*/ 50 h 115" name="T9"/>
                <a:gd fmla="*/ 31 w 104" name="T10"/>
                <a:gd fmla="*/ 5 h 115" name="T11"/>
                <a:gd fmla="*/ 31 w 104" name="T12"/>
                <a:gd fmla="*/ 5 h 115" name="T13"/>
                <a:gd fmla="*/ 33 w 104" name="T14"/>
                <a:gd fmla="*/ 8 h 115" name="T15"/>
                <a:gd fmla="*/ 19 w 104" name="T16"/>
                <a:gd fmla="*/ 19 h 115" name="T17"/>
                <a:gd fmla="*/ 19 w 104" name="T18"/>
                <a:gd fmla="*/ 19 h 115" name="T19"/>
                <a:gd fmla="*/ 4 w 104" name="T20"/>
                <a:gd fmla="*/ 50 h 115" name="T21"/>
                <a:gd fmla="*/ 4 w 104" name="T22"/>
                <a:gd fmla="*/ 50 h 115" name="T23"/>
                <a:gd fmla="*/ 4 w 104" name="T24"/>
                <a:gd fmla="*/ 52 h 115" name="T25"/>
                <a:gd fmla="*/ 4 w 104" name="T26"/>
                <a:gd fmla="*/ 52 h 115" name="T27"/>
                <a:gd fmla="*/ 20 w 104" name="T28"/>
                <a:gd fmla="*/ 86 h 115" name="T29"/>
                <a:gd fmla="*/ 20 w 104" name="T30"/>
                <a:gd fmla="*/ 86 h 115" name="T31"/>
                <a:gd fmla="*/ 51 w 104" name="T32"/>
                <a:gd fmla="*/ 111 h 115" name="T33"/>
                <a:gd fmla="*/ 51 w 104" name="T34"/>
                <a:gd fmla="*/ 111 h 115" name="T35"/>
                <a:gd fmla="*/ 83 w 104" name="T36"/>
                <a:gd fmla="*/ 81 h 115" name="T37"/>
                <a:gd fmla="*/ 83 w 104" name="T38"/>
                <a:gd fmla="*/ 81 h 115" name="T39"/>
                <a:gd fmla="*/ 100 w 104" name="T40"/>
                <a:gd fmla="*/ 39 h 115" name="T41"/>
                <a:gd fmla="*/ 100 w 104" name="T42"/>
                <a:gd fmla="*/ 39 h 115" name="T43"/>
                <a:gd fmla="*/ 100 w 104" name="T44"/>
                <a:gd fmla="*/ 39 h 115" name="T45"/>
                <a:gd fmla="*/ 100 w 104" name="T46"/>
                <a:gd fmla="*/ 39 h 115" name="T47"/>
                <a:gd fmla="*/ 91 w 104" name="T48"/>
                <a:gd fmla="*/ 16 h 115" name="T49"/>
                <a:gd fmla="*/ 91 w 104" name="T50"/>
                <a:gd fmla="*/ 16 h 115" name="T51"/>
                <a:gd fmla="*/ 79 w 104" name="T52"/>
                <a:gd fmla="*/ 4 h 115" name="T53"/>
                <a:gd fmla="*/ 79 w 104" name="T54"/>
                <a:gd fmla="*/ 4 h 115" name="T55"/>
                <a:gd fmla="*/ 79 w 104" name="T56"/>
                <a:gd fmla="*/ 0 h 115" name="T57"/>
                <a:gd fmla="*/ 94 w 104" name="T58"/>
                <a:gd fmla="*/ 13 h 115" name="T59"/>
                <a:gd fmla="*/ 94 w 104" name="T60"/>
                <a:gd fmla="*/ 13 h 115" name="T61"/>
                <a:gd fmla="*/ 104 w 104" name="T62"/>
                <a:gd fmla="*/ 39 h 115" name="T63"/>
                <a:gd fmla="*/ 104 w 104" name="T64"/>
                <a:gd fmla="*/ 39 h 115" name="T65"/>
                <a:gd fmla="*/ 104 w 104" name="T66"/>
                <a:gd fmla="*/ 39 h 115" name="T67"/>
                <a:gd fmla="*/ 104 w 104" name="T68"/>
                <a:gd fmla="*/ 39 h 115" name="T69"/>
                <a:gd fmla="*/ 86 w 104" name="T70"/>
                <a:gd fmla="*/ 84 h 115" name="T71"/>
                <a:gd fmla="*/ 86 w 104" name="T72"/>
                <a:gd fmla="*/ 84 h 115" name="T73"/>
                <a:gd fmla="*/ 51 w 104" name="T74"/>
                <a:gd fmla="*/ 115 h 115" name="T75"/>
                <a:gd fmla="*/ 51 w 104" name="T76"/>
                <a:gd fmla="*/ 115 h 115" name="T77"/>
                <a:gd fmla="*/ 17 w 104" name="T78"/>
                <a:gd fmla="*/ 8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04">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54"/>
            <p:cNvSpPr>
              <a:spLocks noEditPoints="1"/>
            </p:cNvSpPr>
            <p:nvPr/>
          </p:nvSpPr>
          <p:spPr bwMode="auto">
            <a:xfrm>
              <a:off x="2287" y="1990"/>
              <a:ext cx="385" cy="422"/>
            </a:xfrm>
            <a:custGeom>
              <a:gdLst>
                <a:gd fmla="*/ 17 w 108" name="T0"/>
                <a:gd fmla="*/ 92 h 119" name="T1"/>
                <a:gd fmla="*/ 0 w 108" name="T2"/>
                <a:gd fmla="*/ 52 h 119" name="T3"/>
                <a:gd fmla="*/ 32 w 108" name="T4"/>
                <a:gd fmla="*/ 5 h 119" name="T5"/>
                <a:gd fmla="*/ 37 w 108" name="T6"/>
                <a:gd fmla="*/ 10 h 119" name="T7"/>
                <a:gd fmla="*/ 35 w 108" name="T8"/>
                <a:gd fmla="*/ 12 h 119" name="T9"/>
                <a:gd fmla="*/ 32 w 108" name="T10"/>
                <a:gd fmla="*/ 15 h 119" name="T11"/>
                <a:gd fmla="*/ 22 w 108" name="T12"/>
                <a:gd fmla="*/ 23 h 119" name="T13"/>
                <a:gd fmla="*/ 8 w 108" name="T14"/>
                <a:gd fmla="*/ 52 h 119" name="T15"/>
                <a:gd fmla="*/ 24 w 108" name="T16"/>
                <a:gd fmla="*/ 87 h 119" name="T17"/>
                <a:gd fmla="*/ 53 w 108" name="T18"/>
                <a:gd fmla="*/ 111 h 119" name="T19"/>
                <a:gd fmla="*/ 53 w 108" name="T20"/>
                <a:gd fmla="*/ 111 h 119" name="T21"/>
                <a:gd fmla="*/ 54 w 108" name="T22"/>
                <a:gd fmla="*/ 111 h 119" name="T23"/>
                <a:gd fmla="*/ 100 w 108" name="T24"/>
                <a:gd fmla="*/ 41 h 119" name="T25"/>
                <a:gd fmla="*/ 100 w 108" name="T26"/>
                <a:gd fmla="*/ 41 h 119" name="T27"/>
                <a:gd fmla="*/ 91 w 108" name="T28"/>
                <a:gd fmla="*/ 19 h 119" name="T29"/>
                <a:gd fmla="*/ 82 w 108" name="T30"/>
                <a:gd fmla="*/ 8 h 119" name="T31"/>
                <a:gd fmla="*/ 82 w 108" name="T32"/>
                <a:gd fmla="*/ 0 h 119" name="T33"/>
                <a:gd fmla="*/ 108 w 108" name="T34"/>
                <a:gd fmla="*/ 41 h 119" name="T35"/>
                <a:gd fmla="*/ 108 w 108" name="T36"/>
                <a:gd fmla="*/ 41 h 119" name="T37"/>
                <a:gd fmla="*/ 53 w 108" name="T38"/>
                <a:gd fmla="*/ 119 h 119" name="T39"/>
                <a:gd fmla="*/ 53 w 108" name="T40"/>
                <a:gd fmla="*/ 115 h 119" name="T41"/>
                <a:gd fmla="*/ 54 w 108" name="T42"/>
                <a:gd fmla="*/ 115 h 119" name="T43"/>
                <a:gd fmla="*/ 53 w 108" name="T44"/>
                <a:gd fmla="*/ 115 h 119" name="T45"/>
                <a:gd fmla="*/ 53 w 108" name="T46"/>
                <a:gd fmla="*/ 115 h 119" name="T47"/>
                <a:gd fmla="*/ 53 w 108" name="T48"/>
                <a:gd fmla="*/ 115 h 119" name="T49"/>
                <a:gd fmla="*/ 104 w 108" name="T50"/>
                <a:gd fmla="*/ 41 h 119" name="T51"/>
                <a:gd fmla="*/ 95 w 108" name="T52"/>
                <a:gd fmla="*/ 16 h 119" name="T53"/>
                <a:gd fmla="*/ 95 w 108" name="T54"/>
                <a:gd fmla="*/ 16 h 119" name="T55"/>
                <a:gd fmla="*/ 104 w 108" name="T56"/>
                <a:gd fmla="*/ 41 h 119" name="T57"/>
                <a:gd fmla="*/ 104 w 108" name="T58"/>
                <a:gd fmla="*/ 41 h 119" name="T59"/>
                <a:gd fmla="*/ 89 w 108" name="T60"/>
                <a:gd fmla="*/ 81 h 119" name="T61"/>
                <a:gd fmla="*/ 5 w 108" name="T62"/>
                <a:gd fmla="*/ 58 h 119" name="T63"/>
                <a:gd fmla="*/ 4 w 108" name="T64"/>
                <a:gd fmla="*/ 54 h 119" name="T65"/>
                <a:gd fmla="*/ 4 w 108" name="T66"/>
                <a:gd fmla="*/ 53 h 119" name="T67"/>
                <a:gd fmla="*/ 4 w 108" name="T68"/>
                <a:gd fmla="*/ 52 h 119" name="T69"/>
                <a:gd fmla="*/ 4 w 108" name="T70"/>
                <a:gd fmla="*/ 52 h 119" name="T71"/>
                <a:gd fmla="*/ 4 w 108" name="T72"/>
                <a:gd fmla="*/ 52 h 119" name="T73"/>
                <a:gd fmla="*/ 19 w 108" name="T74"/>
                <a:gd fmla="*/ 20 h 119" name="T75"/>
                <a:gd fmla="*/ 19 w 108" name="T76"/>
                <a:gd fmla="*/ 20 h 119" name="T77"/>
                <a:gd fmla="*/ 27 w 108" name="T78"/>
                <a:gd fmla="*/ 13 h 119" name="T79"/>
                <a:gd fmla="*/ 37 w 108" name="T80"/>
                <a:gd fmla="*/ 10 h 119" name="T81"/>
                <a:gd fmla="*/ 87 w 108" name="T82"/>
                <a:gd fmla="*/ 8 h 119" name="T83"/>
                <a:gd fmla="*/ 85 w 108" name="T84"/>
                <a:gd fmla="*/ 6 h 119" name="T85"/>
                <a:gd fmla="*/ 36 w 108" name="T86"/>
                <a:gd fmla="*/ 9 h 119" name="T87"/>
                <a:gd fmla="*/ 36 w 108" name="T88"/>
                <a:gd fmla="*/ 9 h 1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9" w="108">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55"/>
            <p:cNvSpPr/>
            <p:nvPr/>
          </p:nvSpPr>
          <p:spPr bwMode="auto">
            <a:xfrm>
              <a:off x="2412" y="2008"/>
              <a:ext cx="131" cy="71"/>
            </a:xfrm>
            <a:custGeom>
              <a:gdLst>
                <a:gd fmla="*/ 0 w 131" name="T0"/>
                <a:gd fmla="*/ 18 h 71" name="T1"/>
                <a:gd fmla="*/ 0 w 131" name="T2"/>
                <a:gd fmla="*/ 18 h 71" name="T3"/>
                <a:gd fmla="*/ 14 w 131" name="T4"/>
                <a:gd fmla="*/ 10 h 71" name="T5"/>
                <a:gd fmla="*/ 32 w 131" name="T6"/>
                <a:gd fmla="*/ 42 h 71" name="T7"/>
                <a:gd fmla="*/ 60 w 131" name="T8"/>
                <a:gd fmla="*/ 3 h 71" name="T9"/>
                <a:gd fmla="*/ 110 w 131" name="T10"/>
                <a:gd fmla="*/ 35 h 71" name="T11"/>
                <a:gd fmla="*/ 117 w 131" name="T12"/>
                <a:gd fmla="*/ 0 h 71" name="T13"/>
                <a:gd fmla="*/ 131 w 131" name="T14"/>
                <a:gd fmla="*/ 3 h 71" name="T15"/>
                <a:gd fmla="*/ 121 w 131" name="T16"/>
                <a:gd fmla="*/ 60 h 71" name="T17"/>
                <a:gd fmla="*/ 64 w 131" name="T18"/>
                <a:gd fmla="*/ 21 h 71" name="T19"/>
                <a:gd fmla="*/ 28 w 131" name="T20"/>
                <a:gd fmla="*/ 71 h 71" name="T21"/>
                <a:gd fmla="*/ 0 w 131" name="T22"/>
                <a:gd fmla="*/ 18 h 71" name="T23"/>
                <a:gd fmla="*/ 0 w 131" name="T24"/>
                <a:gd fmla="*/ 18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13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56"/>
            <p:cNvSpPr>
              <a:spLocks noEditPoints="1"/>
            </p:cNvSpPr>
            <p:nvPr/>
          </p:nvSpPr>
          <p:spPr bwMode="auto">
            <a:xfrm>
              <a:off x="2405" y="2001"/>
              <a:ext cx="149" cy="92"/>
            </a:xfrm>
            <a:custGeom>
              <a:gdLst>
                <a:gd fmla="*/ 0 w 149" name="T0"/>
                <a:gd fmla="*/ 28 h 92" name="T1"/>
                <a:gd fmla="*/ 7 w 149" name="T2"/>
                <a:gd fmla="*/ 25 h 92" name="T3"/>
                <a:gd fmla="*/ 0 w 149" name="T4"/>
                <a:gd fmla="*/ 28 h 92" name="T5"/>
                <a:gd fmla="*/ 7 w 149" name="T6"/>
                <a:gd fmla="*/ 21 h 92" name="T7"/>
                <a:gd fmla="*/ 3 w 149" name="T8"/>
                <a:gd fmla="*/ 17 h 92" name="T9"/>
                <a:gd fmla="*/ 21 w 149" name="T10"/>
                <a:gd fmla="*/ 7 h 92" name="T11"/>
                <a:gd fmla="*/ 39 w 149" name="T12"/>
                <a:gd fmla="*/ 35 h 92" name="T13"/>
                <a:gd fmla="*/ 64 w 149" name="T14"/>
                <a:gd fmla="*/ 0 h 92" name="T15"/>
                <a:gd fmla="*/ 114 w 149" name="T16"/>
                <a:gd fmla="*/ 32 h 92" name="T17"/>
                <a:gd fmla="*/ 121 w 149" name="T18"/>
                <a:gd fmla="*/ 0 h 92" name="T19"/>
                <a:gd fmla="*/ 149 w 149" name="T20"/>
                <a:gd fmla="*/ 7 h 92" name="T21"/>
                <a:gd fmla="*/ 131 w 149" name="T22"/>
                <a:gd fmla="*/ 78 h 92" name="T23"/>
                <a:gd fmla="*/ 71 w 149" name="T24"/>
                <a:gd fmla="*/ 39 h 92" name="T25"/>
                <a:gd fmla="*/ 35 w 149" name="T26"/>
                <a:gd fmla="*/ 92 h 92" name="T27"/>
                <a:gd fmla="*/ 0 w 149" name="T28"/>
                <a:gd fmla="*/ 28 h 92" name="T29"/>
                <a:gd fmla="*/ 0 w 149" name="T30"/>
                <a:gd fmla="*/ 28 h 92" name="T31"/>
                <a:gd fmla="*/ 39 w 149" name="T32"/>
                <a:gd fmla="*/ 64 h 92" name="T33"/>
                <a:gd fmla="*/ 67 w 149" name="T34"/>
                <a:gd fmla="*/ 21 h 92" name="T35"/>
                <a:gd fmla="*/ 124 w 149" name="T36"/>
                <a:gd fmla="*/ 53 h 92" name="T37"/>
                <a:gd fmla="*/ 131 w 149" name="T38"/>
                <a:gd fmla="*/ 17 h 92" name="T39"/>
                <a:gd fmla="*/ 124 w 149" name="T40"/>
                <a:gd fmla="*/ 53 h 92" name="T41"/>
                <a:gd fmla="*/ 67 w 149" name="T42"/>
                <a:gd fmla="*/ 21 h 92" name="T43"/>
                <a:gd fmla="*/ 39 w 149" name="T44"/>
                <a:gd fmla="*/ 64 h 92" name="T45"/>
                <a:gd fmla="*/ 39 w 149" name="T46"/>
                <a:gd fmla="*/ 64 h 92" name="T47"/>
                <a:gd fmla="*/ 39 w 149" name="T48"/>
                <a:gd fmla="*/ 64 h 92" name="T49"/>
                <a:gd fmla="*/ 17 w 149" name="T50"/>
                <a:gd fmla="*/ 32 h 92" name="T51"/>
                <a:gd fmla="*/ 17 w 149" name="T52"/>
                <a:gd fmla="*/ 25 h 92" name="T53"/>
                <a:gd fmla="*/ 17 w 149" name="T54"/>
                <a:gd fmla="*/ 25 h 92" name="T55"/>
                <a:gd fmla="*/ 17 w 149" name="T56"/>
                <a:gd fmla="*/ 32 h 92" name="T57"/>
                <a:gd fmla="*/ 17 w 149" name="T58"/>
                <a:gd fmla="*/ 32 h 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2" w="149">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57"/>
            <p:cNvSpPr>
              <a:spLocks noEditPoints="1"/>
            </p:cNvSpPr>
            <p:nvPr/>
          </p:nvSpPr>
          <p:spPr bwMode="auto">
            <a:xfrm>
              <a:off x="2454" y="2018"/>
              <a:ext cx="89" cy="263"/>
            </a:xfrm>
            <a:custGeom>
              <a:gdLst>
                <a:gd fmla="*/ 4 w 89" name="T0"/>
                <a:gd fmla="*/ 213 h 263" name="T1"/>
                <a:gd fmla="*/ 0 w 89" name="T2"/>
                <a:gd fmla="*/ 210 h 263" name="T3"/>
                <a:gd fmla="*/ 11 w 89" name="T4"/>
                <a:gd fmla="*/ 4 h 263" name="T5"/>
                <a:gd fmla="*/ 25 w 89" name="T6"/>
                <a:gd fmla="*/ 0 h 263" name="T7"/>
                <a:gd fmla="*/ 89 w 89" name="T8"/>
                <a:gd fmla="*/ 167 h 263" name="T9"/>
                <a:gd fmla="*/ 54 w 89" name="T10"/>
                <a:gd fmla="*/ 263 h 263" name="T11"/>
                <a:gd fmla="*/ 4 w 89" name="T12"/>
                <a:gd fmla="*/ 213 h 263" name="T13"/>
                <a:gd fmla="*/ 4 w 89" name="T14"/>
                <a:gd fmla="*/ 213 h 263" name="T15"/>
                <a:gd fmla="*/ 50 w 89" name="T16"/>
                <a:gd fmla="*/ 238 h 263" name="T17"/>
                <a:gd fmla="*/ 75 w 89" name="T18"/>
                <a:gd fmla="*/ 167 h 263" name="T19"/>
                <a:gd fmla="*/ 25 w 89" name="T20"/>
                <a:gd fmla="*/ 36 h 263" name="T21"/>
                <a:gd fmla="*/ 15 w 89" name="T22"/>
                <a:gd fmla="*/ 203 h 263" name="T23"/>
                <a:gd fmla="*/ 50 w 89" name="T24"/>
                <a:gd fmla="*/ 238 h 263" name="T25"/>
                <a:gd fmla="*/ 50 w 89" name="T26"/>
                <a:gd fmla="*/ 238 h 26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3" w="89">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58"/>
            <p:cNvSpPr>
              <a:spLocks noEditPoints="1"/>
            </p:cNvSpPr>
            <p:nvPr/>
          </p:nvSpPr>
          <p:spPr bwMode="auto">
            <a:xfrm>
              <a:off x="2447" y="2011"/>
              <a:ext cx="104" cy="284"/>
            </a:xfrm>
            <a:custGeom>
              <a:gdLst>
                <a:gd fmla="*/ 4 w 104" name="T0"/>
                <a:gd fmla="*/ 224 h 284" name="T1"/>
                <a:gd fmla="*/ 11 w 104" name="T2"/>
                <a:gd fmla="*/ 220 h 284" name="T3"/>
                <a:gd fmla="*/ 15 w 104" name="T4"/>
                <a:gd fmla="*/ 213 h 284" name="T5"/>
                <a:gd fmla="*/ 61 w 104" name="T6"/>
                <a:gd fmla="*/ 259 h 284" name="T7"/>
                <a:gd fmla="*/ 61 w 104" name="T8"/>
                <a:gd fmla="*/ 259 h 284" name="T9"/>
                <a:gd fmla="*/ 15 w 104" name="T10"/>
                <a:gd fmla="*/ 213 h 284" name="T11"/>
                <a:gd fmla="*/ 22 w 104" name="T12"/>
                <a:gd fmla="*/ 93 h 284" name="T13"/>
                <a:gd fmla="*/ 15 w 104" name="T14"/>
                <a:gd fmla="*/ 213 h 284" name="T15"/>
                <a:gd fmla="*/ 15 w 104" name="T16"/>
                <a:gd fmla="*/ 213 h 284" name="T17"/>
                <a:gd fmla="*/ 11 w 104" name="T18"/>
                <a:gd fmla="*/ 220 h 284" name="T19"/>
                <a:gd fmla="*/ 4 w 104" name="T20"/>
                <a:gd fmla="*/ 224 h 284" name="T21"/>
                <a:gd fmla="*/ 0 w 104" name="T22"/>
                <a:gd fmla="*/ 220 h 284" name="T23"/>
                <a:gd fmla="*/ 11 w 104" name="T24"/>
                <a:gd fmla="*/ 4 h 284" name="T25"/>
                <a:gd fmla="*/ 36 w 104" name="T26"/>
                <a:gd fmla="*/ 0 h 284" name="T27"/>
                <a:gd fmla="*/ 104 w 104" name="T28"/>
                <a:gd fmla="*/ 174 h 284" name="T29"/>
                <a:gd fmla="*/ 64 w 104" name="T30"/>
                <a:gd fmla="*/ 284 h 284" name="T31"/>
                <a:gd fmla="*/ 4 w 104" name="T32"/>
                <a:gd fmla="*/ 224 h 284" name="T33"/>
                <a:gd fmla="*/ 4 w 104" name="T34"/>
                <a:gd fmla="*/ 224 h 284" name="T35"/>
                <a:gd fmla="*/ 57 w 104" name="T36"/>
                <a:gd fmla="*/ 245 h 284" name="T37"/>
                <a:gd fmla="*/ 61 w 104" name="T38"/>
                <a:gd fmla="*/ 238 h 284" name="T39"/>
                <a:gd fmla="*/ 57 w 104" name="T40"/>
                <a:gd fmla="*/ 245 h 284" name="T41"/>
                <a:gd fmla="*/ 57 w 104" name="T42"/>
                <a:gd fmla="*/ 245 h 284" name="T43"/>
                <a:gd fmla="*/ 29 w 104" name="T44"/>
                <a:gd fmla="*/ 210 h 284" name="T45"/>
                <a:gd fmla="*/ 54 w 104" name="T46"/>
                <a:gd fmla="*/ 231 h 284" name="T47"/>
                <a:gd fmla="*/ 75 w 104" name="T48"/>
                <a:gd fmla="*/ 174 h 284" name="T49"/>
                <a:gd fmla="*/ 36 w 104" name="T50"/>
                <a:gd fmla="*/ 78 h 284" name="T51"/>
                <a:gd fmla="*/ 29 w 104" name="T52"/>
                <a:gd fmla="*/ 210 h 284" name="T53"/>
                <a:gd fmla="*/ 29 w 104" name="T54"/>
                <a:gd fmla="*/ 210 h 284" name="T55"/>
                <a:gd fmla="*/ 89 w 104" name="T56"/>
                <a:gd fmla="*/ 174 h 284" name="T57"/>
                <a:gd fmla="*/ 89 w 104" name="T58"/>
                <a:gd fmla="*/ 174 h 284" name="T59"/>
                <a:gd fmla="*/ 29 w 104" name="T60"/>
                <a:gd fmla="*/ 15 h 284" name="T61"/>
                <a:gd fmla="*/ 25 w 104" name="T62"/>
                <a:gd fmla="*/ 15 h 284" name="T63"/>
                <a:gd fmla="*/ 25 w 104" name="T64"/>
                <a:gd fmla="*/ 43 h 284" name="T65"/>
                <a:gd fmla="*/ 39 w 104" name="T66"/>
                <a:gd fmla="*/ 39 h 284" name="T67"/>
                <a:gd fmla="*/ 89 w 104" name="T68"/>
                <a:gd fmla="*/ 174 h 284" name="T69"/>
                <a:gd fmla="*/ 89 w 104" name="T70"/>
                <a:gd fmla="*/ 174 h 2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4" w="10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59"/>
            <p:cNvSpPr/>
            <p:nvPr/>
          </p:nvSpPr>
          <p:spPr bwMode="auto">
            <a:xfrm>
              <a:off x="2006" y="1710"/>
              <a:ext cx="388" cy="316"/>
            </a:xfrm>
            <a:custGeom>
              <a:gdLst>
                <a:gd fmla="*/ 53 w 388" name="T0"/>
                <a:gd fmla="*/ 14 h 316" name="T1"/>
                <a:gd fmla="*/ 0 w 388" name="T2"/>
                <a:gd fmla="*/ 14 h 316" name="T3"/>
                <a:gd fmla="*/ 0 w 388" name="T4"/>
                <a:gd fmla="*/ 0 h 316" name="T5"/>
                <a:gd fmla="*/ 57 w 388" name="T6"/>
                <a:gd fmla="*/ 0 h 316" name="T7"/>
                <a:gd fmla="*/ 388 w 388" name="T8"/>
                <a:gd fmla="*/ 305 h 316" name="T9"/>
                <a:gd fmla="*/ 377 w 388" name="T10"/>
                <a:gd fmla="*/ 316 h 316" name="T11"/>
                <a:gd fmla="*/ 53 w 388" name="T12"/>
                <a:gd fmla="*/ 14 h 316" name="T13"/>
                <a:gd fmla="*/ 53 w 388" name="T14"/>
                <a:gd fmla="*/ 14 h 3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6" w="388">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60"/>
            <p:cNvSpPr>
              <a:spLocks noEditPoints="1"/>
            </p:cNvSpPr>
            <p:nvPr/>
          </p:nvSpPr>
          <p:spPr bwMode="auto">
            <a:xfrm>
              <a:off x="1999" y="1703"/>
              <a:ext cx="406" cy="333"/>
            </a:xfrm>
            <a:custGeom>
              <a:gdLst>
                <a:gd fmla="*/ 56 w 406" name="T0"/>
                <a:gd fmla="*/ 28 h 333" name="T1"/>
                <a:gd fmla="*/ 0 w 406" name="T2"/>
                <a:gd fmla="*/ 28 h 333" name="T3"/>
                <a:gd fmla="*/ 0 w 406" name="T4"/>
                <a:gd fmla="*/ 0 h 333" name="T5"/>
                <a:gd fmla="*/ 67 w 406" name="T6"/>
                <a:gd fmla="*/ 0 h 333" name="T7"/>
                <a:gd fmla="*/ 406 w 406" name="T8"/>
                <a:gd fmla="*/ 312 h 333" name="T9"/>
                <a:gd fmla="*/ 384 w 406" name="T10"/>
                <a:gd fmla="*/ 333 h 333" name="T11"/>
                <a:gd fmla="*/ 56 w 406" name="T12"/>
                <a:gd fmla="*/ 28 h 333" name="T13"/>
                <a:gd fmla="*/ 56 w 406" name="T14"/>
                <a:gd fmla="*/ 28 h 333" name="T15"/>
                <a:gd fmla="*/ 60 w 406" name="T16"/>
                <a:gd fmla="*/ 14 h 333" name="T17"/>
                <a:gd fmla="*/ 384 w 406" name="T18"/>
                <a:gd fmla="*/ 312 h 333" name="T19"/>
                <a:gd fmla="*/ 60 w 406" name="T20"/>
                <a:gd fmla="*/ 14 h 333" name="T21"/>
                <a:gd fmla="*/ 14 w 406" name="T22"/>
                <a:gd fmla="*/ 14 h 333" name="T23"/>
                <a:gd fmla="*/ 14 w 406" name="T24"/>
                <a:gd fmla="*/ 14 h 333" name="T25"/>
                <a:gd fmla="*/ 60 w 406" name="T26"/>
                <a:gd fmla="*/ 14 h 333" name="T27"/>
                <a:gd fmla="*/ 60 w 406" name="T28"/>
                <a:gd fmla="*/ 21 h 333" name="T29"/>
                <a:gd fmla="*/ 53 w 406" name="T30"/>
                <a:gd fmla="*/ 28 h 333" name="T31"/>
                <a:gd fmla="*/ 60 w 406" name="T32"/>
                <a:gd fmla="*/ 21 h 333" name="T33"/>
                <a:gd fmla="*/ 60 w 406" name="T34"/>
                <a:gd fmla="*/ 14 h 333" name="T35"/>
                <a:gd fmla="*/ 60 w 406" name="T36"/>
                <a:gd fmla="*/ 14 h 333" name="T37"/>
                <a:gd fmla="*/ 60 w 406" name="T38"/>
                <a:gd fmla="*/ 14 h 3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33" w="406">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61"/>
            <p:cNvSpPr>
              <a:spLocks noEditPoints="1"/>
            </p:cNvSpPr>
            <p:nvPr/>
          </p:nvSpPr>
          <p:spPr bwMode="auto">
            <a:xfrm>
              <a:off x="2031" y="1674"/>
              <a:ext cx="35" cy="57"/>
            </a:xfrm>
            <a:custGeom>
              <a:gdLst>
                <a:gd fmla="*/ 0 w 35" name="T0"/>
                <a:gd fmla="*/ 29 h 57" name="T1"/>
                <a:gd fmla="*/ 7 w 35" name="T2"/>
                <a:gd fmla="*/ 18 h 57" name="T3"/>
                <a:gd fmla="*/ 21 w 35" name="T4"/>
                <a:gd fmla="*/ 29 h 57" name="T5"/>
                <a:gd fmla="*/ 21 w 35" name="T6"/>
                <a:gd fmla="*/ 0 h 57" name="T7"/>
                <a:gd fmla="*/ 35 w 35" name="T8"/>
                <a:gd fmla="*/ 0 h 57" name="T9"/>
                <a:gd fmla="*/ 35 w 35" name="T10"/>
                <a:gd fmla="*/ 57 h 57" name="T11"/>
                <a:gd fmla="*/ 0 w 35" name="T12"/>
                <a:gd fmla="*/ 29 h 57" name="T13"/>
                <a:gd fmla="*/ 0 w 35" name="T14"/>
                <a:gd fmla="*/ 29 h 57" name="T15"/>
                <a:gd fmla="*/ 0 w 35" name="T16"/>
                <a:gd fmla="*/ 29 h 57" name="T17"/>
                <a:gd fmla="*/ 0 w 35" name="T18"/>
                <a:gd fmla="*/ 29 h 57" name="T19"/>
                <a:gd fmla="*/ 0 w 35" name="T20"/>
                <a:gd fmla="*/ 29 h 57" name="T21"/>
                <a:gd fmla="*/ 0 w 35" name="T22"/>
                <a:gd fmla="*/ 29 h 57" name="T23"/>
                <a:gd fmla="*/ 0 w 35" name="T24"/>
                <a:gd fmla="*/ 29 h 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35">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62"/>
            <p:cNvSpPr>
              <a:spLocks noEditPoints="1"/>
            </p:cNvSpPr>
            <p:nvPr/>
          </p:nvSpPr>
          <p:spPr bwMode="auto">
            <a:xfrm>
              <a:off x="2020" y="1667"/>
              <a:ext cx="53" cy="82"/>
            </a:xfrm>
            <a:custGeom>
              <a:gdLst>
                <a:gd fmla="*/ 11 w 53" name="T0"/>
                <a:gd fmla="*/ 46 h 82" name="T1"/>
                <a:gd fmla="*/ 3 w 53" name="T2"/>
                <a:gd fmla="*/ 53 h 82" name="T3"/>
                <a:gd fmla="*/ 3 w 53" name="T4"/>
                <a:gd fmla="*/ 39 h 82" name="T5"/>
                <a:gd fmla="*/ 0 w 53" name="T6"/>
                <a:gd fmla="*/ 36 h 82" name="T7"/>
                <a:gd fmla="*/ 3 w 53" name="T8"/>
                <a:gd fmla="*/ 32 h 82" name="T9"/>
                <a:gd fmla="*/ 3 w 53" name="T10"/>
                <a:gd fmla="*/ 18 h 82" name="T11"/>
                <a:gd fmla="*/ 11 w 53" name="T12"/>
                <a:gd fmla="*/ 25 h 82" name="T13"/>
                <a:gd fmla="*/ 18 w 53" name="T14"/>
                <a:gd fmla="*/ 14 h 82" name="T15"/>
                <a:gd fmla="*/ 25 w 53" name="T16"/>
                <a:gd fmla="*/ 18 h 82" name="T17"/>
                <a:gd fmla="*/ 25 w 53" name="T18"/>
                <a:gd fmla="*/ 21 h 82" name="T19"/>
                <a:gd fmla="*/ 25 w 53" name="T20"/>
                <a:gd fmla="*/ 0 h 82" name="T21"/>
                <a:gd fmla="*/ 53 w 53" name="T22"/>
                <a:gd fmla="*/ 0 h 82" name="T23"/>
                <a:gd fmla="*/ 53 w 53" name="T24"/>
                <a:gd fmla="*/ 82 h 82" name="T25"/>
                <a:gd fmla="*/ 11 w 53" name="T26"/>
                <a:gd fmla="*/ 46 h 82" name="T27"/>
                <a:gd fmla="*/ 11 w 53" name="T28"/>
                <a:gd fmla="*/ 46 h 82" name="T29"/>
                <a:gd fmla="*/ 39 w 53" name="T30"/>
                <a:gd fmla="*/ 50 h 82" name="T31"/>
                <a:gd fmla="*/ 39 w 53" name="T32"/>
                <a:gd fmla="*/ 14 h 82" name="T33"/>
                <a:gd fmla="*/ 39 w 53" name="T34"/>
                <a:gd fmla="*/ 50 h 82" name="T35"/>
                <a:gd fmla="*/ 28 w 53" name="T36"/>
                <a:gd fmla="*/ 43 h 82" name="T37"/>
                <a:gd fmla="*/ 21 w 53" name="T38"/>
                <a:gd fmla="*/ 36 h 82" name="T39"/>
                <a:gd fmla="*/ 21 w 53" name="T40"/>
                <a:gd fmla="*/ 36 h 82" name="T41"/>
                <a:gd fmla="*/ 39 w 53" name="T42"/>
                <a:gd fmla="*/ 50 h 82" name="T43"/>
                <a:gd fmla="*/ 39 w 53" name="T44"/>
                <a:gd fmla="*/ 50 h 8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2" w="5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63"/>
            <p:cNvSpPr/>
            <p:nvPr/>
          </p:nvSpPr>
          <p:spPr bwMode="auto">
            <a:xfrm>
              <a:off x="2586" y="1589"/>
              <a:ext cx="385" cy="398"/>
            </a:xfrm>
            <a:custGeom>
              <a:gdLst>
                <a:gd fmla="*/ 0 w 385" name="T0"/>
                <a:gd fmla="*/ 387 h 398" name="T1"/>
                <a:gd fmla="*/ 371 w 385" name="T2"/>
                <a:gd fmla="*/ 21 h 398" name="T3"/>
                <a:gd fmla="*/ 371 w 385" name="T4"/>
                <a:gd fmla="*/ 0 h 398" name="T5"/>
                <a:gd fmla="*/ 371 w 385" name="T6"/>
                <a:gd fmla="*/ 0 h 398" name="T7"/>
                <a:gd fmla="*/ 385 w 385" name="T8"/>
                <a:gd fmla="*/ 0 h 398" name="T9"/>
                <a:gd fmla="*/ 385 w 385" name="T10"/>
                <a:gd fmla="*/ 28 h 398" name="T11"/>
                <a:gd fmla="*/ 11 w 385" name="T12"/>
                <a:gd fmla="*/ 398 h 398" name="T13"/>
                <a:gd fmla="*/ 0 w 385" name="T14"/>
                <a:gd fmla="*/ 387 h 398" name="T15"/>
                <a:gd fmla="*/ 0 w 385" name="T16"/>
                <a:gd fmla="*/ 387 h 3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8" w="385">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64"/>
            <p:cNvSpPr>
              <a:spLocks noEditPoints="1"/>
            </p:cNvSpPr>
            <p:nvPr/>
          </p:nvSpPr>
          <p:spPr bwMode="auto">
            <a:xfrm>
              <a:off x="2576" y="1582"/>
              <a:ext cx="402" cy="415"/>
            </a:xfrm>
            <a:custGeom>
              <a:gdLst>
                <a:gd fmla="*/ 7 w 402" name="T0"/>
                <a:gd fmla="*/ 401 h 415" name="T1"/>
                <a:gd fmla="*/ 10 w 402" name="T2"/>
                <a:gd fmla="*/ 394 h 415" name="T3"/>
                <a:gd fmla="*/ 17 w 402" name="T4"/>
                <a:gd fmla="*/ 401 h 415" name="T5"/>
                <a:gd fmla="*/ 10 w 402" name="T6"/>
                <a:gd fmla="*/ 394 h 415" name="T7"/>
                <a:gd fmla="*/ 7 w 402" name="T8"/>
                <a:gd fmla="*/ 401 h 415" name="T9"/>
                <a:gd fmla="*/ 0 w 402" name="T10"/>
                <a:gd fmla="*/ 394 h 415" name="T11"/>
                <a:gd fmla="*/ 374 w 402" name="T12"/>
                <a:gd fmla="*/ 25 h 415" name="T13"/>
                <a:gd fmla="*/ 374 w 402" name="T14"/>
                <a:gd fmla="*/ 0 h 415" name="T15"/>
                <a:gd fmla="*/ 381 w 402" name="T16"/>
                <a:gd fmla="*/ 0 h 415" name="T17"/>
                <a:gd fmla="*/ 381 w 402" name="T18"/>
                <a:gd fmla="*/ 0 h 415" name="T19"/>
                <a:gd fmla="*/ 402 w 402" name="T20"/>
                <a:gd fmla="*/ 0 h 415" name="T21"/>
                <a:gd fmla="*/ 402 w 402" name="T22"/>
                <a:gd fmla="*/ 35 h 415" name="T23"/>
                <a:gd fmla="*/ 21 w 402" name="T24"/>
                <a:gd fmla="*/ 415 h 415" name="T25"/>
                <a:gd fmla="*/ 7 w 402" name="T26"/>
                <a:gd fmla="*/ 401 h 415" name="T27"/>
                <a:gd fmla="*/ 7 w 402" name="T28"/>
                <a:gd fmla="*/ 401 h 415" name="T29"/>
                <a:gd fmla="*/ 21 w 402" name="T30"/>
                <a:gd fmla="*/ 394 h 415" name="T31"/>
                <a:gd fmla="*/ 388 w 402" name="T32"/>
                <a:gd fmla="*/ 32 h 415" name="T33"/>
                <a:gd fmla="*/ 388 w 402" name="T34"/>
                <a:gd fmla="*/ 14 h 415" name="T35"/>
                <a:gd fmla="*/ 388 w 402" name="T36"/>
                <a:gd fmla="*/ 32 h 415" name="T37"/>
                <a:gd fmla="*/ 21 w 402" name="T38"/>
                <a:gd fmla="*/ 394 h 415" name="T39"/>
                <a:gd fmla="*/ 21 w 402" name="T40"/>
                <a:gd fmla="*/ 394 h 41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5" w="402">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65"/>
            <p:cNvSpPr/>
            <p:nvPr/>
          </p:nvSpPr>
          <p:spPr bwMode="auto">
            <a:xfrm>
              <a:off x="2960" y="1596"/>
              <a:ext cx="75" cy="25"/>
            </a:xfrm>
            <a:custGeom>
              <a:gdLst>
                <a:gd fmla="*/ 0 w 75" name="T0"/>
                <a:gd fmla="*/ 11 h 25" name="T1"/>
                <a:gd fmla="*/ 71 w 75" name="T2"/>
                <a:gd fmla="*/ 0 h 25" name="T3"/>
                <a:gd fmla="*/ 75 w 75" name="T4"/>
                <a:gd fmla="*/ 14 h 25" name="T5"/>
                <a:gd fmla="*/ 4 w 75" name="T6"/>
                <a:gd fmla="*/ 25 h 25" name="T7"/>
                <a:gd fmla="*/ 0 w 75" name="T8"/>
                <a:gd fmla="*/ 11 h 25" name="T9"/>
                <a:gd fmla="*/ 0 w 75" name="T10"/>
                <a:gd fmla="*/ 11 h 25" name="T11"/>
              </a:gdLst>
              <a:cxnLst>
                <a:cxn ang="0">
                  <a:pos x="T0" y="T1"/>
                </a:cxn>
                <a:cxn ang="0">
                  <a:pos x="T2" y="T3"/>
                </a:cxn>
                <a:cxn ang="0">
                  <a:pos x="T4" y="T5"/>
                </a:cxn>
                <a:cxn ang="0">
                  <a:pos x="T6" y="T7"/>
                </a:cxn>
                <a:cxn ang="0">
                  <a:pos x="T8" y="T9"/>
                </a:cxn>
                <a:cxn ang="0">
                  <a:pos x="T10" y="T11"/>
                </a:cxn>
              </a:cxnLst>
              <a:rect b="b" l="0" r="r" t="0"/>
              <a:pathLst>
                <a:path h="25" w="75">
                  <a:moveTo>
                    <a:pt x="0" y="11"/>
                  </a:moveTo>
                  <a:lnTo>
                    <a:pt x="71" y="0"/>
                  </a:lnTo>
                  <a:lnTo>
                    <a:pt x="75" y="14"/>
                  </a:lnTo>
                  <a:lnTo>
                    <a:pt x="4" y="25"/>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66"/>
            <p:cNvSpPr/>
            <p:nvPr/>
          </p:nvSpPr>
          <p:spPr bwMode="auto">
            <a:xfrm>
              <a:off x="2953" y="1586"/>
              <a:ext cx="89" cy="42"/>
            </a:xfrm>
            <a:custGeom>
              <a:gdLst>
                <a:gd fmla="*/ 4 w 89" name="T0"/>
                <a:gd fmla="*/ 35 h 42" name="T1"/>
                <a:gd fmla="*/ 0 w 89" name="T2"/>
                <a:gd fmla="*/ 21 h 42" name="T3"/>
                <a:gd fmla="*/ 7 w 89" name="T4"/>
                <a:gd fmla="*/ 21 h 42" name="T5"/>
                <a:gd fmla="*/ 11 w 89" name="T6"/>
                <a:gd fmla="*/ 28 h 42" name="T7"/>
                <a:gd fmla="*/ 7 w 89" name="T8"/>
                <a:gd fmla="*/ 21 h 42" name="T9"/>
                <a:gd fmla="*/ 0 w 89" name="T10"/>
                <a:gd fmla="*/ 21 h 42" name="T11"/>
                <a:gd fmla="*/ 0 w 89" name="T12"/>
                <a:gd fmla="*/ 14 h 42" name="T13"/>
                <a:gd fmla="*/ 86 w 89" name="T14"/>
                <a:gd fmla="*/ 0 h 42" name="T15"/>
                <a:gd fmla="*/ 89 w 89" name="T16"/>
                <a:gd fmla="*/ 28 h 42" name="T17"/>
                <a:gd fmla="*/ 4 w 89" name="T18"/>
                <a:gd fmla="*/ 42 h 42" name="T19"/>
                <a:gd fmla="*/ 4 w 89" name="T20"/>
                <a:gd fmla="*/ 35 h 42" name="T21"/>
                <a:gd fmla="*/ 4 w 89" name="T22"/>
                <a:gd fmla="*/ 35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89">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67"/>
            <p:cNvSpPr/>
            <p:nvPr/>
          </p:nvSpPr>
          <p:spPr bwMode="auto">
            <a:xfrm>
              <a:off x="2950" y="1607"/>
              <a:ext cx="64" cy="25"/>
            </a:xfrm>
            <a:custGeom>
              <a:gdLst>
                <a:gd fmla="*/ 0 w 64" name="T0"/>
                <a:gd fmla="*/ 10 h 25" name="T1"/>
                <a:gd fmla="*/ 64 w 64" name="T2"/>
                <a:gd fmla="*/ 0 h 25" name="T3"/>
                <a:gd fmla="*/ 64 w 64" name="T4"/>
                <a:gd fmla="*/ 14 h 25" name="T5"/>
                <a:gd fmla="*/ 3 w 64" name="T6"/>
                <a:gd fmla="*/ 25 h 25" name="T7"/>
                <a:gd fmla="*/ 0 w 64" name="T8"/>
                <a:gd fmla="*/ 10 h 25" name="T9"/>
                <a:gd fmla="*/ 0 w 64" name="T10"/>
                <a:gd fmla="*/ 10 h 25" name="T11"/>
              </a:gdLst>
              <a:cxnLst>
                <a:cxn ang="0">
                  <a:pos x="T0" y="T1"/>
                </a:cxn>
                <a:cxn ang="0">
                  <a:pos x="T2" y="T3"/>
                </a:cxn>
                <a:cxn ang="0">
                  <a:pos x="T4" y="T5"/>
                </a:cxn>
                <a:cxn ang="0">
                  <a:pos x="T6" y="T7"/>
                </a:cxn>
                <a:cxn ang="0">
                  <a:pos x="T8" y="T9"/>
                </a:cxn>
                <a:cxn ang="0">
                  <a:pos x="T10" y="T11"/>
                </a:cxn>
              </a:cxnLst>
              <a:rect b="b" l="0" r="r" t="0"/>
              <a:pathLst>
                <a:path h="25" w="64">
                  <a:moveTo>
                    <a:pt x="0" y="10"/>
                  </a:moveTo>
                  <a:lnTo>
                    <a:pt x="64" y="0"/>
                  </a:lnTo>
                  <a:lnTo>
                    <a:pt x="64" y="14"/>
                  </a:lnTo>
                  <a:lnTo>
                    <a:pt x="3" y="25"/>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68"/>
            <p:cNvSpPr/>
            <p:nvPr/>
          </p:nvSpPr>
          <p:spPr bwMode="auto">
            <a:xfrm>
              <a:off x="2942" y="1600"/>
              <a:ext cx="82" cy="39"/>
            </a:xfrm>
            <a:custGeom>
              <a:gdLst>
                <a:gd fmla="*/ 4 w 82" name="T0"/>
                <a:gd fmla="*/ 32 h 39" name="T1"/>
                <a:gd fmla="*/ 0 w 82" name="T2"/>
                <a:gd fmla="*/ 17 h 39" name="T3"/>
                <a:gd fmla="*/ 8 w 82" name="T4"/>
                <a:gd fmla="*/ 17 h 39" name="T5"/>
                <a:gd fmla="*/ 11 w 82" name="T6"/>
                <a:gd fmla="*/ 25 h 39" name="T7"/>
                <a:gd fmla="*/ 8 w 82" name="T8"/>
                <a:gd fmla="*/ 17 h 39" name="T9"/>
                <a:gd fmla="*/ 0 w 82" name="T10"/>
                <a:gd fmla="*/ 17 h 39" name="T11"/>
                <a:gd fmla="*/ 0 w 82" name="T12"/>
                <a:gd fmla="*/ 10 h 39" name="T13"/>
                <a:gd fmla="*/ 75 w 82" name="T14"/>
                <a:gd fmla="*/ 0 h 39" name="T15"/>
                <a:gd fmla="*/ 82 w 82" name="T16"/>
                <a:gd fmla="*/ 25 h 39" name="T17"/>
                <a:gd fmla="*/ 4 w 82" name="T18"/>
                <a:gd fmla="*/ 39 h 39" name="T19"/>
                <a:gd fmla="*/ 4 w 82" name="T20"/>
                <a:gd fmla="*/ 32 h 39" name="T21"/>
                <a:gd fmla="*/ 4 w 82" name="T22"/>
                <a:gd fmla="*/ 32 h 3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 w="82">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69"/>
            <p:cNvSpPr/>
            <p:nvPr/>
          </p:nvSpPr>
          <p:spPr bwMode="auto">
            <a:xfrm>
              <a:off x="2251" y="2377"/>
              <a:ext cx="175" cy="521"/>
            </a:xfrm>
            <a:custGeom>
              <a:gdLst>
                <a:gd fmla="*/ 0 w 49" name="T0"/>
                <a:gd fmla="*/ 143 h 147" name="T1"/>
                <a:gd fmla="*/ 19 w 49" name="T2"/>
                <a:gd fmla="*/ 139 h 147" name="T3"/>
                <a:gd fmla="*/ 12 w 49" name="T4"/>
                <a:gd fmla="*/ 76 h 147" name="T5"/>
                <a:gd fmla="*/ 12 w 49" name="T6"/>
                <a:gd fmla="*/ 76 h 147" name="T7"/>
                <a:gd fmla="*/ 12 w 49" name="T8"/>
                <a:gd fmla="*/ 74 h 147" name="T9"/>
                <a:gd fmla="*/ 12 w 49" name="T10"/>
                <a:gd fmla="*/ 74 h 147" name="T11"/>
                <a:gd fmla="*/ 45 w 49" name="T12"/>
                <a:gd fmla="*/ 0 h 147" name="T13"/>
                <a:gd fmla="*/ 45 w 49" name="T14"/>
                <a:gd fmla="*/ 0 h 147" name="T15"/>
                <a:gd fmla="*/ 49 w 49" name="T16"/>
                <a:gd fmla="*/ 2 h 147" name="T17"/>
                <a:gd fmla="*/ 32 w 49" name="T18"/>
                <a:gd fmla="*/ 32 h 147" name="T19"/>
                <a:gd fmla="*/ 32 w 49" name="T20"/>
                <a:gd fmla="*/ 32 h 147" name="T21"/>
                <a:gd fmla="*/ 16 w 49" name="T22"/>
                <a:gd fmla="*/ 74 h 147" name="T23"/>
                <a:gd fmla="*/ 16 w 49" name="T24"/>
                <a:gd fmla="*/ 74 h 147" name="T25"/>
                <a:gd fmla="*/ 16 w 49" name="T26"/>
                <a:gd fmla="*/ 76 h 147" name="T27"/>
                <a:gd fmla="*/ 16 w 49" name="T28"/>
                <a:gd fmla="*/ 76 h 147" name="T29"/>
                <a:gd fmla="*/ 23 w 49" name="T30"/>
                <a:gd fmla="*/ 140 h 147" name="T31"/>
                <a:gd fmla="*/ 23 w 49" name="T32"/>
                <a:gd fmla="*/ 140 h 147" name="T33"/>
                <a:gd fmla="*/ 24 w 49" name="T34"/>
                <a:gd fmla="*/ 142 h 147" name="T35"/>
                <a:gd fmla="*/ 1 w 49" name="T36"/>
                <a:gd fmla="*/ 147 h 147" name="T37"/>
                <a:gd fmla="*/ 0 w 49" name="T38"/>
                <a:gd fmla="*/ 143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49">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70"/>
            <p:cNvSpPr>
              <a:spLocks noEditPoints="1"/>
            </p:cNvSpPr>
            <p:nvPr/>
          </p:nvSpPr>
          <p:spPr bwMode="auto">
            <a:xfrm>
              <a:off x="2244" y="2366"/>
              <a:ext cx="189" cy="540"/>
            </a:xfrm>
            <a:custGeom>
              <a:gdLst>
                <a:gd fmla="*/ 0 w 53" name="T0"/>
                <a:gd fmla="*/ 147 h 152" name="T1"/>
                <a:gd fmla="*/ 3 w 53" name="T2"/>
                <a:gd fmla="*/ 148 h 152" name="T3"/>
                <a:gd fmla="*/ 0 w 53" name="T4"/>
                <a:gd fmla="*/ 147 h 152" name="T5"/>
                <a:gd fmla="*/ 19 w 53" name="T6"/>
                <a:gd fmla="*/ 140 h 152" name="T7"/>
                <a:gd fmla="*/ 12 w 53" name="T8"/>
                <a:gd fmla="*/ 80 h 152" name="T9"/>
                <a:gd fmla="*/ 12 w 53" name="T10"/>
                <a:gd fmla="*/ 77 h 152" name="T11"/>
                <a:gd fmla="*/ 29 w 53" name="T12"/>
                <a:gd fmla="*/ 33 h 152" name="T13"/>
                <a:gd fmla="*/ 45 w 53" name="T14"/>
                <a:gd fmla="*/ 3 h 152" name="T15"/>
                <a:gd fmla="*/ 53 w 53" name="T16"/>
                <a:gd fmla="*/ 4 h 152" name="T17"/>
                <a:gd fmla="*/ 52 w 53" name="T18"/>
                <a:gd fmla="*/ 6 h 152" name="T19"/>
                <a:gd fmla="*/ 52 w 53" name="T20"/>
                <a:gd fmla="*/ 6 h 152" name="T21"/>
                <a:gd fmla="*/ 52 w 53" name="T22"/>
                <a:gd fmla="*/ 6 h 152" name="T23"/>
                <a:gd fmla="*/ 52 w 53" name="T24"/>
                <a:gd fmla="*/ 6 h 152" name="T25"/>
                <a:gd fmla="*/ 52 w 53" name="T26"/>
                <a:gd fmla="*/ 7 h 152" name="T27"/>
                <a:gd fmla="*/ 51 w 53" name="T28"/>
                <a:gd fmla="*/ 9 h 152" name="T29"/>
                <a:gd fmla="*/ 47 w 53" name="T30"/>
                <a:gd fmla="*/ 15 h 152" name="T31"/>
                <a:gd fmla="*/ 36 w 53" name="T32"/>
                <a:gd fmla="*/ 36 h 152" name="T33"/>
                <a:gd fmla="*/ 20 w 53" name="T34"/>
                <a:gd fmla="*/ 77 h 152" name="T35"/>
                <a:gd fmla="*/ 20 w 53" name="T36"/>
                <a:gd fmla="*/ 77 h 152" name="T37"/>
                <a:gd fmla="*/ 20 w 53" name="T38"/>
                <a:gd fmla="*/ 78 h 152" name="T39"/>
                <a:gd fmla="*/ 27 w 53" name="T40"/>
                <a:gd fmla="*/ 143 h 152" name="T41"/>
                <a:gd fmla="*/ 27 w 53" name="T42"/>
                <a:gd fmla="*/ 143 h 152" name="T43"/>
                <a:gd fmla="*/ 1 w 53" name="T44"/>
                <a:gd fmla="*/ 152 h 152" name="T45"/>
                <a:gd fmla="*/ 14 w 53" name="T46"/>
                <a:gd fmla="*/ 145 h 152" name="T47"/>
                <a:gd fmla="*/ 23 w 53" name="T48"/>
                <a:gd fmla="*/ 144 h 152" name="T49"/>
                <a:gd fmla="*/ 14 w 53" name="T50"/>
                <a:gd fmla="*/ 145 h 152" name="T51"/>
                <a:gd fmla="*/ 16 w 53" name="T52"/>
                <a:gd fmla="*/ 79 h 152" name="T53"/>
                <a:gd fmla="*/ 22 w 53" name="T54"/>
                <a:gd fmla="*/ 127 h 152" name="T55"/>
                <a:gd fmla="*/ 16 w 53" name="T56"/>
                <a:gd fmla="*/ 79 h 152" name="T57"/>
                <a:gd fmla="*/ 16 w 53" name="T58"/>
                <a:gd fmla="*/ 77 h 152" name="T59"/>
                <a:gd fmla="*/ 16 w 53" name="T60"/>
                <a:gd fmla="*/ 77 h 152" name="T61"/>
                <a:gd fmla="*/ 16 w 53" name="T62"/>
                <a:gd fmla="*/ 77 h 152" name="T63"/>
                <a:gd fmla="*/ 16 w 53" name="T64"/>
                <a:gd fmla="*/ 77 h 152" name="T65"/>
                <a:gd fmla="*/ 16 w 53" name="T66"/>
                <a:gd fmla="*/ 77 h 152" name="T67"/>
                <a:gd fmla="*/ 23 w 53" name="T68"/>
                <a:gd fmla="*/ 54 h 152" name="T69"/>
                <a:gd fmla="*/ 32 w 53" name="T70"/>
                <a:gd fmla="*/ 34 h 152" name="T71"/>
                <a:gd fmla="*/ 40 w 53" name="T72"/>
                <a:gd fmla="*/ 20 h 152" name="T73"/>
                <a:gd fmla="*/ 32 w 53" name="T74"/>
                <a:gd fmla="*/ 34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71"/>
            <p:cNvSpPr/>
            <p:nvPr/>
          </p:nvSpPr>
          <p:spPr bwMode="auto">
            <a:xfrm>
              <a:off x="2561" y="2377"/>
              <a:ext cx="232" cy="521"/>
            </a:xfrm>
            <a:custGeom>
              <a:gdLst>
                <a:gd fmla="*/ 44 w 65" name="T0"/>
                <a:gd fmla="*/ 147 h 147" name="T1"/>
                <a:gd fmla="*/ 44 w 65" name="T2"/>
                <a:gd fmla="*/ 145 h 147" name="T3"/>
                <a:gd fmla="*/ 49 w 65" name="T4"/>
                <a:gd fmla="*/ 91 h 147" name="T5"/>
                <a:gd fmla="*/ 49 w 65" name="T6"/>
                <a:gd fmla="*/ 91 h 147" name="T7"/>
                <a:gd fmla="*/ 49 w 65" name="T8"/>
                <a:gd fmla="*/ 90 h 147" name="T9"/>
                <a:gd fmla="*/ 49 w 65" name="T10"/>
                <a:gd fmla="*/ 90 h 147" name="T11"/>
                <a:gd fmla="*/ 25 w 65" name="T12"/>
                <a:gd fmla="*/ 40 h 147" name="T13"/>
                <a:gd fmla="*/ 25 w 65" name="T14"/>
                <a:gd fmla="*/ 40 h 147" name="T15"/>
                <a:gd fmla="*/ 0 w 65" name="T16"/>
                <a:gd fmla="*/ 2 h 147" name="T17"/>
                <a:gd fmla="*/ 0 w 65" name="T18"/>
                <a:gd fmla="*/ 2 h 147" name="T19"/>
                <a:gd fmla="*/ 3 w 65" name="T20"/>
                <a:gd fmla="*/ 0 h 147" name="T21"/>
                <a:gd fmla="*/ 28 w 65" name="T22"/>
                <a:gd fmla="*/ 38 h 147" name="T23"/>
                <a:gd fmla="*/ 28 w 65" name="T24"/>
                <a:gd fmla="*/ 38 h 147" name="T25"/>
                <a:gd fmla="*/ 53 w 65" name="T26"/>
                <a:gd fmla="*/ 90 h 147" name="T27"/>
                <a:gd fmla="*/ 53 w 65" name="T28"/>
                <a:gd fmla="*/ 90 h 147" name="T29"/>
                <a:gd fmla="*/ 53 w 65" name="T30"/>
                <a:gd fmla="*/ 92 h 147" name="T31"/>
                <a:gd fmla="*/ 53 w 65" name="T32"/>
                <a:gd fmla="*/ 92 h 147" name="T33"/>
                <a:gd fmla="*/ 48 w 65" name="T34"/>
                <a:gd fmla="*/ 143 h 147" name="T35"/>
                <a:gd fmla="*/ 48 w 65" name="T36"/>
                <a:gd fmla="*/ 143 h 147" name="T37"/>
                <a:gd fmla="*/ 65 w 65" name="T38"/>
                <a:gd fmla="*/ 143 h 147" name="T39"/>
                <a:gd fmla="*/ 65 w 65" name="T40"/>
                <a:gd fmla="*/ 147 h 147" name="T41"/>
                <a:gd fmla="*/ 44 w 65" name="T42"/>
                <a:gd fmla="*/ 147 h 1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7" w="65">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72"/>
            <p:cNvSpPr>
              <a:spLocks noEditPoints="1"/>
            </p:cNvSpPr>
            <p:nvPr/>
          </p:nvSpPr>
          <p:spPr bwMode="auto">
            <a:xfrm>
              <a:off x="2551" y="2366"/>
              <a:ext cx="249" cy="540"/>
            </a:xfrm>
            <a:custGeom>
              <a:gdLst>
                <a:gd fmla="*/ 47 w 70" name="T0"/>
                <a:gd fmla="*/ 150 h 152" name="T1"/>
                <a:gd fmla="*/ 47 w 70" name="T2"/>
                <a:gd fmla="*/ 150 h 152" name="T3"/>
                <a:gd fmla="*/ 45 w 70" name="T4"/>
                <a:gd fmla="*/ 152 h 152" name="T5"/>
                <a:gd fmla="*/ 45 w 70" name="T6"/>
                <a:gd fmla="*/ 148 h 152" name="T7"/>
                <a:gd fmla="*/ 45 w 70" name="T8"/>
                <a:gd fmla="*/ 148 h 152" name="T9"/>
                <a:gd fmla="*/ 45 w 70" name="T10"/>
                <a:gd fmla="*/ 148 h 152" name="T11"/>
                <a:gd fmla="*/ 45 w 70" name="T12"/>
                <a:gd fmla="*/ 148 h 152" name="T13"/>
                <a:gd fmla="*/ 45 w 70" name="T14"/>
                <a:gd fmla="*/ 147 h 152" name="T15"/>
                <a:gd fmla="*/ 45 w 70" name="T16"/>
                <a:gd fmla="*/ 146 h 152" name="T17"/>
                <a:gd fmla="*/ 46 w 70" name="T18"/>
                <a:gd fmla="*/ 142 h 152" name="T19"/>
                <a:gd fmla="*/ 47 w 70" name="T20"/>
                <a:gd fmla="*/ 127 h 152" name="T21"/>
                <a:gd fmla="*/ 50 w 70" name="T22"/>
                <a:gd fmla="*/ 94 h 152" name="T23"/>
                <a:gd fmla="*/ 50 w 70" name="T24"/>
                <a:gd fmla="*/ 93 h 152" name="T25"/>
                <a:gd fmla="*/ 50 w 70" name="T26"/>
                <a:gd fmla="*/ 93 h 152" name="T27"/>
                <a:gd fmla="*/ 26 w 70" name="T28"/>
                <a:gd fmla="*/ 44 h 152" name="T29"/>
                <a:gd fmla="*/ 1 w 70" name="T30"/>
                <a:gd fmla="*/ 7 h 152" name="T31"/>
                <a:gd fmla="*/ 7 w 70" name="T32"/>
                <a:gd fmla="*/ 0 h 152" name="T33"/>
                <a:gd fmla="*/ 8 w 70" name="T34"/>
                <a:gd fmla="*/ 2 h 152" name="T35"/>
                <a:gd fmla="*/ 8 w 70" name="T36"/>
                <a:gd fmla="*/ 2 h 152" name="T37"/>
                <a:gd fmla="*/ 8 w 70" name="T38"/>
                <a:gd fmla="*/ 2 h 152" name="T39"/>
                <a:gd fmla="*/ 8 w 70" name="T40"/>
                <a:gd fmla="*/ 2 h 152" name="T41"/>
                <a:gd fmla="*/ 9 w 70" name="T42"/>
                <a:gd fmla="*/ 3 h 152" name="T43"/>
                <a:gd fmla="*/ 10 w 70" name="T44"/>
                <a:gd fmla="*/ 5 h 152" name="T45"/>
                <a:gd fmla="*/ 16 w 70" name="T46"/>
                <a:gd fmla="*/ 13 h 152" name="T47"/>
                <a:gd fmla="*/ 33 w 70" name="T48"/>
                <a:gd fmla="*/ 40 h 152" name="T49"/>
                <a:gd fmla="*/ 58 w 70" name="T50"/>
                <a:gd fmla="*/ 93 h 152" name="T51"/>
                <a:gd fmla="*/ 58 w 70" name="T52"/>
                <a:gd fmla="*/ 94 h 152" name="T53"/>
                <a:gd fmla="*/ 58 w 70" name="T54"/>
                <a:gd fmla="*/ 95 h 152" name="T55"/>
                <a:gd fmla="*/ 53 w 70" name="T56"/>
                <a:gd fmla="*/ 144 h 152" name="T57"/>
                <a:gd fmla="*/ 70 w 70" name="T58"/>
                <a:gd fmla="*/ 144 h 152" name="T59"/>
                <a:gd fmla="*/ 47 w 70" name="T60"/>
                <a:gd fmla="*/ 152 h 152" name="T61"/>
                <a:gd fmla="*/ 52 w 70" name="T62"/>
                <a:gd fmla="*/ 109 h 152" name="T63"/>
                <a:gd fmla="*/ 52 w 70" name="T64"/>
                <a:gd fmla="*/ 109 h 152" name="T65"/>
                <a:gd fmla="*/ 53 w 70" name="T66"/>
                <a:gd fmla="*/ 108 h 152" name="T67"/>
                <a:gd fmla="*/ 52 w 70" name="T68"/>
                <a:gd fmla="*/ 108 h 152" name="T69"/>
                <a:gd fmla="*/ 53 w 70" name="T70"/>
                <a:gd fmla="*/ 108 h 152" name="T71"/>
                <a:gd fmla="*/ 53 w 70" name="T72"/>
                <a:gd fmla="*/ 108 h 152" name="T73"/>
                <a:gd fmla="*/ 53 w 70" name="T74"/>
                <a:gd fmla="*/ 107 h 152" name="T75"/>
                <a:gd fmla="*/ 53 w 70" name="T76"/>
                <a:gd fmla="*/ 107 h 152" name="T77"/>
                <a:gd fmla="*/ 54 w 70" name="T78"/>
                <a:gd fmla="*/ 95 h 152" name="T79"/>
                <a:gd fmla="*/ 54 w 70" name="T80"/>
                <a:gd fmla="*/ 95 h 152" name="T81"/>
                <a:gd fmla="*/ 53 w 70" name="T82"/>
                <a:gd fmla="*/ 107 h 152" name="T83"/>
                <a:gd fmla="*/ 54 w 70" name="T84"/>
                <a:gd fmla="*/ 93 h 152" name="T85"/>
                <a:gd fmla="*/ 54 w 70" name="T86"/>
                <a:gd fmla="*/ 93 h 152" name="T87"/>
                <a:gd fmla="*/ 54 w 70" name="T88"/>
                <a:gd fmla="*/ 93 h 152" name="T89"/>
                <a:gd fmla="*/ 54 w 70" name="T90"/>
                <a:gd fmla="*/ 90 h 152" name="T91"/>
                <a:gd fmla="*/ 54 w 70" name="T92"/>
                <a:gd fmla="*/ 90 h 152" name="T93"/>
                <a:gd fmla="*/ 43 w 70" name="T94"/>
                <a:gd fmla="*/ 65 h 152" name="T95"/>
                <a:gd fmla="*/ 54 w 70" name="T96"/>
                <a:gd fmla="*/ 90 h 152" name="T97"/>
                <a:gd fmla="*/ 43 w 70" name="T98"/>
                <a:gd fmla="*/ 65 h 152" name="T99"/>
                <a:gd fmla="*/ 43 w 70" name="T100"/>
                <a:gd fmla="*/ 65 h 152" name="T101"/>
                <a:gd fmla="*/ 43 w 70" name="T102"/>
                <a:gd fmla="*/ 65 h 152" name="T103"/>
                <a:gd fmla="*/ 43 w 70" name="T104"/>
                <a:gd fmla="*/ 65 h 152" name="T105"/>
                <a:gd fmla="*/ 43 w 70" name="T106"/>
                <a:gd fmla="*/ 64 h 152" name="T107"/>
                <a:gd fmla="*/ 43 w 70" name="T108"/>
                <a:gd fmla="*/ 64 h 152" name="T109"/>
                <a:gd fmla="*/ 35 w 70" name="T110"/>
                <a:gd fmla="*/ 51 h 152" name="T111"/>
                <a:gd fmla="*/ 35 w 70" name="T112"/>
                <a:gd fmla="*/ 51 h 152" name="T113"/>
                <a:gd fmla="*/ 35 w 70" name="T114"/>
                <a:gd fmla="*/ 51 h 152" name="T115"/>
                <a:gd fmla="*/ 30 w 70" name="T116"/>
                <a:gd fmla="*/ 42 h 152" name="T117"/>
                <a:gd fmla="*/ 24 w 70" name="T118"/>
                <a:gd fmla="*/ 34 h 152" name="T119"/>
                <a:gd fmla="*/ 29 w 70" name="T120"/>
                <a:gd fmla="*/ 4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70">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gdLst>
                <a:gd fmla="*/ 0 w 102" name="T0"/>
                <a:gd fmla="*/ 62 h 124" name="T1"/>
                <a:gd fmla="*/ 51 w 102" name="T2"/>
                <a:gd fmla="*/ 0 h 124" name="T3"/>
                <a:gd fmla="*/ 51 w 102" name="T4"/>
                <a:gd fmla="*/ 0 h 124" name="T5"/>
                <a:gd fmla="*/ 102 w 102" name="T6"/>
                <a:gd fmla="*/ 62 h 124" name="T7"/>
                <a:gd fmla="*/ 102 w 102" name="T8"/>
                <a:gd fmla="*/ 62 h 124" name="T9"/>
                <a:gd fmla="*/ 51 w 102" name="T10"/>
                <a:gd fmla="*/ 124 h 124" name="T11"/>
                <a:gd fmla="*/ 51 w 102" name="T12"/>
                <a:gd fmla="*/ 124 h 124" name="T13"/>
                <a:gd fmla="*/ 0 w 102" name="T14"/>
                <a:gd fmla="*/ 62 h 124" name="T15"/>
                <a:gd fmla="*/ 3 w 102" name="T16"/>
                <a:gd fmla="*/ 62 h 124" name="T17"/>
                <a:gd fmla="*/ 51 w 102" name="T18"/>
                <a:gd fmla="*/ 121 h 124" name="T19"/>
                <a:gd fmla="*/ 51 w 102" name="T20"/>
                <a:gd fmla="*/ 121 h 124" name="T21"/>
                <a:gd fmla="*/ 99 w 102" name="T22"/>
                <a:gd fmla="*/ 62 h 124" name="T23"/>
                <a:gd fmla="*/ 99 w 102" name="T24"/>
                <a:gd fmla="*/ 62 h 124" name="T25"/>
                <a:gd fmla="*/ 51 w 102" name="T26"/>
                <a:gd fmla="*/ 3 h 124" name="T27"/>
                <a:gd fmla="*/ 51 w 102" name="T28"/>
                <a:gd fmla="*/ 3 h 124" name="T29"/>
                <a:gd fmla="*/ 3 w 102" name="T30"/>
                <a:gd fmla="*/ 62 h 1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4" w="102">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78"/>
            <p:cNvSpPr>
              <a:spLocks noEditPoints="1"/>
            </p:cNvSpPr>
            <p:nvPr/>
          </p:nvSpPr>
          <p:spPr bwMode="auto">
            <a:xfrm>
              <a:off x="5559425" y="2663826"/>
              <a:ext cx="561975" cy="674688"/>
            </a:xfrm>
            <a:custGeom>
              <a:gdLst>
                <a:gd fmla="*/ 0 w 106" name="T0"/>
                <a:gd fmla="*/ 64 h 128" name="T1"/>
                <a:gd fmla="*/ 2 w 106" name="T2"/>
                <a:gd fmla="*/ 64 h 128" name="T3"/>
                <a:gd fmla="*/ 0 w 106" name="T4"/>
                <a:gd fmla="*/ 64 h 128" name="T5"/>
                <a:gd fmla="*/ 53 w 106" name="T6"/>
                <a:gd fmla="*/ 0 h 128" name="T7"/>
                <a:gd fmla="*/ 53 w 106" name="T8"/>
                <a:gd fmla="*/ 0 h 128" name="T9"/>
                <a:gd fmla="*/ 106 w 106" name="T10"/>
                <a:gd fmla="*/ 64 h 128" name="T11"/>
                <a:gd fmla="*/ 106 w 106" name="T12"/>
                <a:gd fmla="*/ 64 h 128" name="T13"/>
                <a:gd fmla="*/ 53 w 106" name="T14"/>
                <a:gd fmla="*/ 128 h 128" name="T15"/>
                <a:gd fmla="*/ 53 w 106" name="T16"/>
                <a:gd fmla="*/ 128 h 128" name="T17"/>
                <a:gd fmla="*/ 0 w 106" name="T18"/>
                <a:gd fmla="*/ 64 h 128" name="T19"/>
                <a:gd fmla="*/ 53 w 106" name="T20"/>
                <a:gd fmla="*/ 121 h 128" name="T21"/>
                <a:gd fmla="*/ 99 w 106" name="T22"/>
                <a:gd fmla="*/ 64 h 128" name="T23"/>
                <a:gd fmla="*/ 99 w 106" name="T24"/>
                <a:gd fmla="*/ 64 h 128" name="T25"/>
                <a:gd fmla="*/ 53 w 106" name="T26"/>
                <a:gd fmla="*/ 7 h 128" name="T27"/>
                <a:gd fmla="*/ 53 w 106" name="T28"/>
                <a:gd fmla="*/ 7 h 128" name="T29"/>
                <a:gd fmla="*/ 7 w 106" name="T30"/>
                <a:gd fmla="*/ 64 h 128" name="T31"/>
                <a:gd fmla="*/ 7 w 106" name="T32"/>
                <a:gd fmla="*/ 64 h 128" name="T33"/>
                <a:gd fmla="*/ 53 w 106" name="T34"/>
                <a:gd fmla="*/ 121 h 128" name="T35"/>
                <a:gd fmla="*/ 5 w 106" name="T36"/>
                <a:gd fmla="*/ 64 h 128" name="T37"/>
                <a:gd fmla="*/ 4 w 106" name="T38"/>
                <a:gd fmla="*/ 64 h 128" name="T39"/>
                <a:gd fmla="*/ 4 w 106" name="T40"/>
                <a:gd fmla="*/ 64 h 128" name="T41"/>
                <a:gd fmla="*/ 4 w 106" name="T42"/>
                <a:gd fmla="*/ 64 h 128" name="T43"/>
                <a:gd fmla="*/ 4 w 106" name="T44"/>
                <a:gd fmla="*/ 64 h 128" name="T45"/>
                <a:gd fmla="*/ 4 w 106" name="T46"/>
                <a:gd fmla="*/ 64 h 128" name="T47"/>
                <a:gd fmla="*/ 5 w 106" name="T48"/>
                <a:gd fmla="*/ 64 h 1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8" w="105">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79"/>
            <p:cNvSpPr/>
            <p:nvPr/>
          </p:nvSpPr>
          <p:spPr bwMode="auto">
            <a:xfrm>
              <a:off x="5788025" y="2852738"/>
              <a:ext cx="41275" cy="15875"/>
            </a:xfrm>
            <a:custGeom>
              <a:gdLst>
                <a:gd fmla="*/ 2 w 8" name="T0"/>
                <a:gd fmla="*/ 3 h 3" name="T1"/>
                <a:gd fmla="*/ 0 w 8" name="T2"/>
                <a:gd fmla="*/ 2 h 3" name="T3"/>
                <a:gd fmla="*/ 0 w 8" name="T4"/>
                <a:gd fmla="*/ 2 h 3" name="T5"/>
                <a:gd fmla="*/ 2 w 8" name="T6"/>
                <a:gd fmla="*/ 0 h 3" name="T7"/>
                <a:gd fmla="*/ 2 w 8" name="T8"/>
                <a:gd fmla="*/ 0 h 3" name="T9"/>
                <a:gd fmla="*/ 7 w 8" name="T10"/>
                <a:gd fmla="*/ 0 h 3" name="T11"/>
                <a:gd fmla="*/ 8 w 8" name="T12"/>
                <a:gd fmla="*/ 2 h 3" name="T13"/>
                <a:gd fmla="*/ 8 w 8" name="T14"/>
                <a:gd fmla="*/ 2 h 3" name="T15"/>
                <a:gd fmla="*/ 7 w 8" name="T16"/>
                <a:gd fmla="*/ 3 h 3" name="T17"/>
                <a:gd fmla="*/ 7 w 8" name="T18"/>
                <a:gd fmla="*/ 3 h 3" name="T19"/>
                <a:gd fmla="*/ 2 w 8"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8">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80"/>
            <p:cNvSpPr/>
            <p:nvPr/>
          </p:nvSpPr>
          <p:spPr bwMode="auto">
            <a:xfrm>
              <a:off x="5776913" y="2843213"/>
              <a:ext cx="63500" cy="36513"/>
            </a:xfrm>
            <a:custGeom>
              <a:gdLst>
                <a:gd fmla="*/ 4 w 12" name="T0"/>
                <a:gd fmla="*/ 7 h 7" name="T1"/>
                <a:gd fmla="*/ 4 w 12" name="T2"/>
                <a:gd fmla="*/ 5 h 7" name="T3"/>
                <a:gd fmla="*/ 4 w 12" name="T4"/>
                <a:gd fmla="*/ 4 h 7" name="T5"/>
                <a:gd fmla="*/ 4 w 12" name="T6"/>
                <a:gd fmla="*/ 4 h 7" name="T7"/>
                <a:gd fmla="*/ 4 w 12" name="T8"/>
                <a:gd fmla="*/ 3 h 7" name="T9"/>
                <a:gd fmla="*/ 4 w 12" name="T10"/>
                <a:gd fmla="*/ 5 h 7" name="T11"/>
                <a:gd fmla="*/ 4 w 12" name="T12"/>
                <a:gd fmla="*/ 7 h 7" name="T13"/>
                <a:gd fmla="*/ 0 w 12" name="T14"/>
                <a:gd fmla="*/ 4 h 7" name="T15"/>
                <a:gd fmla="*/ 0 w 12" name="T16"/>
                <a:gd fmla="*/ 4 h 7" name="T17"/>
                <a:gd fmla="*/ 4 w 12" name="T18"/>
                <a:gd fmla="*/ 0 h 7" name="T19"/>
                <a:gd fmla="*/ 4 w 12" name="T20"/>
                <a:gd fmla="*/ 0 h 7" name="T21"/>
                <a:gd fmla="*/ 9 w 12" name="T22"/>
                <a:gd fmla="*/ 0 h 7" name="T23"/>
                <a:gd fmla="*/ 12 w 12" name="T24"/>
                <a:gd fmla="*/ 4 h 7" name="T25"/>
                <a:gd fmla="*/ 12 w 12" name="T26"/>
                <a:gd fmla="*/ 4 h 7" name="T27"/>
                <a:gd fmla="*/ 9 w 12" name="T28"/>
                <a:gd fmla="*/ 7 h 7" name="T29"/>
                <a:gd fmla="*/ 9 w 12" name="T30"/>
                <a:gd fmla="*/ 7 h 7" name="T31"/>
                <a:gd fmla="*/ 4 w 12" name="T32"/>
                <a:gd fmla="*/ 7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12">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81"/>
            <p:cNvSpPr/>
            <p:nvPr/>
          </p:nvSpPr>
          <p:spPr bwMode="auto">
            <a:xfrm>
              <a:off x="5978525" y="2832101"/>
              <a:ext cx="36513" cy="15875"/>
            </a:xfrm>
            <a:custGeom>
              <a:gdLst>
                <a:gd fmla="*/ 1 w 7" name="T0"/>
                <a:gd fmla="*/ 3 h 3" name="T1"/>
                <a:gd fmla="*/ 0 w 7" name="T2"/>
                <a:gd fmla="*/ 1 h 3" name="T3"/>
                <a:gd fmla="*/ 0 w 7" name="T4"/>
                <a:gd fmla="*/ 1 h 3" name="T5"/>
                <a:gd fmla="*/ 1 w 7" name="T6"/>
                <a:gd fmla="*/ 0 h 3" name="T7"/>
                <a:gd fmla="*/ 1 w 7" name="T8"/>
                <a:gd fmla="*/ 0 h 3" name="T9"/>
                <a:gd fmla="*/ 5 w 7" name="T10"/>
                <a:gd fmla="*/ 0 h 3" name="T11"/>
                <a:gd fmla="*/ 7 w 7" name="T12"/>
                <a:gd fmla="*/ 1 h 3" name="T13"/>
                <a:gd fmla="*/ 7 w 7" name="T14"/>
                <a:gd fmla="*/ 1 h 3" name="T15"/>
                <a:gd fmla="*/ 5 w 7" name="T16"/>
                <a:gd fmla="*/ 3 h 3" name="T17"/>
                <a:gd fmla="*/ 5 w 7" name="T18"/>
                <a:gd fmla="*/ 3 h 3" name="T19"/>
                <a:gd fmla="*/ 1 w 7"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7">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82"/>
            <p:cNvSpPr>
              <a:spLocks noEditPoints="1"/>
            </p:cNvSpPr>
            <p:nvPr/>
          </p:nvSpPr>
          <p:spPr bwMode="auto">
            <a:xfrm>
              <a:off x="5967413" y="2820988"/>
              <a:ext cx="58738" cy="38100"/>
            </a:xfrm>
            <a:custGeom>
              <a:gdLst>
                <a:gd fmla="*/ 3 w 11" name="T0"/>
                <a:gd fmla="*/ 7 h 7" name="T1"/>
                <a:gd fmla="*/ 3 w 11" name="T2"/>
                <a:gd fmla="*/ 5 h 7" name="T3"/>
                <a:gd fmla="*/ 3 w 11" name="T4"/>
                <a:gd fmla="*/ 4 h 7" name="T5"/>
                <a:gd fmla="*/ 3 w 11" name="T6"/>
                <a:gd fmla="*/ 5 h 7" name="T7"/>
                <a:gd fmla="*/ 3 w 11" name="T8"/>
                <a:gd fmla="*/ 7 h 7" name="T9"/>
                <a:gd fmla="*/ 0 w 11" name="T10"/>
                <a:gd fmla="*/ 3 h 7" name="T11"/>
                <a:gd fmla="*/ 0 w 11" name="T12"/>
                <a:gd fmla="*/ 3 h 7" name="T13"/>
                <a:gd fmla="*/ 3 w 11" name="T14"/>
                <a:gd fmla="*/ 0 h 7" name="T15"/>
                <a:gd fmla="*/ 3 w 11" name="T16"/>
                <a:gd fmla="*/ 0 h 7" name="T17"/>
                <a:gd fmla="*/ 7 w 11" name="T18"/>
                <a:gd fmla="*/ 0 h 7" name="T19"/>
                <a:gd fmla="*/ 11 w 11" name="T20"/>
                <a:gd fmla="*/ 3 h 7" name="T21"/>
                <a:gd fmla="*/ 11 w 11" name="T22"/>
                <a:gd fmla="*/ 3 h 7" name="T23"/>
                <a:gd fmla="*/ 7 w 11" name="T24"/>
                <a:gd fmla="*/ 7 h 7" name="T25"/>
                <a:gd fmla="*/ 7 w 11" name="T26"/>
                <a:gd fmla="*/ 7 h 7" name="T27"/>
                <a:gd fmla="*/ 3 w 11" name="T28"/>
                <a:gd fmla="*/ 7 h 7" name="T29"/>
                <a:gd fmla="*/ 3 w 11" name="T30"/>
                <a:gd fmla="*/ 3 h 7" name="T31"/>
                <a:gd fmla="*/ 3 w 11" name="T32"/>
                <a:gd fmla="*/ 3 h 7" name="T33"/>
                <a:gd fmla="*/ 3 w 11" name="T34"/>
                <a:gd fmla="*/ 3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11">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83"/>
            <p:cNvSpPr/>
            <p:nvPr/>
          </p:nvSpPr>
          <p:spPr bwMode="auto">
            <a:xfrm>
              <a:off x="5813425" y="2584451"/>
              <a:ext cx="127000" cy="100013"/>
            </a:xfrm>
            <a:custGeom>
              <a:gdLst>
                <a:gd fmla="*/ 1 w 24" name="T0"/>
                <a:gd fmla="*/ 18 h 19" name="T1"/>
                <a:gd fmla="*/ 1 w 24" name="T2"/>
                <a:gd fmla="*/ 16 h 19" name="T3"/>
                <a:gd fmla="*/ 1 w 24" name="T4"/>
                <a:gd fmla="*/ 16 h 19" name="T5"/>
                <a:gd fmla="*/ 22 w 24" name="T6"/>
                <a:gd fmla="*/ 1 h 19" name="T7"/>
                <a:gd fmla="*/ 24 w 24" name="T8"/>
                <a:gd fmla="*/ 1 h 19" name="T9"/>
                <a:gd fmla="*/ 24 w 24" name="T10"/>
                <a:gd fmla="*/ 1 h 19" name="T11"/>
                <a:gd fmla="*/ 23 w 24" name="T12"/>
                <a:gd fmla="*/ 3 h 19" name="T13"/>
                <a:gd fmla="*/ 23 w 24" name="T14"/>
                <a:gd fmla="*/ 3 h 19" name="T15"/>
                <a:gd fmla="*/ 3 w 24" name="T16"/>
                <a:gd fmla="*/ 18 h 19" name="T17"/>
                <a:gd fmla="*/ 2 w 24" name="T18"/>
                <a:gd fmla="*/ 19 h 19" name="T19"/>
                <a:gd fmla="*/ 2 w 24" name="T20"/>
                <a:gd fmla="*/ 19 h 19" name="T21"/>
                <a:gd fmla="*/ 1 w 24" name="T22"/>
                <a:gd fmla="*/ 18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24">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84"/>
            <p:cNvSpPr>
              <a:spLocks noEditPoints="1"/>
            </p:cNvSpPr>
            <p:nvPr/>
          </p:nvSpPr>
          <p:spPr bwMode="auto">
            <a:xfrm>
              <a:off x="5803900" y="2579688"/>
              <a:ext cx="147638" cy="115888"/>
            </a:xfrm>
            <a:custGeom>
              <a:gdLst>
                <a:gd fmla="*/ 4 w 28" name="T0"/>
                <a:gd fmla="*/ 22 h 22" name="T1"/>
                <a:gd fmla="*/ 1 w 28" name="T2"/>
                <a:gd fmla="*/ 20 h 22" name="T3"/>
                <a:gd fmla="*/ 1 w 28" name="T4"/>
                <a:gd fmla="*/ 20 h 22" name="T5"/>
                <a:gd fmla="*/ 3 w 28" name="T6"/>
                <a:gd fmla="*/ 19 h 22" name="T7"/>
                <a:gd fmla="*/ 4 w 28" name="T8"/>
                <a:gd fmla="*/ 18 h 22" name="T9"/>
                <a:gd fmla="*/ 3 w 28" name="T10"/>
                <a:gd fmla="*/ 19 h 22" name="T11"/>
                <a:gd fmla="*/ 1 w 28" name="T12"/>
                <a:gd fmla="*/ 20 h 22" name="T13"/>
                <a:gd fmla="*/ 0 w 28" name="T14"/>
                <a:gd fmla="*/ 18 h 22" name="T15"/>
                <a:gd fmla="*/ 0 w 28" name="T16"/>
                <a:gd fmla="*/ 18 h 22" name="T17"/>
                <a:gd fmla="*/ 2 w 28" name="T18"/>
                <a:gd fmla="*/ 15 h 22" name="T19"/>
                <a:gd fmla="*/ 2 w 28" name="T20"/>
                <a:gd fmla="*/ 15 h 22" name="T21"/>
                <a:gd fmla="*/ 23 w 28" name="T22"/>
                <a:gd fmla="*/ 0 h 22" name="T23"/>
                <a:gd fmla="*/ 25 w 28" name="T24"/>
                <a:gd fmla="*/ 0 h 22" name="T25"/>
                <a:gd fmla="*/ 25 w 28" name="T26"/>
                <a:gd fmla="*/ 0 h 22" name="T27"/>
                <a:gd fmla="*/ 27 w 28" name="T28"/>
                <a:gd fmla="*/ 1 h 22" name="T29"/>
                <a:gd fmla="*/ 27 w 28" name="T30"/>
                <a:gd fmla="*/ 1 h 22" name="T31"/>
                <a:gd fmla="*/ 28 w 28" name="T32"/>
                <a:gd fmla="*/ 3 h 22" name="T33"/>
                <a:gd fmla="*/ 28 w 28" name="T34"/>
                <a:gd fmla="*/ 3 h 22" name="T35"/>
                <a:gd fmla="*/ 27 w 28" name="T36"/>
                <a:gd fmla="*/ 6 h 22" name="T37"/>
                <a:gd fmla="*/ 27 w 28" name="T38"/>
                <a:gd fmla="*/ 6 h 22" name="T39"/>
                <a:gd fmla="*/ 6 w 28" name="T40"/>
                <a:gd fmla="*/ 21 h 22" name="T41"/>
                <a:gd fmla="*/ 4 w 28" name="T42"/>
                <a:gd fmla="*/ 22 h 22" name="T43"/>
                <a:gd fmla="*/ 4 w 28" name="T44"/>
                <a:gd fmla="*/ 22 h 22" name="T45"/>
                <a:gd fmla="*/ 4 w 28" name="T46"/>
                <a:gd fmla="*/ 22 h 22" name="T47"/>
                <a:gd fmla="*/ 4 w 28" name="T48"/>
                <a:gd fmla="*/ 18 h 22" name="T49"/>
                <a:gd fmla="*/ 4 w 28" name="T50"/>
                <a:gd fmla="*/ 18 h 22" name="T51"/>
                <a:gd fmla="*/ 4 w 28" name="T52"/>
                <a:gd fmla="*/ 18 h 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 w="28">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85"/>
            <p:cNvSpPr/>
            <p:nvPr/>
          </p:nvSpPr>
          <p:spPr bwMode="auto">
            <a:xfrm>
              <a:off x="5845175" y="2616201"/>
              <a:ext cx="95250" cy="68263"/>
            </a:xfrm>
            <a:custGeom>
              <a:gdLst>
                <a:gd fmla="*/ 0 w 18" name="T0"/>
                <a:gd fmla="*/ 12 h 13" name="T1"/>
                <a:gd fmla="*/ 1 w 18" name="T2"/>
                <a:gd fmla="*/ 10 h 13" name="T3"/>
                <a:gd fmla="*/ 1 w 18" name="T4"/>
                <a:gd fmla="*/ 10 h 13" name="T5"/>
                <a:gd fmla="*/ 16 w 18" name="T6"/>
                <a:gd fmla="*/ 1 h 13" name="T7"/>
                <a:gd fmla="*/ 18 w 18" name="T8"/>
                <a:gd fmla="*/ 1 h 13" name="T9"/>
                <a:gd fmla="*/ 18 w 18" name="T10"/>
                <a:gd fmla="*/ 1 h 13" name="T11"/>
                <a:gd fmla="*/ 17 w 18" name="T12"/>
                <a:gd fmla="*/ 3 h 13" name="T13"/>
                <a:gd fmla="*/ 17 w 18" name="T14"/>
                <a:gd fmla="*/ 3 h 13" name="T15"/>
                <a:gd fmla="*/ 2 w 18" name="T16"/>
                <a:gd fmla="*/ 12 h 13" name="T17"/>
                <a:gd fmla="*/ 2 w 18" name="T18"/>
                <a:gd fmla="*/ 13 h 13" name="T19"/>
                <a:gd fmla="*/ 2 w 18" name="T20"/>
                <a:gd fmla="*/ 13 h 13" name="T21"/>
                <a:gd fmla="*/ 0 w 18" name="T22"/>
                <a:gd fmla="*/ 12 h 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 w="18">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86"/>
            <p:cNvSpPr/>
            <p:nvPr/>
          </p:nvSpPr>
          <p:spPr bwMode="auto">
            <a:xfrm>
              <a:off x="5835650" y="2611438"/>
              <a:ext cx="115888" cy="84138"/>
            </a:xfrm>
            <a:custGeom>
              <a:gdLst>
                <a:gd fmla="*/ 4 w 22" name="T0"/>
                <a:gd fmla="*/ 16 h 16" name="T1"/>
                <a:gd fmla="*/ 1 w 22" name="T2"/>
                <a:gd fmla="*/ 14 h 16" name="T3"/>
                <a:gd fmla="*/ 1 w 22" name="T4"/>
                <a:gd fmla="*/ 14 h 16" name="T5"/>
                <a:gd fmla="*/ 2 w 22" name="T6"/>
                <a:gd fmla="*/ 13 h 16" name="T7"/>
                <a:gd fmla="*/ 1 w 22" name="T8"/>
                <a:gd fmla="*/ 14 h 16" name="T9"/>
                <a:gd fmla="*/ 0 w 22" name="T10"/>
                <a:gd fmla="*/ 12 h 16" name="T11"/>
                <a:gd fmla="*/ 0 w 22" name="T12"/>
                <a:gd fmla="*/ 12 h 16" name="T13"/>
                <a:gd fmla="*/ 2 w 22" name="T14"/>
                <a:gd fmla="*/ 9 h 16" name="T15"/>
                <a:gd fmla="*/ 2 w 22" name="T16"/>
                <a:gd fmla="*/ 9 h 16" name="T17"/>
                <a:gd fmla="*/ 17 w 22" name="T18"/>
                <a:gd fmla="*/ 0 h 16" name="T19"/>
                <a:gd fmla="*/ 19 w 22" name="T20"/>
                <a:gd fmla="*/ 0 h 16" name="T21"/>
                <a:gd fmla="*/ 19 w 22" name="T22"/>
                <a:gd fmla="*/ 0 h 16" name="T23"/>
                <a:gd fmla="*/ 22 w 22" name="T24"/>
                <a:gd fmla="*/ 1 h 16" name="T25"/>
                <a:gd fmla="*/ 22 w 22" name="T26"/>
                <a:gd fmla="*/ 1 h 16" name="T27"/>
                <a:gd fmla="*/ 22 w 22" name="T28"/>
                <a:gd fmla="*/ 3 h 16" name="T29"/>
                <a:gd fmla="*/ 22 w 22" name="T30"/>
                <a:gd fmla="*/ 3 h 16" name="T31"/>
                <a:gd fmla="*/ 20 w 22" name="T32"/>
                <a:gd fmla="*/ 6 h 16" name="T33"/>
                <a:gd fmla="*/ 20 w 22" name="T34"/>
                <a:gd fmla="*/ 6 h 16" name="T35"/>
                <a:gd fmla="*/ 6 w 22" name="T36"/>
                <a:gd fmla="*/ 15 h 16" name="T37"/>
                <a:gd fmla="*/ 4 w 22" name="T38"/>
                <a:gd fmla="*/ 16 h 16" name="T39"/>
                <a:gd fmla="*/ 4 w 22" name="T40"/>
                <a:gd fmla="*/ 16 h 16" name="T41"/>
                <a:gd fmla="*/ 4 w 22" name="T42"/>
                <a:gd fmla="*/ 16 h 1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 w="22">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87"/>
            <p:cNvSpPr/>
            <p:nvPr/>
          </p:nvSpPr>
          <p:spPr bwMode="auto">
            <a:xfrm>
              <a:off x="5883275" y="2643188"/>
              <a:ext cx="73025" cy="41275"/>
            </a:xfrm>
            <a:custGeom>
              <a:gdLst>
                <a:gd fmla="*/ 1 w 14" name="T0"/>
                <a:gd fmla="*/ 7 h 8" name="T1"/>
                <a:gd fmla="*/ 2 w 14" name="T2"/>
                <a:gd fmla="*/ 5 h 8" name="T3"/>
                <a:gd fmla="*/ 2 w 14" name="T4"/>
                <a:gd fmla="*/ 5 h 8" name="T5"/>
                <a:gd fmla="*/ 12 w 14" name="T6"/>
                <a:gd fmla="*/ 0 h 8" name="T7"/>
                <a:gd fmla="*/ 14 w 14" name="T8"/>
                <a:gd fmla="*/ 1 h 8" name="T9"/>
                <a:gd fmla="*/ 14 w 14" name="T10"/>
                <a:gd fmla="*/ 1 h 8" name="T11"/>
                <a:gd fmla="*/ 13 w 14" name="T12"/>
                <a:gd fmla="*/ 3 h 8" name="T13"/>
                <a:gd fmla="*/ 13 w 14" name="T14"/>
                <a:gd fmla="*/ 3 h 8" name="T15"/>
                <a:gd fmla="*/ 3 w 14" name="T16"/>
                <a:gd fmla="*/ 8 h 8" name="T17"/>
                <a:gd fmla="*/ 2 w 14" name="T18"/>
                <a:gd fmla="*/ 8 h 8" name="T19"/>
                <a:gd fmla="*/ 2 w 14" name="T20"/>
                <a:gd fmla="*/ 8 h 8" name="T21"/>
                <a:gd fmla="*/ 1 w 14" name="T22"/>
                <a:gd fmla="*/ 7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4">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88"/>
            <p:cNvSpPr/>
            <p:nvPr/>
          </p:nvSpPr>
          <p:spPr bwMode="auto">
            <a:xfrm>
              <a:off x="5876925" y="2632076"/>
              <a:ext cx="90488" cy="63500"/>
            </a:xfrm>
            <a:custGeom>
              <a:gdLst>
                <a:gd fmla="*/ 0 w 17" name="T0"/>
                <a:gd fmla="*/ 10 h 12" name="T1"/>
                <a:gd fmla="*/ 2 w 17" name="T2"/>
                <a:gd fmla="*/ 9 h 12" name="T3"/>
                <a:gd fmla="*/ 0 w 17" name="T4"/>
                <a:gd fmla="*/ 10 h 12" name="T5"/>
                <a:gd fmla="*/ 0 w 17" name="T6"/>
                <a:gd fmla="*/ 8 h 12" name="T7"/>
                <a:gd fmla="*/ 0 w 17" name="T8"/>
                <a:gd fmla="*/ 8 h 12" name="T9"/>
                <a:gd fmla="*/ 2 w 17" name="T10"/>
                <a:gd fmla="*/ 5 h 12" name="T11"/>
                <a:gd fmla="*/ 2 w 17" name="T12"/>
                <a:gd fmla="*/ 5 h 12" name="T13"/>
                <a:gd fmla="*/ 12 w 17" name="T14"/>
                <a:gd fmla="*/ 0 h 12" name="T15"/>
                <a:gd fmla="*/ 13 w 17" name="T16"/>
                <a:gd fmla="*/ 0 h 12" name="T17"/>
                <a:gd fmla="*/ 13 w 17" name="T18"/>
                <a:gd fmla="*/ 0 h 12" name="T19"/>
                <a:gd fmla="*/ 17 w 17" name="T20"/>
                <a:gd fmla="*/ 2 h 12" name="T21"/>
                <a:gd fmla="*/ 17 w 17" name="T22"/>
                <a:gd fmla="*/ 2 h 12" name="T23"/>
                <a:gd fmla="*/ 17 w 17" name="T24"/>
                <a:gd fmla="*/ 4 h 12" name="T25"/>
                <a:gd fmla="*/ 17 w 17" name="T26"/>
                <a:gd fmla="*/ 4 h 12" name="T27"/>
                <a:gd fmla="*/ 15 w 17" name="T28"/>
                <a:gd fmla="*/ 7 h 12" name="T29"/>
                <a:gd fmla="*/ 15 w 17" name="T30"/>
                <a:gd fmla="*/ 7 h 12" name="T31"/>
                <a:gd fmla="*/ 5 w 17" name="T32"/>
                <a:gd fmla="*/ 11 h 12" name="T33"/>
                <a:gd fmla="*/ 3 w 17" name="T34"/>
                <a:gd fmla="*/ 12 h 12" name="T35"/>
                <a:gd fmla="*/ 3 w 17" name="T36"/>
                <a:gd fmla="*/ 12 h 12" name="T37"/>
                <a:gd fmla="*/ 0 w 17" name="T38"/>
                <a:gd fmla="*/ 10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17">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89"/>
            <p:cNvSpPr/>
            <p:nvPr/>
          </p:nvSpPr>
          <p:spPr bwMode="auto">
            <a:xfrm>
              <a:off x="5765800" y="3016251"/>
              <a:ext cx="285750" cy="142875"/>
            </a:xfrm>
            <a:custGeom>
              <a:gdLst>
                <a:gd fmla="*/ 0 w 54" name="T0"/>
                <a:gd fmla="*/ 15 h 27" name="T1"/>
                <a:gd fmla="*/ 0 w 54" name="T2"/>
                <a:gd fmla="*/ 15 h 27" name="T3"/>
                <a:gd fmla="*/ 1 w 54" name="T4"/>
                <a:gd fmla="*/ 13 h 27" name="T5"/>
                <a:gd fmla="*/ 1 w 54" name="T6"/>
                <a:gd fmla="*/ 13 h 27" name="T7"/>
                <a:gd fmla="*/ 3 w 54" name="T8"/>
                <a:gd fmla="*/ 14 h 27" name="T9"/>
                <a:gd fmla="*/ 3 w 54" name="T10"/>
                <a:gd fmla="*/ 14 h 27" name="T11"/>
                <a:gd fmla="*/ 4 w 54" name="T12"/>
                <a:gd fmla="*/ 15 h 27" name="T13"/>
                <a:gd fmla="*/ 4 w 54" name="T14"/>
                <a:gd fmla="*/ 15 h 27" name="T15"/>
                <a:gd fmla="*/ 7 w 54" name="T16"/>
                <a:gd fmla="*/ 18 h 27" name="T17"/>
                <a:gd fmla="*/ 7 w 54" name="T18"/>
                <a:gd fmla="*/ 18 h 27" name="T19"/>
                <a:gd fmla="*/ 22 w 54" name="T20"/>
                <a:gd fmla="*/ 23 h 27" name="T21"/>
                <a:gd fmla="*/ 22 w 54" name="T22"/>
                <a:gd fmla="*/ 23 h 27" name="T23"/>
                <a:gd fmla="*/ 24 w 54" name="T24"/>
                <a:gd fmla="*/ 23 h 27" name="T25"/>
                <a:gd fmla="*/ 24 w 54" name="T26"/>
                <a:gd fmla="*/ 23 h 27" name="T27"/>
                <a:gd fmla="*/ 50 w 54" name="T28"/>
                <a:gd fmla="*/ 12 h 27" name="T29"/>
                <a:gd fmla="*/ 50 w 54" name="T30"/>
                <a:gd fmla="*/ 12 h 27" name="T31"/>
                <a:gd fmla="*/ 51 w 54" name="T32"/>
                <a:gd fmla="*/ 5 h 27" name="T33"/>
                <a:gd fmla="*/ 51 w 54" name="T34"/>
                <a:gd fmla="*/ 5 h 27" name="T35"/>
                <a:gd fmla="*/ 51 w 54" name="T36"/>
                <a:gd fmla="*/ 2 h 27" name="T37"/>
                <a:gd fmla="*/ 51 w 54" name="T38"/>
                <a:gd fmla="*/ 2 h 27" name="T39"/>
                <a:gd fmla="*/ 52 w 54" name="T40"/>
                <a:gd fmla="*/ 0 h 27" name="T41"/>
                <a:gd fmla="*/ 52 w 54" name="T42"/>
                <a:gd fmla="*/ 0 h 27" name="T43"/>
                <a:gd fmla="*/ 54 w 54" name="T44"/>
                <a:gd fmla="*/ 2 h 27" name="T45"/>
                <a:gd fmla="*/ 54 w 54" name="T46"/>
                <a:gd fmla="*/ 2 h 27" name="T47"/>
                <a:gd fmla="*/ 54 w 54" name="T48"/>
                <a:gd fmla="*/ 5 h 27" name="T49"/>
                <a:gd fmla="*/ 54 w 54" name="T50"/>
                <a:gd fmla="*/ 5 h 27" name="T51"/>
                <a:gd fmla="*/ 52 w 54" name="T52"/>
                <a:gd fmla="*/ 14 h 27" name="T53"/>
                <a:gd fmla="*/ 52 w 54" name="T54"/>
                <a:gd fmla="*/ 14 h 27" name="T55"/>
                <a:gd fmla="*/ 24 w 54" name="T56"/>
                <a:gd fmla="*/ 26 h 27" name="T57"/>
                <a:gd fmla="*/ 24 w 54" name="T58"/>
                <a:gd fmla="*/ 26 h 27" name="T59"/>
                <a:gd fmla="*/ 22 w 54" name="T60"/>
                <a:gd fmla="*/ 27 h 27" name="T61"/>
                <a:gd fmla="*/ 22 w 54" name="T62"/>
                <a:gd fmla="*/ 27 h 27" name="T63"/>
                <a:gd fmla="*/ 0 w 54" name="T64"/>
                <a:gd fmla="*/ 15 h 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 w="54">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90"/>
            <p:cNvSpPr>
              <a:spLocks noEditPoints="1"/>
            </p:cNvSpPr>
            <p:nvPr/>
          </p:nvSpPr>
          <p:spPr bwMode="auto">
            <a:xfrm>
              <a:off x="5756275" y="3006726"/>
              <a:ext cx="306388" cy="161925"/>
            </a:xfrm>
            <a:custGeom>
              <a:gdLst>
                <a:gd fmla="*/ 4 w 58" name="T0"/>
                <a:gd fmla="*/ 23 h 31" name="T1"/>
                <a:gd fmla="*/ 4 w 58" name="T2"/>
                <a:gd fmla="*/ 24 h 31" name="T3"/>
                <a:gd fmla="*/ 0 w 58" name="T4"/>
                <a:gd fmla="*/ 18 h 31" name="T5"/>
                <a:gd fmla="*/ 0 w 58" name="T6"/>
                <a:gd fmla="*/ 16 h 31" name="T7"/>
                <a:gd fmla="*/ 0 w 58" name="T8"/>
                <a:gd fmla="*/ 16 h 31" name="T9"/>
                <a:gd fmla="*/ 0 w 58" name="T10"/>
                <a:gd fmla="*/ 15 h 31" name="T11"/>
                <a:gd fmla="*/ 0 w 58" name="T12"/>
                <a:gd fmla="*/ 15 h 31" name="T13"/>
                <a:gd fmla="*/ 0 w 58" name="T14"/>
                <a:gd fmla="*/ 10 h 31" name="T15"/>
                <a:gd fmla="*/ 2 w 58" name="T16"/>
                <a:gd fmla="*/ 13 h 31" name="T17"/>
                <a:gd fmla="*/ 3 w 58" name="T18"/>
                <a:gd fmla="*/ 13 h 31" name="T19"/>
                <a:gd fmla="*/ 3 w 58" name="T20"/>
                <a:gd fmla="*/ 13 h 31" name="T21"/>
                <a:gd fmla="*/ 6 w 58" name="T22"/>
                <a:gd fmla="*/ 14 h 31" name="T23"/>
                <a:gd fmla="*/ 6 w 58" name="T24"/>
                <a:gd fmla="*/ 14 h 31" name="T25"/>
                <a:gd fmla="*/ 6 w 58" name="T26"/>
                <a:gd fmla="*/ 14 h 31" name="T27"/>
                <a:gd fmla="*/ 6 w 58" name="T28"/>
                <a:gd fmla="*/ 14 h 31" name="T29"/>
                <a:gd fmla="*/ 6 w 58" name="T30"/>
                <a:gd fmla="*/ 14 h 31" name="T31"/>
                <a:gd fmla="*/ 6 w 58" name="T32"/>
                <a:gd fmla="*/ 14 h 31" name="T33"/>
                <a:gd fmla="*/ 6 w 58" name="T34"/>
                <a:gd fmla="*/ 14 h 31" name="T35"/>
                <a:gd fmla="*/ 6 w 58" name="T36"/>
                <a:gd fmla="*/ 15 h 31" name="T37"/>
                <a:gd fmla="*/ 6 w 58" name="T38"/>
                <a:gd fmla="*/ 15 h 31" name="T39"/>
                <a:gd fmla="*/ 7 w 58" name="T40"/>
                <a:gd fmla="*/ 15 h 31" name="T41"/>
                <a:gd fmla="*/ 7 w 58" name="T42"/>
                <a:gd fmla="*/ 15 h 31" name="T43"/>
                <a:gd fmla="*/ 7 w 58" name="T44"/>
                <a:gd fmla="*/ 16 h 31" name="T45"/>
                <a:gd fmla="*/ 7 w 58" name="T46"/>
                <a:gd fmla="*/ 16 h 31" name="T47"/>
                <a:gd fmla="*/ 11 w 58" name="T48"/>
                <a:gd fmla="*/ 19 h 31" name="T49"/>
                <a:gd fmla="*/ 11 w 58" name="T50"/>
                <a:gd fmla="*/ 19 h 31" name="T51"/>
                <a:gd fmla="*/ 24 w 58" name="T52"/>
                <a:gd fmla="*/ 23 h 31" name="T53"/>
                <a:gd fmla="*/ 24 w 58" name="T54"/>
                <a:gd fmla="*/ 23 h 31" name="T55"/>
                <a:gd fmla="*/ 26 w 58" name="T56"/>
                <a:gd fmla="*/ 23 h 31" name="T57"/>
                <a:gd fmla="*/ 26 w 58" name="T58"/>
                <a:gd fmla="*/ 23 h 31" name="T59"/>
                <a:gd fmla="*/ 50 w 58" name="T60"/>
                <a:gd fmla="*/ 13 h 31" name="T61"/>
                <a:gd fmla="*/ 50 w 58" name="T62"/>
                <a:gd fmla="*/ 13 h 31" name="T63"/>
                <a:gd fmla="*/ 51 w 58" name="T64"/>
                <a:gd fmla="*/ 7 h 31" name="T65"/>
                <a:gd fmla="*/ 51 w 58" name="T66"/>
                <a:gd fmla="*/ 7 h 31" name="T67"/>
                <a:gd fmla="*/ 51 w 58" name="T68"/>
                <a:gd fmla="*/ 7 h 31" name="T69"/>
                <a:gd fmla="*/ 51 w 58" name="T70"/>
                <a:gd fmla="*/ 7 h 31" name="T71"/>
                <a:gd fmla="*/ 51 w 58" name="T72"/>
                <a:gd fmla="*/ 4 h 31" name="T73"/>
                <a:gd fmla="*/ 51 w 58" name="T74"/>
                <a:gd fmla="*/ 4 h 31" name="T75"/>
                <a:gd fmla="*/ 51 w 58" name="T76"/>
                <a:gd fmla="*/ 4 h 31" name="T77"/>
                <a:gd fmla="*/ 51 w 58" name="T78"/>
                <a:gd fmla="*/ 4 h 31" name="T79"/>
                <a:gd fmla="*/ 54 w 58" name="T80"/>
                <a:gd fmla="*/ 0 h 31" name="T81"/>
                <a:gd fmla="*/ 54 w 58" name="T82"/>
                <a:gd fmla="*/ 0 h 31" name="T83"/>
                <a:gd fmla="*/ 54 w 58" name="T84"/>
                <a:gd fmla="*/ 0 h 31" name="T85"/>
                <a:gd fmla="*/ 54 w 58" name="T86"/>
                <a:gd fmla="*/ 0 h 31" name="T87"/>
                <a:gd fmla="*/ 58 w 58" name="T88"/>
                <a:gd fmla="*/ 4 h 31" name="T89"/>
                <a:gd fmla="*/ 58 w 58" name="T90"/>
                <a:gd fmla="*/ 4 h 31" name="T91"/>
                <a:gd fmla="*/ 58 w 58" name="T92"/>
                <a:gd fmla="*/ 4 h 31" name="T93"/>
                <a:gd fmla="*/ 58 w 58" name="T94"/>
                <a:gd fmla="*/ 4 h 31" name="T95"/>
                <a:gd fmla="*/ 58 w 58" name="T96"/>
                <a:gd fmla="*/ 4 h 31" name="T97"/>
                <a:gd fmla="*/ 58 w 58" name="T98"/>
                <a:gd fmla="*/ 7 h 31" name="T99"/>
                <a:gd fmla="*/ 58 w 58" name="T100"/>
                <a:gd fmla="*/ 7 h 31" name="T101"/>
                <a:gd fmla="*/ 56 w 58" name="T102"/>
                <a:gd fmla="*/ 17 h 31" name="T103"/>
                <a:gd fmla="*/ 56 w 58" name="T104"/>
                <a:gd fmla="*/ 17 h 31" name="T105"/>
                <a:gd fmla="*/ 26 w 58" name="T106"/>
                <a:gd fmla="*/ 30 h 31" name="T107"/>
                <a:gd fmla="*/ 26 w 58" name="T108"/>
                <a:gd fmla="*/ 30 h 31" name="T109"/>
                <a:gd fmla="*/ 24 w 58" name="T110"/>
                <a:gd fmla="*/ 31 h 31" name="T111"/>
                <a:gd fmla="*/ 24 w 58" name="T112"/>
                <a:gd fmla="*/ 31 h 31" name="T113"/>
                <a:gd fmla="*/ 4 w 58" name="T114"/>
                <a:gd fmla="*/ 23 h 31" name="T115"/>
                <a:gd fmla="*/ 0 w 58" name="T116"/>
                <a:gd fmla="*/ 18 h 31" name="T117"/>
                <a:gd fmla="*/ 2 w 58" name="T118"/>
                <a:gd fmla="*/ 17 h 31" name="T119"/>
                <a:gd fmla="*/ 0 w 58" name="T120"/>
                <a:gd fmla="*/ 18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57">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91"/>
            <p:cNvSpPr/>
            <p:nvPr/>
          </p:nvSpPr>
          <p:spPr bwMode="auto">
            <a:xfrm>
              <a:off x="5765800" y="3100388"/>
              <a:ext cx="238125" cy="168275"/>
            </a:xfrm>
            <a:custGeom>
              <a:gdLst>
                <a:gd fmla="*/ 4 w 45" name="T0"/>
                <a:gd fmla="*/ 16 h 32" name="T1"/>
                <a:gd fmla="*/ 0 w 45" name="T2"/>
                <a:gd fmla="*/ 2 h 32" name="T3"/>
                <a:gd fmla="*/ 0 w 45" name="T4"/>
                <a:gd fmla="*/ 2 h 32" name="T5"/>
                <a:gd fmla="*/ 0 w 45" name="T6"/>
                <a:gd fmla="*/ 2 h 32" name="T7"/>
                <a:gd fmla="*/ 1 w 45" name="T8"/>
                <a:gd fmla="*/ 0 h 32" name="T9"/>
                <a:gd fmla="*/ 1 w 45" name="T10"/>
                <a:gd fmla="*/ 0 h 32" name="T11"/>
                <a:gd fmla="*/ 3 w 45" name="T12"/>
                <a:gd fmla="*/ 1 h 32" name="T13"/>
                <a:gd fmla="*/ 3 w 45" name="T14"/>
                <a:gd fmla="*/ 1 h 32" name="T15"/>
                <a:gd fmla="*/ 7 w 45" name="T16"/>
                <a:gd fmla="*/ 15 h 32" name="T17"/>
                <a:gd fmla="*/ 7 w 45" name="T18"/>
                <a:gd fmla="*/ 15 h 32" name="T19"/>
                <a:gd fmla="*/ 16 w 45" name="T20"/>
                <a:gd fmla="*/ 29 h 32" name="T21"/>
                <a:gd fmla="*/ 16 w 45" name="T22"/>
                <a:gd fmla="*/ 29 h 32" name="T23"/>
                <a:gd fmla="*/ 17 w 45" name="T24"/>
                <a:gd fmla="*/ 29 h 32" name="T25"/>
                <a:gd fmla="*/ 17 w 45" name="T26"/>
                <a:gd fmla="*/ 29 h 32" name="T27"/>
                <a:gd fmla="*/ 17 w 45" name="T28"/>
                <a:gd fmla="*/ 29 h 32" name="T29"/>
                <a:gd fmla="*/ 17 w 45" name="T30"/>
                <a:gd fmla="*/ 29 h 32" name="T31"/>
                <a:gd fmla="*/ 28 w 45" name="T32"/>
                <a:gd fmla="*/ 26 h 32" name="T33"/>
                <a:gd fmla="*/ 28 w 45" name="T34"/>
                <a:gd fmla="*/ 26 h 32" name="T35"/>
                <a:gd fmla="*/ 33 w 45" name="T36"/>
                <a:gd fmla="*/ 22 h 32" name="T37"/>
                <a:gd fmla="*/ 33 w 45" name="T38"/>
                <a:gd fmla="*/ 22 h 32" name="T39"/>
                <a:gd fmla="*/ 38 w 45" name="T40"/>
                <a:gd fmla="*/ 11 h 32" name="T41"/>
                <a:gd fmla="*/ 38 w 45" name="T42"/>
                <a:gd fmla="*/ 11 h 32" name="T43"/>
                <a:gd fmla="*/ 42 w 45" name="T44"/>
                <a:gd fmla="*/ 2 h 32" name="T45"/>
                <a:gd fmla="*/ 42 w 45" name="T46"/>
                <a:gd fmla="*/ 2 h 32" name="T47"/>
                <a:gd fmla="*/ 44 w 45" name="T48"/>
                <a:gd fmla="*/ 2 h 32" name="T49"/>
                <a:gd fmla="*/ 44 w 45" name="T50"/>
                <a:gd fmla="*/ 2 h 32" name="T51"/>
                <a:gd fmla="*/ 45 w 45" name="T52"/>
                <a:gd fmla="*/ 4 h 32" name="T53"/>
                <a:gd fmla="*/ 45 w 45" name="T54"/>
                <a:gd fmla="*/ 4 h 32" name="T55"/>
                <a:gd fmla="*/ 40 w 45" name="T56"/>
                <a:gd fmla="*/ 12 h 32" name="T57"/>
                <a:gd fmla="*/ 40 w 45" name="T58"/>
                <a:gd fmla="*/ 12 h 32" name="T59"/>
                <a:gd fmla="*/ 36 w 45" name="T60"/>
                <a:gd fmla="*/ 22 h 32" name="T61"/>
                <a:gd fmla="*/ 36 w 45" name="T62"/>
                <a:gd fmla="*/ 22 h 32" name="T63"/>
                <a:gd fmla="*/ 30 w 45" name="T64"/>
                <a:gd fmla="*/ 28 h 32" name="T65"/>
                <a:gd fmla="*/ 30 w 45" name="T66"/>
                <a:gd fmla="*/ 28 h 32" name="T67"/>
                <a:gd fmla="*/ 17 w 45" name="T68"/>
                <a:gd fmla="*/ 32 h 32" name="T69"/>
                <a:gd fmla="*/ 17 w 45" name="T70"/>
                <a:gd fmla="*/ 32 h 32" name="T71"/>
                <a:gd fmla="*/ 16 w 45" name="T72"/>
                <a:gd fmla="*/ 32 h 32" name="T73"/>
                <a:gd fmla="*/ 16 w 45" name="T74"/>
                <a:gd fmla="*/ 32 h 32" name="T75"/>
                <a:gd fmla="*/ 4 w 45" name="T76"/>
                <a:gd fmla="*/ 16 h 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 w="45">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92"/>
            <p:cNvSpPr>
              <a:spLocks noEditPoints="1"/>
            </p:cNvSpPr>
            <p:nvPr/>
          </p:nvSpPr>
          <p:spPr bwMode="auto">
            <a:xfrm>
              <a:off x="5756275" y="3090863"/>
              <a:ext cx="258763" cy="188913"/>
            </a:xfrm>
            <a:custGeom>
              <a:gdLst>
                <a:gd fmla="*/ 6 w 49" name="T0"/>
                <a:gd fmla="*/ 18 h 36" name="T1"/>
                <a:gd fmla="*/ 0 w 49" name="T2"/>
                <a:gd fmla="*/ 4 h 36" name="T3"/>
                <a:gd fmla="*/ 0 w 49" name="T4"/>
                <a:gd fmla="*/ 3 h 36" name="T5"/>
                <a:gd fmla="*/ 3 w 49" name="T6"/>
                <a:gd fmla="*/ 0 h 36" name="T7"/>
                <a:gd fmla="*/ 3 w 49" name="T8"/>
                <a:gd fmla="*/ 0 h 36" name="T9"/>
                <a:gd fmla="*/ 7 w 49" name="T10"/>
                <a:gd fmla="*/ 2 h 36" name="T11"/>
                <a:gd fmla="*/ 7 w 49" name="T12"/>
                <a:gd fmla="*/ 2 h 36" name="T13"/>
                <a:gd fmla="*/ 7 w 49" name="T14"/>
                <a:gd fmla="*/ 3 h 36" name="T15"/>
                <a:gd fmla="*/ 7 w 49" name="T16"/>
                <a:gd fmla="*/ 3 h 36" name="T17"/>
                <a:gd fmla="*/ 7 w 49" name="T18"/>
                <a:gd fmla="*/ 3 h 36" name="T19"/>
                <a:gd fmla="*/ 7 w 49" name="T20"/>
                <a:gd fmla="*/ 4 h 36" name="T21"/>
                <a:gd fmla="*/ 8 w 49" name="T22"/>
                <a:gd fmla="*/ 7 h 36" name="T23"/>
                <a:gd fmla="*/ 11 w 49" name="T24"/>
                <a:gd fmla="*/ 17 h 36" name="T25"/>
                <a:gd fmla="*/ 15 w 49" name="T26"/>
                <a:gd fmla="*/ 25 h 36" name="T27"/>
                <a:gd fmla="*/ 18 w 49" name="T28"/>
                <a:gd fmla="*/ 29 h 36" name="T29"/>
                <a:gd fmla="*/ 18 w 49" name="T30"/>
                <a:gd fmla="*/ 29 h 36" name="T31"/>
                <a:gd fmla="*/ 19 w 49" name="T32"/>
                <a:gd fmla="*/ 29 h 36" name="T33"/>
                <a:gd fmla="*/ 29 w 49" name="T34"/>
                <a:gd fmla="*/ 26 h 36" name="T35"/>
                <a:gd fmla="*/ 33 w 49" name="T36"/>
                <a:gd fmla="*/ 23 h 36" name="T37"/>
                <a:gd fmla="*/ 33 w 49" name="T38"/>
                <a:gd fmla="*/ 23 h 36" name="T39"/>
                <a:gd fmla="*/ 38 w 49" name="T40"/>
                <a:gd fmla="*/ 12 h 36" name="T41"/>
                <a:gd fmla="*/ 42 w 49" name="T42"/>
                <a:gd fmla="*/ 4 h 36" name="T43"/>
                <a:gd fmla="*/ 45 w 49" name="T44"/>
                <a:gd fmla="*/ 2 h 36" name="T45"/>
                <a:gd fmla="*/ 47 w 49" name="T46"/>
                <a:gd fmla="*/ 2 h 36" name="T47"/>
                <a:gd fmla="*/ 49 w 49" name="T48"/>
                <a:gd fmla="*/ 5 h 36" name="T49"/>
                <a:gd fmla="*/ 49 w 49" name="T50"/>
                <a:gd fmla="*/ 7 h 36" name="T51"/>
                <a:gd fmla="*/ 49 w 49" name="T52"/>
                <a:gd fmla="*/ 7 h 36" name="T53"/>
                <a:gd fmla="*/ 48 w 49" name="T54"/>
                <a:gd fmla="*/ 7 h 36" name="T55"/>
                <a:gd fmla="*/ 48 w 49" name="T56"/>
                <a:gd fmla="*/ 7 h 36" name="T57"/>
                <a:gd fmla="*/ 48 w 49" name="T58"/>
                <a:gd fmla="*/ 7 h 36" name="T59"/>
                <a:gd fmla="*/ 48 w 49" name="T60"/>
                <a:gd fmla="*/ 7 h 36" name="T61"/>
                <a:gd fmla="*/ 48 w 49" name="T62"/>
                <a:gd fmla="*/ 8 h 36" name="T63"/>
                <a:gd fmla="*/ 47 w 49" name="T64"/>
                <a:gd fmla="*/ 9 h 36" name="T65"/>
                <a:gd fmla="*/ 44 w 49" name="T66"/>
                <a:gd fmla="*/ 15 h 36" name="T67"/>
                <a:gd fmla="*/ 40 w 49" name="T68"/>
                <a:gd fmla="*/ 24 h 36" name="T69"/>
                <a:gd fmla="*/ 40 w 49" name="T70"/>
                <a:gd fmla="*/ 24 h 36" name="T71"/>
                <a:gd fmla="*/ 33 w 49" name="T72"/>
                <a:gd fmla="*/ 32 h 36" name="T73"/>
                <a:gd fmla="*/ 19 w 49" name="T74"/>
                <a:gd fmla="*/ 36 h 36" name="T75"/>
                <a:gd fmla="*/ 4 w 49" name="T76"/>
                <a:gd fmla="*/ 19 h 36" name="T77"/>
                <a:gd fmla="*/ 46 w 49" name="T78"/>
                <a:gd fmla="*/ 5 h 36" name="T79"/>
                <a:gd fmla="*/ 46 w 49" name="T80"/>
                <a:gd fmla="*/ 5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49">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93"/>
            <p:cNvSpPr/>
            <p:nvPr/>
          </p:nvSpPr>
          <p:spPr bwMode="auto">
            <a:xfrm>
              <a:off x="5729288" y="3052763"/>
              <a:ext cx="74613" cy="63500"/>
            </a:xfrm>
            <a:custGeom>
              <a:gdLst>
                <a:gd fmla="*/ 1 w 14" name="T0"/>
                <a:gd fmla="*/ 11 h 12" name="T1"/>
                <a:gd fmla="*/ 1 w 14" name="T2"/>
                <a:gd fmla="*/ 9 h 12" name="T3"/>
                <a:gd fmla="*/ 1 w 14" name="T4"/>
                <a:gd fmla="*/ 9 h 12" name="T5"/>
                <a:gd fmla="*/ 12 w 14" name="T6"/>
                <a:gd fmla="*/ 1 h 12" name="T7"/>
                <a:gd fmla="*/ 14 w 14" name="T8"/>
                <a:gd fmla="*/ 1 h 12" name="T9"/>
                <a:gd fmla="*/ 14 w 14" name="T10"/>
                <a:gd fmla="*/ 1 h 12" name="T11"/>
                <a:gd fmla="*/ 14 w 14" name="T12"/>
                <a:gd fmla="*/ 3 h 12" name="T13"/>
                <a:gd fmla="*/ 14 w 14" name="T14"/>
                <a:gd fmla="*/ 3 h 12" name="T15"/>
                <a:gd fmla="*/ 3 w 14" name="T16"/>
                <a:gd fmla="*/ 11 h 12" name="T17"/>
                <a:gd fmla="*/ 2 w 14" name="T18"/>
                <a:gd fmla="*/ 12 h 12" name="T19"/>
                <a:gd fmla="*/ 2 w 14" name="T20"/>
                <a:gd fmla="*/ 12 h 12" name="T21"/>
                <a:gd fmla="*/ 1 w 14" name="T22"/>
                <a:gd fmla="*/ 11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4">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94"/>
            <p:cNvSpPr>
              <a:spLocks noEditPoints="1"/>
            </p:cNvSpPr>
            <p:nvPr/>
          </p:nvSpPr>
          <p:spPr bwMode="auto">
            <a:xfrm>
              <a:off x="5724525" y="3043238"/>
              <a:ext cx="88900" cy="84138"/>
            </a:xfrm>
            <a:custGeom>
              <a:gdLst>
                <a:gd fmla="*/ 0 w 17" name="T0"/>
                <a:gd fmla="*/ 15 h 16" name="T1"/>
                <a:gd fmla="*/ 0 w 17" name="T2"/>
                <a:gd fmla="*/ 12 h 16" name="T3"/>
                <a:gd fmla="*/ 0 w 17" name="T4"/>
                <a:gd fmla="*/ 12 h 16" name="T5"/>
                <a:gd fmla="*/ 1 w 17" name="T6"/>
                <a:gd fmla="*/ 10 h 16" name="T7"/>
                <a:gd fmla="*/ 1 w 17" name="T8"/>
                <a:gd fmla="*/ 10 h 16" name="T9"/>
                <a:gd fmla="*/ 11 w 17" name="T10"/>
                <a:gd fmla="*/ 1 h 16" name="T11"/>
                <a:gd fmla="*/ 14 w 17" name="T12"/>
                <a:gd fmla="*/ 0 h 16" name="T13"/>
                <a:gd fmla="*/ 14 w 17" name="T14"/>
                <a:gd fmla="*/ 0 h 16" name="T15"/>
                <a:gd fmla="*/ 16 w 17" name="T16"/>
                <a:gd fmla="*/ 2 h 16" name="T17"/>
                <a:gd fmla="*/ 16 w 17" name="T18"/>
                <a:gd fmla="*/ 2 h 16" name="T19"/>
                <a:gd fmla="*/ 17 w 17" name="T20"/>
                <a:gd fmla="*/ 4 h 16" name="T21"/>
                <a:gd fmla="*/ 17 w 17" name="T22"/>
                <a:gd fmla="*/ 4 h 16" name="T23"/>
                <a:gd fmla="*/ 16 w 17" name="T24"/>
                <a:gd fmla="*/ 7 h 16" name="T25"/>
                <a:gd fmla="*/ 16 w 17" name="T26"/>
                <a:gd fmla="*/ 7 h 16" name="T27"/>
                <a:gd fmla="*/ 5 w 17" name="T28"/>
                <a:gd fmla="*/ 15 h 16" name="T29"/>
                <a:gd fmla="*/ 3 w 17" name="T30"/>
                <a:gd fmla="*/ 16 h 16" name="T31"/>
                <a:gd fmla="*/ 3 w 17" name="T32"/>
                <a:gd fmla="*/ 16 h 16" name="T33"/>
                <a:gd fmla="*/ 3 w 17" name="T34"/>
                <a:gd fmla="*/ 16 h 16" name="T35"/>
                <a:gd fmla="*/ 3 w 17" name="T36"/>
                <a:gd fmla="*/ 16 h 16" name="T37"/>
                <a:gd fmla="*/ 0 w 17" name="T38"/>
                <a:gd fmla="*/ 15 h 16" name="T39"/>
                <a:gd fmla="*/ 2 w 17" name="T40"/>
                <a:gd fmla="*/ 13 h 16" name="T41"/>
                <a:gd fmla="*/ 3 w 17" name="T42"/>
                <a:gd fmla="*/ 12 h 16" name="T43"/>
                <a:gd fmla="*/ 3 w 17" name="T44"/>
                <a:gd fmla="*/ 12 h 16" name="T45"/>
                <a:gd fmla="*/ 2 w 17" name="T46"/>
                <a:gd fmla="*/ 13 h 16" name="T47"/>
                <a:gd fmla="*/ 3 w 17" name="T48"/>
                <a:gd fmla="*/ 12 h 16" name="T49"/>
                <a:gd fmla="*/ 3 w 17" name="T50"/>
                <a:gd fmla="*/ 12 h 16" name="T51"/>
                <a:gd fmla="*/ 3 w 17" name="T52"/>
                <a:gd fmla="*/ 12 h 16" name="T53"/>
                <a:gd fmla="*/ 3 w 17" name="T54"/>
                <a:gd fmla="*/ 12 h 16" name="T55"/>
                <a:gd fmla="*/ 3 w 17" name="T56"/>
                <a:gd fmla="*/ 12 h 1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 w="17">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95"/>
            <p:cNvSpPr/>
            <p:nvPr/>
          </p:nvSpPr>
          <p:spPr bwMode="auto">
            <a:xfrm>
              <a:off x="6019800" y="3016251"/>
              <a:ext cx="58738" cy="26988"/>
            </a:xfrm>
            <a:custGeom>
              <a:gdLst>
                <a:gd fmla="*/ 9 w 11" name="T0"/>
                <a:gd fmla="*/ 5 h 5" name="T1"/>
                <a:gd fmla="*/ 1 w 11" name="T2"/>
                <a:gd fmla="*/ 3 h 5" name="T3"/>
                <a:gd fmla="*/ 0 w 11" name="T4"/>
                <a:gd fmla="*/ 1 h 5" name="T5"/>
                <a:gd fmla="*/ 0 w 11" name="T6"/>
                <a:gd fmla="*/ 1 h 5" name="T7"/>
                <a:gd fmla="*/ 2 w 11" name="T8"/>
                <a:gd fmla="*/ 0 h 5" name="T9"/>
                <a:gd fmla="*/ 2 w 11" name="T10"/>
                <a:gd fmla="*/ 0 h 5" name="T11"/>
                <a:gd fmla="*/ 10 w 11" name="T12"/>
                <a:gd fmla="*/ 2 h 5" name="T13"/>
                <a:gd fmla="*/ 11 w 11" name="T14"/>
                <a:gd fmla="*/ 4 h 5" name="T15"/>
                <a:gd fmla="*/ 11 w 11" name="T16"/>
                <a:gd fmla="*/ 4 h 5" name="T17"/>
                <a:gd fmla="*/ 9 w 11" name="T18"/>
                <a:gd fmla="*/ 5 h 5" name="T19"/>
                <a:gd fmla="*/ 9 w 11" name="T20"/>
                <a:gd fmla="*/ 5 h 5" name="T21"/>
                <a:gd fmla="*/ 9 w 11" name="T22"/>
                <a:gd fmla="*/ 5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11">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96"/>
            <p:cNvSpPr/>
            <p:nvPr/>
          </p:nvSpPr>
          <p:spPr bwMode="auto">
            <a:xfrm>
              <a:off x="6010275" y="3006726"/>
              <a:ext cx="79375" cy="46038"/>
            </a:xfrm>
            <a:custGeom>
              <a:gdLst>
                <a:gd fmla="*/ 11 w 15" name="T0"/>
                <a:gd fmla="*/ 9 h 9" name="T1"/>
                <a:gd fmla="*/ 11 w 15" name="T2"/>
                <a:gd fmla="*/ 9 h 9" name="T3"/>
                <a:gd fmla="*/ 11 w 15" name="T4"/>
                <a:gd fmla="*/ 9 h 9" name="T5"/>
                <a:gd fmla="*/ 11 w 15" name="T6"/>
                <a:gd fmla="*/ 7 h 9" name="T7"/>
                <a:gd fmla="*/ 11 w 15" name="T8"/>
                <a:gd fmla="*/ 9 h 9" name="T9"/>
                <a:gd fmla="*/ 2 w 15" name="T10"/>
                <a:gd fmla="*/ 7 h 9" name="T11"/>
                <a:gd fmla="*/ 0 w 15" name="T12"/>
                <a:gd fmla="*/ 4 h 9" name="T13"/>
                <a:gd fmla="*/ 0 w 15" name="T14"/>
                <a:gd fmla="*/ 4 h 9" name="T15"/>
                <a:gd fmla="*/ 0 w 15" name="T16"/>
                <a:gd fmla="*/ 3 h 9" name="T17"/>
                <a:gd fmla="*/ 0 w 15" name="T18"/>
                <a:gd fmla="*/ 3 h 9" name="T19"/>
                <a:gd fmla="*/ 3 w 15" name="T20"/>
                <a:gd fmla="*/ 0 h 9" name="T21"/>
                <a:gd fmla="*/ 3 w 15" name="T22"/>
                <a:gd fmla="*/ 0 h 9" name="T23"/>
                <a:gd fmla="*/ 4 w 15" name="T24"/>
                <a:gd fmla="*/ 0 h 9" name="T25"/>
                <a:gd fmla="*/ 4 w 15" name="T26"/>
                <a:gd fmla="*/ 0 h 9" name="T27"/>
                <a:gd fmla="*/ 12 w 15" name="T28"/>
                <a:gd fmla="*/ 2 h 9" name="T29"/>
                <a:gd fmla="*/ 15 w 15" name="T30"/>
                <a:gd fmla="*/ 6 h 9" name="T31"/>
                <a:gd fmla="*/ 15 w 15" name="T32"/>
                <a:gd fmla="*/ 6 h 9" name="T33"/>
                <a:gd fmla="*/ 15 w 15" name="T34"/>
                <a:gd fmla="*/ 7 h 9" name="T35"/>
                <a:gd fmla="*/ 15 w 15" name="T36"/>
                <a:gd fmla="*/ 7 h 9" name="T37"/>
                <a:gd fmla="*/ 11 w 15" name="T38"/>
                <a:gd fmla="*/ 9 h 9" name="T39"/>
                <a:gd fmla="*/ 11 w 15" name="T40"/>
                <a:gd fmla="*/ 9 h 9" name="T41"/>
                <a:gd fmla="*/ 11 w 15" name="T42"/>
                <a:gd fmla="*/ 9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15">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97"/>
            <p:cNvSpPr/>
            <p:nvPr/>
          </p:nvSpPr>
          <p:spPr bwMode="auto">
            <a:xfrm>
              <a:off x="5729288" y="3311526"/>
              <a:ext cx="95250" cy="127000"/>
            </a:xfrm>
            <a:custGeom>
              <a:gdLst>
                <a:gd fmla="*/ 1 w 18" name="T0"/>
                <a:gd fmla="*/ 14 h 24" name="T1"/>
                <a:gd fmla="*/ 1 w 18" name="T2"/>
                <a:gd fmla="*/ 12 h 24" name="T3"/>
                <a:gd fmla="*/ 1 w 18" name="T4"/>
                <a:gd fmla="*/ 12 h 24" name="T5"/>
                <a:gd fmla="*/ 3 w 18" name="T6"/>
                <a:gd fmla="*/ 12 h 24" name="T7"/>
                <a:gd fmla="*/ 3 w 18" name="T8"/>
                <a:gd fmla="*/ 12 h 24" name="T9"/>
                <a:gd fmla="*/ 12 w 18" name="T10"/>
                <a:gd fmla="*/ 19 h 24" name="T11"/>
                <a:gd fmla="*/ 15 w 18" name="T12"/>
                <a:gd fmla="*/ 9 h 24" name="T13"/>
                <a:gd fmla="*/ 15 w 18" name="T14"/>
                <a:gd fmla="*/ 2 h 24" name="T15"/>
                <a:gd fmla="*/ 17 w 18" name="T16"/>
                <a:gd fmla="*/ 0 h 24" name="T17"/>
                <a:gd fmla="*/ 17 w 18" name="T18"/>
                <a:gd fmla="*/ 0 h 24" name="T19"/>
                <a:gd fmla="*/ 18 w 18" name="T20"/>
                <a:gd fmla="*/ 2 h 24" name="T21"/>
                <a:gd fmla="*/ 18 w 18" name="T22"/>
                <a:gd fmla="*/ 2 h 24" name="T23"/>
                <a:gd fmla="*/ 18 w 18" name="T24"/>
                <a:gd fmla="*/ 10 h 24" name="T25"/>
                <a:gd fmla="*/ 13 w 18" name="T26"/>
                <a:gd fmla="*/ 24 h 24" name="T27"/>
                <a:gd fmla="*/ 1 w 18" name="T28"/>
                <a:gd fmla="*/ 14 h 2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4" w="18">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98"/>
            <p:cNvSpPr>
              <a:spLocks noEditPoints="1"/>
            </p:cNvSpPr>
            <p:nvPr/>
          </p:nvSpPr>
          <p:spPr bwMode="auto">
            <a:xfrm>
              <a:off x="5724525" y="3300413"/>
              <a:ext cx="111125" cy="153988"/>
            </a:xfrm>
            <a:custGeom>
              <a:gdLst>
                <a:gd fmla="*/ 1 w 21" name="T0"/>
                <a:gd fmla="*/ 18 h 29" name="T1"/>
                <a:gd fmla="*/ 1 w 21" name="T2"/>
                <a:gd fmla="*/ 18 h 29" name="T3"/>
                <a:gd fmla="*/ 0 w 21" name="T4"/>
                <a:gd fmla="*/ 15 h 29" name="T5"/>
                <a:gd fmla="*/ 0 w 21" name="T6"/>
                <a:gd fmla="*/ 15 h 29" name="T7"/>
                <a:gd fmla="*/ 0 w 21" name="T8"/>
                <a:gd fmla="*/ 13 h 29" name="T9"/>
                <a:gd fmla="*/ 0 w 21" name="T10"/>
                <a:gd fmla="*/ 13 h 29" name="T11"/>
                <a:gd fmla="*/ 3 w 21" name="T12"/>
                <a:gd fmla="*/ 11 h 29" name="T13"/>
                <a:gd fmla="*/ 3 w 21" name="T14"/>
                <a:gd fmla="*/ 11 h 29" name="T15"/>
                <a:gd fmla="*/ 5 w 21" name="T16"/>
                <a:gd fmla="*/ 12 h 29" name="T17"/>
                <a:gd fmla="*/ 5 w 21" name="T18"/>
                <a:gd fmla="*/ 12 h 29" name="T19"/>
                <a:gd fmla="*/ 12 w 21" name="T20"/>
                <a:gd fmla="*/ 17 h 29" name="T21"/>
                <a:gd fmla="*/ 14 w 21" name="T22"/>
                <a:gd fmla="*/ 11 h 29" name="T23"/>
                <a:gd fmla="*/ 14 w 21" name="T24"/>
                <a:gd fmla="*/ 4 h 29" name="T25"/>
                <a:gd fmla="*/ 18 w 21" name="T26"/>
                <a:gd fmla="*/ 0 h 29" name="T27"/>
                <a:gd fmla="*/ 18 w 21" name="T28"/>
                <a:gd fmla="*/ 0 h 29" name="T29"/>
                <a:gd fmla="*/ 21 w 21" name="T30"/>
                <a:gd fmla="*/ 4 h 29" name="T31"/>
                <a:gd fmla="*/ 21 w 21" name="T32"/>
                <a:gd fmla="*/ 4 h 29" name="T33"/>
                <a:gd fmla="*/ 21 w 21" name="T34"/>
                <a:gd fmla="*/ 12 h 29" name="T35"/>
                <a:gd fmla="*/ 15 w 21" name="T36"/>
                <a:gd fmla="*/ 29 h 29" name="T37"/>
                <a:gd fmla="*/ 1 w 21" name="T38"/>
                <a:gd fmla="*/ 18 h 29" name="T39"/>
                <a:gd fmla="*/ 2 w 21" name="T40"/>
                <a:gd fmla="*/ 16 h 29" name="T41"/>
                <a:gd fmla="*/ 3 w 21" name="T42"/>
                <a:gd fmla="*/ 15 h 29" name="T43"/>
                <a:gd fmla="*/ 3 w 21" name="T44"/>
                <a:gd fmla="*/ 15 h 29" name="T45"/>
                <a:gd fmla="*/ 3 w 21" name="T46"/>
                <a:gd fmla="*/ 15 h 29" name="T47"/>
                <a:gd fmla="*/ 2 w 21" name="T48"/>
                <a:gd fmla="*/ 16 h 29" name="T49"/>
                <a:gd fmla="*/ 3 w 21" name="T50"/>
                <a:gd fmla="*/ 15 h 29" name="T51"/>
                <a:gd fmla="*/ 3 w 21" name="T52"/>
                <a:gd fmla="*/ 15 h 29" name="T53"/>
                <a:gd fmla="*/ 3 w 21" name="T54"/>
                <a:gd fmla="*/ 15 h 29" name="T55"/>
                <a:gd fmla="*/ 3 w 21" name="T56"/>
                <a:gd fmla="*/ 15 h 29" name="T57"/>
                <a:gd fmla="*/ 3 w 21" name="T58"/>
                <a:gd fmla="*/ 15 h 29" name="T59"/>
                <a:gd fmla="*/ 3 w 21" name="T60"/>
                <a:gd fmla="*/ 15 h 29" name="T61"/>
                <a:gd fmla="*/ 3 w 21" name="T62"/>
                <a:gd fmla="*/ 15 h 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21">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99"/>
            <p:cNvSpPr/>
            <p:nvPr/>
          </p:nvSpPr>
          <p:spPr bwMode="auto">
            <a:xfrm>
              <a:off x="5808663" y="3338513"/>
              <a:ext cx="84138" cy="88900"/>
            </a:xfrm>
            <a:custGeom>
              <a:gdLst>
                <a:gd fmla="*/ 0 w 16" name="T0"/>
                <a:gd fmla="*/ 5 h 17" name="T1"/>
                <a:gd fmla="*/ 1 w 16" name="T2"/>
                <a:gd fmla="*/ 3 h 17" name="T3"/>
                <a:gd fmla="*/ 1 w 16" name="T4"/>
                <a:gd fmla="*/ 3 h 17" name="T5"/>
                <a:gd fmla="*/ 3 w 16" name="T6"/>
                <a:gd fmla="*/ 3 h 17" name="T7"/>
                <a:gd fmla="*/ 3 w 16" name="T8"/>
                <a:gd fmla="*/ 3 h 17" name="T9"/>
                <a:gd fmla="*/ 9 w 16" name="T10"/>
                <a:gd fmla="*/ 11 h 17" name="T11"/>
                <a:gd fmla="*/ 13 w 16" name="T12"/>
                <a:gd fmla="*/ 1 h 17" name="T13"/>
                <a:gd fmla="*/ 15 w 16" name="T14"/>
                <a:gd fmla="*/ 1 h 17" name="T15"/>
                <a:gd fmla="*/ 15 w 16" name="T16"/>
                <a:gd fmla="*/ 1 h 17" name="T17"/>
                <a:gd fmla="*/ 16 w 16" name="T18"/>
                <a:gd fmla="*/ 2 h 17" name="T19"/>
                <a:gd fmla="*/ 16 w 16" name="T20"/>
                <a:gd fmla="*/ 2 h 17" name="T21"/>
                <a:gd fmla="*/ 10 w 16" name="T22"/>
                <a:gd fmla="*/ 17 h 17" name="T23"/>
                <a:gd fmla="*/ 0 w 16" name="T24"/>
                <a:gd fmla="*/ 5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6">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00"/>
            <p:cNvSpPr/>
            <p:nvPr/>
          </p:nvSpPr>
          <p:spPr bwMode="auto">
            <a:xfrm>
              <a:off x="5797550" y="3327401"/>
              <a:ext cx="106363" cy="115888"/>
            </a:xfrm>
            <a:custGeom>
              <a:gdLst>
                <a:gd fmla="*/ 1 w 20" name="T0"/>
                <a:gd fmla="*/ 9 h 22" name="T1"/>
                <a:gd fmla="*/ 2 w 20" name="T2"/>
                <a:gd fmla="*/ 7 h 22" name="T3"/>
                <a:gd fmla="*/ 4 w 20" name="T4"/>
                <a:gd fmla="*/ 6 h 22" name="T5"/>
                <a:gd fmla="*/ 4 w 20" name="T6"/>
                <a:gd fmla="*/ 6 h 22" name="T7"/>
                <a:gd fmla="*/ 2 w 20" name="T8"/>
                <a:gd fmla="*/ 7 h 22" name="T9"/>
                <a:gd fmla="*/ 1 w 20" name="T10"/>
                <a:gd fmla="*/ 9 h 22" name="T11"/>
                <a:gd fmla="*/ 0 w 20" name="T12"/>
                <a:gd fmla="*/ 6 h 22" name="T13"/>
                <a:gd fmla="*/ 0 w 20" name="T14"/>
                <a:gd fmla="*/ 6 h 22" name="T15"/>
                <a:gd fmla="*/ 1 w 20" name="T16"/>
                <a:gd fmla="*/ 4 h 22" name="T17"/>
                <a:gd fmla="*/ 1 w 20" name="T18"/>
                <a:gd fmla="*/ 4 h 22" name="T19"/>
                <a:gd fmla="*/ 4 w 20" name="T20"/>
                <a:gd fmla="*/ 3 h 22" name="T21"/>
                <a:gd fmla="*/ 4 w 20" name="T22"/>
                <a:gd fmla="*/ 3 h 22" name="T23"/>
                <a:gd fmla="*/ 6 w 20" name="T24"/>
                <a:gd fmla="*/ 4 h 22" name="T25"/>
                <a:gd fmla="*/ 6 w 20" name="T26"/>
                <a:gd fmla="*/ 4 h 22" name="T27"/>
                <a:gd fmla="*/ 11 w 20" name="T28"/>
                <a:gd fmla="*/ 9 h 22" name="T29"/>
                <a:gd fmla="*/ 13 w 20" name="T30"/>
                <a:gd fmla="*/ 3 h 22" name="T31"/>
                <a:gd fmla="*/ 16 w 20" name="T32"/>
                <a:gd fmla="*/ 0 h 22" name="T33"/>
                <a:gd fmla="*/ 16 w 20" name="T34"/>
                <a:gd fmla="*/ 0 h 22" name="T35"/>
                <a:gd fmla="*/ 18 w 20" name="T36"/>
                <a:gd fmla="*/ 1 h 22" name="T37"/>
                <a:gd fmla="*/ 18 w 20" name="T38"/>
                <a:gd fmla="*/ 1 h 22" name="T39"/>
                <a:gd fmla="*/ 20 w 20" name="T40"/>
                <a:gd fmla="*/ 4 h 22" name="T41"/>
                <a:gd fmla="*/ 20 w 20" name="T42"/>
                <a:gd fmla="*/ 4 h 22" name="T43"/>
                <a:gd fmla="*/ 20 w 20" name="T44"/>
                <a:gd fmla="*/ 5 h 22" name="T45"/>
                <a:gd fmla="*/ 20 w 20" name="T46"/>
                <a:gd fmla="*/ 5 h 22" name="T47"/>
                <a:gd fmla="*/ 13 w 20" name="T48"/>
                <a:gd fmla="*/ 22 h 22" name="T49"/>
                <a:gd fmla="*/ 1 w 20" name="T50"/>
                <a:gd fmla="*/ 9 h 2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 w="20">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01"/>
            <p:cNvSpPr>
              <a:spLocks noEditPoints="1"/>
            </p:cNvSpPr>
            <p:nvPr/>
          </p:nvSpPr>
          <p:spPr bwMode="auto">
            <a:xfrm>
              <a:off x="5580063" y="3348038"/>
              <a:ext cx="498475" cy="747713"/>
            </a:xfrm>
            <a:custGeom>
              <a:gdLst>
                <a:gd fmla="*/ 13 w 94" name="T0"/>
                <a:gd fmla="*/ 109 h 142" name="T1"/>
                <a:gd fmla="*/ 0 w 94" name="T2"/>
                <a:gd fmla="*/ 50 h 142" name="T3"/>
                <a:gd fmla="*/ 0 w 94" name="T4"/>
                <a:gd fmla="*/ 50 h 142" name="T5"/>
                <a:gd fmla="*/ 15 w 94" name="T6"/>
                <a:gd fmla="*/ 11 h 142" name="T7"/>
                <a:gd fmla="*/ 15 w 94" name="T8"/>
                <a:gd fmla="*/ 11 h 142" name="T9"/>
                <a:gd fmla="*/ 48 w 94" name="T10"/>
                <a:gd fmla="*/ 0 h 142" name="T11"/>
                <a:gd fmla="*/ 48 w 94" name="T12"/>
                <a:gd fmla="*/ 0 h 142" name="T13"/>
                <a:gd fmla="*/ 80 w 94" name="T14"/>
                <a:gd fmla="*/ 10 h 142" name="T15"/>
                <a:gd fmla="*/ 80 w 94" name="T16"/>
                <a:gd fmla="*/ 10 h 142" name="T17"/>
                <a:gd fmla="*/ 94 w 94" name="T18"/>
                <a:gd fmla="*/ 49 h 142" name="T19"/>
                <a:gd fmla="*/ 94 w 94" name="T20"/>
                <a:gd fmla="*/ 49 h 142" name="T21"/>
                <a:gd fmla="*/ 79 w 94" name="T22"/>
                <a:gd fmla="*/ 109 h 142" name="T23"/>
                <a:gd fmla="*/ 79 w 94" name="T24"/>
                <a:gd fmla="*/ 109 h 142" name="T25"/>
                <a:gd fmla="*/ 46 w 94" name="T26"/>
                <a:gd fmla="*/ 142 h 142" name="T27"/>
                <a:gd fmla="*/ 46 w 94" name="T28"/>
                <a:gd fmla="*/ 142 h 142" name="T29"/>
                <a:gd fmla="*/ 13 w 94" name="T30"/>
                <a:gd fmla="*/ 109 h 142" name="T31"/>
                <a:gd fmla="*/ 77 w 94" name="T32"/>
                <a:gd fmla="*/ 108 h 142" name="T33"/>
                <a:gd fmla="*/ 91 w 94" name="T34"/>
                <a:gd fmla="*/ 49 h 142" name="T35"/>
                <a:gd fmla="*/ 91 w 94" name="T36"/>
                <a:gd fmla="*/ 49 h 142" name="T37"/>
                <a:gd fmla="*/ 48 w 94" name="T38"/>
                <a:gd fmla="*/ 3 h 142" name="T39"/>
                <a:gd fmla="*/ 48 w 94" name="T40"/>
                <a:gd fmla="*/ 3 h 142" name="T41"/>
                <a:gd fmla="*/ 3 w 94" name="T42"/>
                <a:gd fmla="*/ 50 h 142" name="T43"/>
                <a:gd fmla="*/ 3 w 94" name="T44"/>
                <a:gd fmla="*/ 50 h 142" name="T45"/>
                <a:gd fmla="*/ 16 w 94" name="T46"/>
                <a:gd fmla="*/ 108 h 142" name="T47"/>
                <a:gd fmla="*/ 16 w 94" name="T48"/>
                <a:gd fmla="*/ 108 h 142" name="T49"/>
                <a:gd fmla="*/ 46 w 94" name="T50"/>
                <a:gd fmla="*/ 139 h 142" name="T51"/>
                <a:gd fmla="*/ 46 w 94" name="T52"/>
                <a:gd fmla="*/ 139 h 142" name="T53"/>
                <a:gd fmla="*/ 77 w 94" name="T54"/>
                <a:gd fmla="*/ 108 h 14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2" w="94">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02"/>
            <p:cNvSpPr>
              <a:spLocks noEditPoints="1"/>
            </p:cNvSpPr>
            <p:nvPr/>
          </p:nvSpPr>
          <p:spPr bwMode="auto">
            <a:xfrm>
              <a:off x="5570538" y="3338513"/>
              <a:ext cx="519113" cy="768350"/>
            </a:xfrm>
            <a:custGeom>
              <a:gdLst>
                <a:gd fmla="*/ 14 w 98" name="T0"/>
                <a:gd fmla="*/ 112 h 146" name="T1"/>
                <a:gd fmla="*/ 15 w 98" name="T2"/>
                <a:gd fmla="*/ 111 h 146" name="T3"/>
                <a:gd fmla="*/ 14 w 98" name="T4"/>
                <a:gd fmla="*/ 112 h 146" name="T5"/>
                <a:gd fmla="*/ 0 w 98" name="T6"/>
                <a:gd fmla="*/ 52 h 146" name="T7"/>
                <a:gd fmla="*/ 0 w 98" name="T8"/>
                <a:gd fmla="*/ 52 h 146" name="T9"/>
                <a:gd fmla="*/ 0 w 98" name="T10"/>
                <a:gd fmla="*/ 52 h 146" name="T11"/>
                <a:gd fmla="*/ 0 w 98" name="T12"/>
                <a:gd fmla="*/ 52 h 146" name="T13"/>
                <a:gd fmla="*/ 16 w 98" name="T14"/>
                <a:gd fmla="*/ 11 h 146" name="T15"/>
                <a:gd fmla="*/ 16 w 98" name="T16"/>
                <a:gd fmla="*/ 11 h 146" name="T17"/>
                <a:gd fmla="*/ 50 w 98" name="T18"/>
                <a:gd fmla="*/ 0 h 146" name="T19"/>
                <a:gd fmla="*/ 50 w 98" name="T20"/>
                <a:gd fmla="*/ 0 h 146" name="T21"/>
                <a:gd fmla="*/ 83 w 98" name="T22"/>
                <a:gd fmla="*/ 11 h 146" name="T23"/>
                <a:gd fmla="*/ 83 w 98" name="T24"/>
                <a:gd fmla="*/ 11 h 146" name="T25"/>
                <a:gd fmla="*/ 98 w 98" name="T26"/>
                <a:gd fmla="*/ 51 h 146" name="T27"/>
                <a:gd fmla="*/ 98 w 98" name="T28"/>
                <a:gd fmla="*/ 51 h 146" name="T29"/>
                <a:gd fmla="*/ 98 w 98" name="T30"/>
                <a:gd fmla="*/ 51 h 146" name="T31"/>
                <a:gd fmla="*/ 98 w 98" name="T32"/>
                <a:gd fmla="*/ 51 h 146" name="T33"/>
                <a:gd fmla="*/ 83 w 98" name="T34"/>
                <a:gd fmla="*/ 112 h 146" name="T35"/>
                <a:gd fmla="*/ 83 w 98" name="T36"/>
                <a:gd fmla="*/ 112 h 146" name="T37"/>
                <a:gd fmla="*/ 48 w 98" name="T38"/>
                <a:gd fmla="*/ 146 h 146" name="T39"/>
                <a:gd fmla="*/ 48 w 98" name="T40"/>
                <a:gd fmla="*/ 146 h 146" name="T41"/>
                <a:gd fmla="*/ 14 w 98" name="T42"/>
                <a:gd fmla="*/ 112 h 146" name="T43"/>
                <a:gd fmla="*/ 48 w 98" name="T44"/>
                <a:gd fmla="*/ 139 h 146" name="T45"/>
                <a:gd fmla="*/ 48 w 98" name="T46"/>
                <a:gd fmla="*/ 139 h 146" name="T47"/>
                <a:gd fmla="*/ 48 w 98" name="T48"/>
                <a:gd fmla="*/ 139 h 146" name="T49"/>
                <a:gd fmla="*/ 77 w 98" name="T50"/>
                <a:gd fmla="*/ 109 h 146" name="T51"/>
                <a:gd fmla="*/ 77 w 98" name="T52"/>
                <a:gd fmla="*/ 109 h 146" name="T53"/>
                <a:gd fmla="*/ 79 w 98" name="T54"/>
                <a:gd fmla="*/ 110 h 146" name="T55"/>
                <a:gd fmla="*/ 77 w 98" name="T56"/>
                <a:gd fmla="*/ 109 h 146" name="T57"/>
                <a:gd fmla="*/ 91 w 98" name="T58"/>
                <a:gd fmla="*/ 51 h 146" name="T59"/>
                <a:gd fmla="*/ 91 w 98" name="T60"/>
                <a:gd fmla="*/ 51 h 146" name="T61"/>
                <a:gd fmla="*/ 91 w 98" name="T62"/>
                <a:gd fmla="*/ 51 h 146" name="T63"/>
                <a:gd fmla="*/ 91 w 98" name="T64"/>
                <a:gd fmla="*/ 51 h 146" name="T65"/>
                <a:gd fmla="*/ 91 w 98" name="T66"/>
                <a:gd fmla="*/ 51 h 146" name="T67"/>
                <a:gd fmla="*/ 50 w 98" name="T68"/>
                <a:gd fmla="*/ 7 h 146" name="T69"/>
                <a:gd fmla="*/ 50 w 98" name="T70"/>
                <a:gd fmla="*/ 7 h 146" name="T71"/>
                <a:gd fmla="*/ 7 w 98" name="T72"/>
                <a:gd fmla="*/ 52 h 146" name="T73"/>
                <a:gd fmla="*/ 7 w 98" name="T74"/>
                <a:gd fmla="*/ 52 h 146" name="T75"/>
                <a:gd fmla="*/ 7 w 98" name="T76"/>
                <a:gd fmla="*/ 52 h 146" name="T77"/>
                <a:gd fmla="*/ 7 w 98" name="T78"/>
                <a:gd fmla="*/ 52 h 146" name="T79"/>
                <a:gd fmla="*/ 20 w 98" name="T80"/>
                <a:gd fmla="*/ 109 h 146" name="T81"/>
                <a:gd fmla="*/ 20 w 98" name="T82"/>
                <a:gd fmla="*/ 109 h 146" name="T83"/>
                <a:gd fmla="*/ 48 w 98" name="T84"/>
                <a:gd fmla="*/ 139 h 146" name="T85"/>
                <a:gd fmla="*/ 48 w 98" name="T86"/>
                <a:gd fmla="*/ 139 h 146" name="T87"/>
                <a:gd fmla="*/ 48 w 98" name="T88"/>
                <a:gd fmla="*/ 139 h 146" name="T89"/>
                <a:gd fmla="*/ 48 w 98" name="T90"/>
                <a:gd fmla="*/ 139 h 146" name="T91"/>
                <a:gd fmla="*/ 48 w 98" name="T92"/>
                <a:gd fmla="*/ 139 h 146" name="T93"/>
                <a:gd fmla="*/ 48 w 98" name="T94"/>
                <a:gd fmla="*/ 139 h 146" name="T95"/>
                <a:gd fmla="*/ 48 w 98" name="T96"/>
                <a:gd fmla="*/ 139 h 1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6" w="98">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03"/>
            <p:cNvSpPr>
              <a:spLocks noEditPoints="1"/>
            </p:cNvSpPr>
            <p:nvPr/>
          </p:nvSpPr>
          <p:spPr bwMode="auto">
            <a:xfrm>
              <a:off x="5808663" y="3359151"/>
              <a:ext cx="127000" cy="547688"/>
            </a:xfrm>
            <a:custGeom>
              <a:gdLst>
                <a:gd fmla="*/ 0 w 80" name="T0"/>
                <a:gd fmla="*/ 292 h 345" name="T1"/>
                <a:gd fmla="*/ 0 w 80" name="T2"/>
                <a:gd fmla="*/ 10 h 345" name="T3"/>
                <a:gd fmla="*/ 3 w 80" name="T4"/>
                <a:gd fmla="*/ 10 h 345" name="T5"/>
                <a:gd fmla="*/ 7 w 80" name="T6"/>
                <a:gd fmla="*/ 3 h 345" name="T7"/>
                <a:gd fmla="*/ 13 w 80" name="T8"/>
                <a:gd fmla="*/ 0 h 345" name="T9"/>
                <a:gd fmla="*/ 80 w 80" name="T10"/>
                <a:gd fmla="*/ 249 h 345" name="T11"/>
                <a:gd fmla="*/ 50 w 80" name="T12"/>
                <a:gd fmla="*/ 345 h 345" name="T13"/>
                <a:gd fmla="*/ 0 w 80" name="T14"/>
                <a:gd fmla="*/ 292 h 345" name="T15"/>
                <a:gd fmla="*/ 0 w 80" name="T16"/>
                <a:gd fmla="*/ 292 h 345" name="T17"/>
                <a:gd fmla="*/ 10 w 80" name="T18"/>
                <a:gd fmla="*/ 285 h 345" name="T19"/>
                <a:gd fmla="*/ 47 w 80" name="T20"/>
                <a:gd fmla="*/ 325 h 345" name="T21"/>
                <a:gd fmla="*/ 70 w 80" name="T22"/>
                <a:gd fmla="*/ 249 h 345" name="T23"/>
                <a:gd fmla="*/ 10 w 80" name="T24"/>
                <a:gd fmla="*/ 23 h 345" name="T25"/>
                <a:gd fmla="*/ 10 w 80" name="T26"/>
                <a:gd fmla="*/ 285 h 345" name="T27"/>
                <a:gd fmla="*/ 10 w 80" name="T28"/>
                <a:gd fmla="*/ 285 h 345" name="T29"/>
                <a:gd fmla="*/ 7 w 80" name="T30"/>
                <a:gd fmla="*/ 10 h 345" name="T31"/>
                <a:gd fmla="*/ 10 w 80" name="T32"/>
                <a:gd fmla="*/ 7 h 345" name="T33"/>
                <a:gd fmla="*/ 7 w 80" name="T34"/>
                <a:gd fmla="*/ 10 h 345" name="T35"/>
                <a:gd fmla="*/ 7 w 80" name="T36"/>
                <a:gd fmla="*/ 10 h 3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5" w="80">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04"/>
            <p:cNvSpPr>
              <a:spLocks noEditPoints="1"/>
            </p:cNvSpPr>
            <p:nvPr/>
          </p:nvSpPr>
          <p:spPr bwMode="auto">
            <a:xfrm>
              <a:off x="5797550" y="3338513"/>
              <a:ext cx="149225" cy="588963"/>
            </a:xfrm>
            <a:custGeom>
              <a:gdLst>
                <a:gd fmla="*/ 4 w 94" name="T0"/>
                <a:gd fmla="*/ 308 h 371" name="T1"/>
                <a:gd fmla="*/ 7 w 94" name="T2"/>
                <a:gd fmla="*/ 305 h 371" name="T3"/>
                <a:gd fmla="*/ 14 w 94" name="T4"/>
                <a:gd fmla="*/ 305 h 371" name="T5"/>
                <a:gd fmla="*/ 7 w 94" name="T6"/>
                <a:gd fmla="*/ 305 h 371" name="T7"/>
                <a:gd fmla="*/ 4 w 94" name="T8"/>
                <a:gd fmla="*/ 308 h 371" name="T9"/>
                <a:gd fmla="*/ 0 w 94" name="T10"/>
                <a:gd fmla="*/ 305 h 371" name="T11"/>
                <a:gd fmla="*/ 0 w 94" name="T12"/>
                <a:gd fmla="*/ 20 h 371" name="T13"/>
                <a:gd fmla="*/ 4 w 94" name="T14"/>
                <a:gd fmla="*/ 20 h 371" name="T15"/>
                <a:gd fmla="*/ 4 w 94" name="T16"/>
                <a:gd fmla="*/ 16 h 371" name="T17"/>
                <a:gd fmla="*/ 10 w 94" name="T18"/>
                <a:gd fmla="*/ 13 h 371" name="T19"/>
                <a:gd fmla="*/ 24 w 94" name="T20"/>
                <a:gd fmla="*/ 0 h 371" name="T21"/>
                <a:gd fmla="*/ 94 w 94" name="T22"/>
                <a:gd fmla="*/ 262 h 371" name="T23"/>
                <a:gd fmla="*/ 60 w 94" name="T24"/>
                <a:gd fmla="*/ 371 h 371" name="T25"/>
                <a:gd fmla="*/ 4 w 94" name="T26"/>
                <a:gd fmla="*/ 308 h 371" name="T27"/>
                <a:gd fmla="*/ 4 w 94" name="T28"/>
                <a:gd fmla="*/ 308 h 371" name="T29"/>
                <a:gd fmla="*/ 50 w 94" name="T30"/>
                <a:gd fmla="*/ 325 h 371" name="T31"/>
                <a:gd fmla="*/ 70 w 94" name="T32"/>
                <a:gd fmla="*/ 262 h 371" name="T33"/>
                <a:gd fmla="*/ 24 w 94" name="T34"/>
                <a:gd fmla="*/ 89 h 371" name="T35"/>
                <a:gd fmla="*/ 24 w 94" name="T36"/>
                <a:gd fmla="*/ 298 h 371" name="T37"/>
                <a:gd fmla="*/ 50 w 94" name="T38"/>
                <a:gd fmla="*/ 325 h 371" name="T39"/>
                <a:gd fmla="*/ 50 w 94" name="T40"/>
                <a:gd fmla="*/ 325 h 371" name="T41"/>
                <a:gd fmla="*/ 14 w 94" name="T42"/>
                <a:gd fmla="*/ 36 h 371" name="T43"/>
                <a:gd fmla="*/ 20 w 94" name="T44"/>
                <a:gd fmla="*/ 36 h 371" name="T45"/>
                <a:gd fmla="*/ 17 w 94" name="T46"/>
                <a:gd fmla="*/ 26 h 371" name="T47"/>
                <a:gd fmla="*/ 14 w 94" name="T48"/>
                <a:gd fmla="*/ 29 h 371" name="T49"/>
                <a:gd fmla="*/ 14 w 94" name="T50"/>
                <a:gd fmla="*/ 26 h 371" name="T51"/>
                <a:gd fmla="*/ 14 w 94" name="T52"/>
                <a:gd fmla="*/ 26 h 371" name="T53"/>
                <a:gd fmla="*/ 14 w 94" name="T54"/>
                <a:gd fmla="*/ 36 h 371" name="T55"/>
                <a:gd fmla="*/ 14 w 94" name="T56"/>
                <a:gd fmla="*/ 36 h 371" name="T57"/>
                <a:gd fmla="*/ 14 w 94" name="T58"/>
                <a:gd fmla="*/ 29 h 371" name="T59"/>
                <a:gd fmla="*/ 14 w 94" name="T60"/>
                <a:gd fmla="*/ 26 h 371" name="T61"/>
                <a:gd fmla="*/ 14 w 94" name="T62"/>
                <a:gd fmla="*/ 29 h 371" name="T63"/>
                <a:gd fmla="*/ 14 w 94" name="T64"/>
                <a:gd fmla="*/ 29 h 371" name="T65"/>
                <a:gd fmla="*/ 14 w 94" name="T66"/>
                <a:gd fmla="*/ 29 h 371" name="T67"/>
                <a:gd fmla="*/ 14 w 94" name="T68"/>
                <a:gd fmla="*/ 26 h 371" name="T69"/>
                <a:gd fmla="*/ 14 w 94" name="T70"/>
                <a:gd fmla="*/ 26 h 371" name="T71"/>
                <a:gd fmla="*/ 14 w 94" name="T72"/>
                <a:gd fmla="*/ 29 h 371" name="T73"/>
                <a:gd fmla="*/ 14 w 94" name="T74"/>
                <a:gd fmla="*/ 29 h 3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1" w="94">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05"/>
            <p:cNvSpPr/>
            <p:nvPr/>
          </p:nvSpPr>
          <p:spPr bwMode="auto">
            <a:xfrm>
              <a:off x="6248400" y="3470276"/>
              <a:ext cx="42863" cy="73025"/>
            </a:xfrm>
            <a:custGeom>
              <a:gdLst>
                <a:gd fmla="*/ 5 w 8" name="T0"/>
                <a:gd fmla="*/ 13 h 14" name="T1"/>
                <a:gd fmla="*/ 0 w 8" name="T2"/>
                <a:gd fmla="*/ 2 h 14" name="T3"/>
                <a:gd fmla="*/ 1 w 8" name="T4"/>
                <a:gd fmla="*/ 0 h 14" name="T5"/>
                <a:gd fmla="*/ 1 w 8" name="T6"/>
                <a:gd fmla="*/ 0 h 14" name="T7"/>
                <a:gd fmla="*/ 3 w 8" name="T8"/>
                <a:gd fmla="*/ 1 h 14" name="T9"/>
                <a:gd fmla="*/ 3 w 8" name="T10"/>
                <a:gd fmla="*/ 1 h 14" name="T11"/>
                <a:gd fmla="*/ 7 w 8" name="T12"/>
                <a:gd fmla="*/ 12 h 14" name="T13"/>
                <a:gd fmla="*/ 7 w 8" name="T14"/>
                <a:gd fmla="*/ 14 h 14" name="T15"/>
                <a:gd fmla="*/ 7 w 8" name="T16"/>
                <a:gd fmla="*/ 14 h 14" name="T17"/>
                <a:gd fmla="*/ 6 w 8" name="T18"/>
                <a:gd fmla="*/ 14 h 14" name="T19"/>
                <a:gd fmla="*/ 6 w 8" name="T20"/>
                <a:gd fmla="*/ 14 h 14" name="T21"/>
                <a:gd fmla="*/ 5 w 8" name="T22"/>
                <a:gd fmla="*/ 13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6"/>
            <p:cNvSpPr>
              <a:spLocks noEditPoints="1"/>
            </p:cNvSpPr>
            <p:nvPr/>
          </p:nvSpPr>
          <p:spPr bwMode="auto">
            <a:xfrm>
              <a:off x="6237288" y="3459163"/>
              <a:ext cx="63500" cy="95250"/>
            </a:xfrm>
            <a:custGeom>
              <a:gdLst>
                <a:gd fmla="*/ 5 w 12" name="T0"/>
                <a:gd fmla="*/ 16 h 18" name="T1"/>
                <a:gd fmla="*/ 5 w 12" name="T2"/>
                <a:gd fmla="*/ 16 h 18" name="T3"/>
                <a:gd fmla="*/ 0 w 12" name="T4"/>
                <a:gd fmla="*/ 5 h 18" name="T5"/>
                <a:gd fmla="*/ 0 w 12" name="T6"/>
                <a:gd fmla="*/ 4 h 18" name="T7"/>
                <a:gd fmla="*/ 0 w 12" name="T8"/>
                <a:gd fmla="*/ 4 h 18" name="T9"/>
                <a:gd fmla="*/ 2 w 12" name="T10"/>
                <a:gd fmla="*/ 0 h 18" name="T11"/>
                <a:gd fmla="*/ 2 w 12" name="T12"/>
                <a:gd fmla="*/ 0 h 18" name="T13"/>
                <a:gd fmla="*/ 4 w 12" name="T14"/>
                <a:gd fmla="*/ 0 h 18" name="T15"/>
                <a:gd fmla="*/ 4 w 12" name="T16"/>
                <a:gd fmla="*/ 0 h 18" name="T17"/>
                <a:gd fmla="*/ 7 w 12" name="T18"/>
                <a:gd fmla="*/ 2 h 18" name="T19"/>
                <a:gd fmla="*/ 7 w 12" name="T20"/>
                <a:gd fmla="*/ 2 h 18" name="T21"/>
                <a:gd fmla="*/ 11 w 12" name="T22"/>
                <a:gd fmla="*/ 13 h 18" name="T23"/>
                <a:gd fmla="*/ 12 w 12" name="T24"/>
                <a:gd fmla="*/ 15 h 18" name="T25"/>
                <a:gd fmla="*/ 12 w 12" name="T26"/>
                <a:gd fmla="*/ 15 h 18" name="T27"/>
                <a:gd fmla="*/ 9 w 12" name="T28"/>
                <a:gd fmla="*/ 18 h 18" name="T29"/>
                <a:gd fmla="*/ 9 w 12" name="T30"/>
                <a:gd fmla="*/ 18 h 18" name="T31"/>
                <a:gd fmla="*/ 8 w 12" name="T32"/>
                <a:gd fmla="*/ 18 h 18" name="T33"/>
                <a:gd fmla="*/ 8 w 12" name="T34"/>
                <a:gd fmla="*/ 18 h 18" name="T35"/>
                <a:gd fmla="*/ 8 w 12" name="T36"/>
                <a:gd fmla="*/ 18 h 18" name="T37"/>
                <a:gd fmla="*/ 8 w 12" name="T38"/>
                <a:gd fmla="*/ 18 h 18" name="T39"/>
                <a:gd fmla="*/ 5 w 12" name="T40"/>
                <a:gd fmla="*/ 16 h 18" name="T41"/>
                <a:gd fmla="*/ 7 w 12" name="T42"/>
                <a:gd fmla="*/ 15 h 18" name="T43"/>
                <a:gd fmla="*/ 9 w 12" name="T44"/>
                <a:gd fmla="*/ 14 h 18" name="T45"/>
                <a:gd fmla="*/ 8 w 12" name="T46"/>
                <a:gd fmla="*/ 15 h 18" name="T47"/>
                <a:gd fmla="*/ 8 w 12" name="T48"/>
                <a:gd fmla="*/ 15 h 18" name="T49"/>
                <a:gd fmla="*/ 8 w 12" name="T50"/>
                <a:gd fmla="*/ 15 h 18" name="T51"/>
                <a:gd fmla="*/ 8 w 12" name="T52"/>
                <a:gd fmla="*/ 15 h 18" name="T53"/>
                <a:gd fmla="*/ 8 w 12" name="T54"/>
                <a:gd fmla="*/ 15 h 18" name="T55"/>
                <a:gd fmla="*/ 7 w 12" name="T56"/>
                <a:gd fmla="*/ 15 h 1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 w="12">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7"/>
            <p:cNvSpPr/>
            <p:nvPr/>
          </p:nvSpPr>
          <p:spPr bwMode="auto">
            <a:xfrm>
              <a:off x="6062663" y="3443288"/>
              <a:ext cx="238125" cy="327025"/>
            </a:xfrm>
            <a:custGeom>
              <a:gdLst>
                <a:gd fmla="*/ 0 w 45" name="T0"/>
                <a:gd fmla="*/ 42 h 62" name="T1"/>
                <a:gd fmla="*/ 0 w 45" name="T2"/>
                <a:gd fmla="*/ 40 h 62" name="T3"/>
                <a:gd fmla="*/ 0 w 45" name="T4"/>
                <a:gd fmla="*/ 40 h 62" name="T5"/>
                <a:gd fmla="*/ 3 w 45" name="T6"/>
                <a:gd fmla="*/ 40 h 62" name="T7"/>
                <a:gd fmla="*/ 3 w 45" name="T8"/>
                <a:gd fmla="*/ 40 h 62" name="T9"/>
                <a:gd fmla="*/ 20 w 45" name="T10"/>
                <a:gd fmla="*/ 57 h 62" name="T11"/>
                <a:gd fmla="*/ 42 w 45" name="T12"/>
                <a:gd fmla="*/ 17 h 62" name="T13"/>
                <a:gd fmla="*/ 37 w 45" name="T14"/>
                <a:gd fmla="*/ 2 h 62" name="T15"/>
                <a:gd fmla="*/ 37 w 45" name="T16"/>
                <a:gd fmla="*/ 2 h 62" name="T17"/>
                <a:gd fmla="*/ 38 w 45" name="T18"/>
                <a:gd fmla="*/ 0 h 62" name="T19"/>
                <a:gd fmla="*/ 38 w 45" name="T20"/>
                <a:gd fmla="*/ 0 h 62" name="T21"/>
                <a:gd fmla="*/ 40 w 45" name="T22"/>
                <a:gd fmla="*/ 1 h 62" name="T23"/>
                <a:gd fmla="*/ 40 w 45" name="T24"/>
                <a:gd fmla="*/ 1 h 62" name="T25"/>
                <a:gd fmla="*/ 45 w 45" name="T26"/>
                <a:gd fmla="*/ 18 h 62" name="T27"/>
                <a:gd fmla="*/ 21 w 45" name="T28"/>
                <a:gd fmla="*/ 62 h 62" name="T29"/>
                <a:gd fmla="*/ 0 w 45" name="T30"/>
                <a:gd fmla="*/ 42 h 6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45">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8"/>
            <p:cNvSpPr>
              <a:spLocks noEditPoints="1"/>
            </p:cNvSpPr>
            <p:nvPr/>
          </p:nvSpPr>
          <p:spPr bwMode="auto">
            <a:xfrm>
              <a:off x="6051550" y="3432176"/>
              <a:ext cx="265113" cy="358775"/>
            </a:xfrm>
            <a:custGeom>
              <a:gdLst>
                <a:gd fmla="*/ 1 w 50" name="T0"/>
                <a:gd fmla="*/ 46 h 68" name="T1"/>
                <a:gd fmla="*/ 1 w 50" name="T2"/>
                <a:gd fmla="*/ 46 h 68" name="T3"/>
                <a:gd fmla="*/ 0 w 50" name="T4"/>
                <a:gd fmla="*/ 43 h 68" name="T5"/>
                <a:gd fmla="*/ 0 w 50" name="T6"/>
                <a:gd fmla="*/ 43 h 68" name="T7"/>
                <a:gd fmla="*/ 1 w 50" name="T8"/>
                <a:gd fmla="*/ 41 h 68" name="T9"/>
                <a:gd fmla="*/ 1 w 50" name="T10"/>
                <a:gd fmla="*/ 41 h 68" name="T11"/>
                <a:gd fmla="*/ 3 w 50" name="T12"/>
                <a:gd fmla="*/ 40 h 68" name="T13"/>
                <a:gd fmla="*/ 3 w 50" name="T14"/>
                <a:gd fmla="*/ 40 h 68" name="T15"/>
                <a:gd fmla="*/ 6 w 50" name="T16"/>
                <a:gd fmla="*/ 41 h 68" name="T17"/>
                <a:gd fmla="*/ 6 w 50" name="T18"/>
                <a:gd fmla="*/ 41 h 68" name="T19"/>
                <a:gd fmla="*/ 22 w 50" name="T20"/>
                <a:gd fmla="*/ 56 h 68" name="T21"/>
                <a:gd fmla="*/ 42 w 50" name="T22"/>
                <a:gd fmla="*/ 19 h 68" name="T23"/>
                <a:gd fmla="*/ 37 w 50" name="T24"/>
                <a:gd fmla="*/ 2 h 68" name="T25"/>
                <a:gd fmla="*/ 38 w 50" name="T26"/>
                <a:gd fmla="*/ 2 h 68" name="T27"/>
                <a:gd fmla="*/ 40 w 50" name="T28"/>
                <a:gd fmla="*/ 1 h 68" name="T29"/>
                <a:gd fmla="*/ 40 w 50" name="T30"/>
                <a:gd fmla="*/ 1 h 68" name="T31"/>
                <a:gd fmla="*/ 41 w 50" name="T32"/>
                <a:gd fmla="*/ 0 h 68" name="T33"/>
                <a:gd fmla="*/ 41 w 50" name="T34"/>
                <a:gd fmla="*/ 0 h 68" name="T35"/>
                <a:gd fmla="*/ 44 w 50" name="T36"/>
                <a:gd fmla="*/ 3 h 68" name="T37"/>
                <a:gd fmla="*/ 44 w 50" name="T38"/>
                <a:gd fmla="*/ 3 h 68" name="T39"/>
                <a:gd fmla="*/ 50 w 50" name="T40"/>
                <a:gd fmla="*/ 20 h 68" name="T41"/>
                <a:gd fmla="*/ 24 w 50" name="T42"/>
                <a:gd fmla="*/ 68 h 68" name="T43"/>
                <a:gd fmla="*/ 1 w 50" name="T44"/>
                <a:gd fmla="*/ 46 h 68" name="T45"/>
                <a:gd fmla="*/ 2 w 50" name="T46"/>
                <a:gd fmla="*/ 44 h 68" name="T47"/>
                <a:gd fmla="*/ 3 w 50" name="T48"/>
                <a:gd fmla="*/ 43 h 68" name="T49"/>
                <a:gd fmla="*/ 3 w 50" name="T50"/>
                <a:gd fmla="*/ 43 h 68" name="T51"/>
                <a:gd fmla="*/ 2 w 50" name="T52"/>
                <a:gd fmla="*/ 44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50">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09"/>
            <p:cNvSpPr/>
            <p:nvPr/>
          </p:nvSpPr>
          <p:spPr bwMode="auto">
            <a:xfrm>
              <a:off x="6284913" y="3427413"/>
              <a:ext cx="15875" cy="115888"/>
            </a:xfrm>
            <a:custGeom>
              <a:gdLst>
                <a:gd fmla="*/ 0 w 3" name="T0"/>
                <a:gd fmla="*/ 21 h 22" name="T1"/>
                <a:gd fmla="*/ 0 w 3" name="T2"/>
                <a:gd fmla="*/ 1 h 22" name="T3"/>
                <a:gd fmla="*/ 2 w 3" name="T4"/>
                <a:gd fmla="*/ 0 h 22" name="T5"/>
                <a:gd fmla="*/ 2 w 3" name="T6"/>
                <a:gd fmla="*/ 0 h 22" name="T7"/>
                <a:gd fmla="*/ 3 w 3" name="T8"/>
                <a:gd fmla="*/ 1 h 22" name="T9"/>
                <a:gd fmla="*/ 3 w 3" name="T10"/>
                <a:gd fmla="*/ 1 h 22" name="T11"/>
                <a:gd fmla="*/ 3 w 3" name="T12"/>
                <a:gd fmla="*/ 21 h 22" name="T13"/>
                <a:gd fmla="*/ 2 w 3" name="T14"/>
                <a:gd fmla="*/ 22 h 22" name="T15"/>
                <a:gd fmla="*/ 2 w 3" name="T16"/>
                <a:gd fmla="*/ 22 h 22" name="T17"/>
                <a:gd fmla="*/ 0 w 3" name="T18"/>
                <a:gd fmla="*/ 2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3">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10"/>
            <p:cNvSpPr/>
            <p:nvPr/>
          </p:nvSpPr>
          <p:spPr bwMode="auto">
            <a:xfrm>
              <a:off x="6275388" y="3416301"/>
              <a:ext cx="36513" cy="138113"/>
            </a:xfrm>
            <a:custGeom>
              <a:gdLst>
                <a:gd fmla="*/ 0 w 7" name="T0"/>
                <a:gd fmla="*/ 23 h 26" name="T1"/>
                <a:gd fmla="*/ 0 w 7" name="T2"/>
                <a:gd fmla="*/ 3 h 26" name="T3"/>
                <a:gd fmla="*/ 4 w 7" name="T4"/>
                <a:gd fmla="*/ 0 h 26" name="T5"/>
                <a:gd fmla="*/ 4 w 7" name="T6"/>
                <a:gd fmla="*/ 0 h 26" name="T7"/>
                <a:gd fmla="*/ 7 w 7" name="T8"/>
                <a:gd fmla="*/ 3 h 26" name="T9"/>
                <a:gd fmla="*/ 7 w 7" name="T10"/>
                <a:gd fmla="*/ 3 h 26" name="T11"/>
                <a:gd fmla="*/ 7 w 7" name="T12"/>
                <a:gd fmla="*/ 23 h 26" name="T13"/>
                <a:gd fmla="*/ 4 w 7" name="T14"/>
                <a:gd fmla="*/ 26 h 26" name="T15"/>
                <a:gd fmla="*/ 4 w 7" name="T16"/>
                <a:gd fmla="*/ 26 h 26" name="T17"/>
                <a:gd fmla="*/ 0 w 7"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7">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11"/>
            <p:cNvSpPr/>
            <p:nvPr/>
          </p:nvSpPr>
          <p:spPr bwMode="auto">
            <a:xfrm>
              <a:off x="5380038" y="2643188"/>
              <a:ext cx="269875" cy="800100"/>
            </a:xfrm>
            <a:custGeom>
              <a:gdLst>
                <a:gd fmla="*/ 48 w 51" name="T0"/>
                <a:gd fmla="*/ 151 h 152" name="T1"/>
                <a:gd fmla="*/ 25 w 51" name="T2"/>
                <a:gd fmla="*/ 125 h 152" name="T3"/>
                <a:gd fmla="*/ 25 w 51" name="T4"/>
                <a:gd fmla="*/ 125 h 152" name="T5"/>
                <a:gd fmla="*/ 0 w 51" name="T6"/>
                <a:gd fmla="*/ 91 h 152" name="T7"/>
                <a:gd fmla="*/ 0 w 51" name="T8"/>
                <a:gd fmla="*/ 91 h 152" name="T9"/>
                <a:gd fmla="*/ 0 w 51" name="T10"/>
                <a:gd fmla="*/ 89 h 152" name="T11"/>
                <a:gd fmla="*/ 0 w 51" name="T12"/>
                <a:gd fmla="*/ 89 h 152" name="T13"/>
                <a:gd fmla="*/ 22 w 51" name="T14"/>
                <a:gd fmla="*/ 1 h 152" name="T15"/>
                <a:gd fmla="*/ 22 w 51" name="T16"/>
                <a:gd fmla="*/ 1 h 152" name="T17"/>
                <a:gd fmla="*/ 24 w 51" name="T18"/>
                <a:gd fmla="*/ 0 h 152" name="T19"/>
                <a:gd fmla="*/ 24 w 51" name="T20"/>
                <a:gd fmla="*/ 0 h 152" name="T21"/>
                <a:gd fmla="*/ 25 w 51" name="T22"/>
                <a:gd fmla="*/ 2 h 152" name="T23"/>
                <a:gd fmla="*/ 25 w 51" name="T24"/>
                <a:gd fmla="*/ 2 h 152" name="T25"/>
                <a:gd fmla="*/ 14 w 51" name="T26"/>
                <a:gd fmla="*/ 40 h 152" name="T27"/>
                <a:gd fmla="*/ 14 w 51" name="T28"/>
                <a:gd fmla="*/ 40 h 152" name="T29"/>
                <a:gd fmla="*/ 3 w 51" name="T30"/>
                <a:gd fmla="*/ 89 h 152" name="T31"/>
                <a:gd fmla="*/ 3 w 51" name="T32"/>
                <a:gd fmla="*/ 89 h 152" name="T33"/>
                <a:gd fmla="*/ 3 w 51" name="T34"/>
                <a:gd fmla="*/ 90 h 152" name="T35"/>
                <a:gd fmla="*/ 3 w 51" name="T36"/>
                <a:gd fmla="*/ 90 h 152" name="T37"/>
                <a:gd fmla="*/ 28 w 51" name="T38"/>
                <a:gd fmla="*/ 123 h 152" name="T39"/>
                <a:gd fmla="*/ 28 w 51" name="T40"/>
                <a:gd fmla="*/ 123 h 152" name="T41"/>
                <a:gd fmla="*/ 50 w 51" name="T42"/>
                <a:gd fmla="*/ 149 h 152" name="T43"/>
                <a:gd fmla="*/ 50 w 51" name="T44"/>
                <a:gd fmla="*/ 149 h 152" name="T45"/>
                <a:gd fmla="*/ 50 w 51" name="T46"/>
                <a:gd fmla="*/ 152 h 152" name="T47"/>
                <a:gd fmla="*/ 50 w 51" name="T48"/>
                <a:gd fmla="*/ 152 h 152" name="T49"/>
                <a:gd fmla="*/ 49 w 51" name="T50"/>
                <a:gd fmla="*/ 152 h 152" name="T51"/>
                <a:gd fmla="*/ 49 w 51" name="T52"/>
                <a:gd fmla="*/ 152 h 152" name="T53"/>
                <a:gd fmla="*/ 48 w 51" name="T54"/>
                <a:gd fmla="*/ 151 h 1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2" w="51">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12"/>
            <p:cNvSpPr>
              <a:spLocks noEditPoints="1"/>
            </p:cNvSpPr>
            <p:nvPr/>
          </p:nvSpPr>
          <p:spPr bwMode="auto">
            <a:xfrm>
              <a:off x="5368925" y="2632076"/>
              <a:ext cx="290513" cy="822325"/>
            </a:xfrm>
            <a:custGeom>
              <a:gdLst>
                <a:gd fmla="*/ 49 w 55" name="T0"/>
                <a:gd fmla="*/ 155 h 156" name="T1"/>
                <a:gd fmla="*/ 26 w 55" name="T2"/>
                <a:gd fmla="*/ 128 h 156" name="T3"/>
                <a:gd fmla="*/ 0 w 55" name="T4"/>
                <a:gd fmla="*/ 93 h 156" name="T5"/>
                <a:gd fmla="*/ 0 w 55" name="T6"/>
                <a:gd fmla="*/ 91 h 156" name="T7"/>
                <a:gd fmla="*/ 22 w 55" name="T8"/>
                <a:gd fmla="*/ 3 h 156" name="T9"/>
                <a:gd fmla="*/ 22 w 55" name="T10"/>
                <a:gd fmla="*/ 3 h 156" name="T11"/>
                <a:gd fmla="*/ 26 w 55" name="T12"/>
                <a:gd fmla="*/ 0 h 156" name="T13"/>
                <a:gd fmla="*/ 27 w 55" name="T14"/>
                <a:gd fmla="*/ 0 h 156" name="T15"/>
                <a:gd fmla="*/ 29 w 55" name="T16"/>
                <a:gd fmla="*/ 4 h 156" name="T17"/>
                <a:gd fmla="*/ 29 w 55" name="T18"/>
                <a:gd fmla="*/ 4 h 156" name="T19"/>
                <a:gd fmla="*/ 29 w 55" name="T20"/>
                <a:gd fmla="*/ 5 h 156" name="T21"/>
                <a:gd fmla="*/ 29 w 55" name="T22"/>
                <a:gd fmla="*/ 5 h 156" name="T23"/>
                <a:gd fmla="*/ 28 w 55" name="T24"/>
                <a:gd fmla="*/ 8 h 156" name="T25"/>
                <a:gd fmla="*/ 26 w 55" name="T26"/>
                <a:gd fmla="*/ 16 h 156" name="T27"/>
                <a:gd fmla="*/ 18 w 55" name="T28"/>
                <a:gd fmla="*/ 42 h 156" name="T29"/>
                <a:gd fmla="*/ 7 w 55" name="T30"/>
                <a:gd fmla="*/ 90 h 156" name="T31"/>
                <a:gd fmla="*/ 7 w 55" name="T32"/>
                <a:gd fmla="*/ 90 h 156" name="T33"/>
                <a:gd fmla="*/ 7 w 55" name="T34"/>
                <a:gd fmla="*/ 92 h 156" name="T35"/>
                <a:gd fmla="*/ 15 w 55" name="T36"/>
                <a:gd fmla="*/ 104 h 156" name="T37"/>
                <a:gd fmla="*/ 31 w 55" name="T38"/>
                <a:gd fmla="*/ 124 h 156" name="T39"/>
                <a:gd fmla="*/ 54 w 55" name="T40"/>
                <a:gd fmla="*/ 150 h 156" name="T41"/>
                <a:gd fmla="*/ 55 w 55" name="T42"/>
                <a:gd fmla="*/ 152 h 156" name="T43"/>
                <a:gd fmla="*/ 54 w 55" name="T44"/>
                <a:gd fmla="*/ 155 h 156" name="T45"/>
                <a:gd fmla="*/ 51 w 55" name="T46"/>
                <a:gd fmla="*/ 156 h 156" name="T47"/>
                <a:gd fmla="*/ 49 w 55" name="T48"/>
                <a:gd fmla="*/ 155 h 156" name="T49"/>
                <a:gd fmla="*/ 51 w 55" name="T50"/>
                <a:gd fmla="*/ 153 h 156" name="T51"/>
                <a:gd fmla="*/ 51 w 55" name="T52"/>
                <a:gd fmla="*/ 153 h 156" name="T53"/>
                <a:gd fmla="*/ 51 w 55" name="T54"/>
                <a:gd fmla="*/ 153 h 156" name="T55"/>
                <a:gd fmla="*/ 50 w 55" name="T56"/>
                <a:gd fmla="*/ 153 h 156" name="T57"/>
                <a:gd fmla="*/ 52 w 55" name="T58"/>
                <a:gd fmla="*/ 152 h 156" name="T59"/>
                <a:gd fmla="*/ 51 w 55" name="T60"/>
                <a:gd fmla="*/ 152 h 156" name="T61"/>
                <a:gd fmla="*/ 51 w 55" name="T62"/>
                <a:gd fmla="*/ 152 h 156" name="T63"/>
                <a:gd fmla="*/ 51 w 55" name="T64"/>
                <a:gd fmla="*/ 152 h 156" name="T65"/>
                <a:gd fmla="*/ 51 w 55" name="T66"/>
                <a:gd fmla="*/ 152 h 156" name="T67"/>
                <a:gd fmla="*/ 51 w 55" name="T68"/>
                <a:gd fmla="*/ 152 h 1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6" w="55">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13"/>
            <p:cNvSpPr/>
            <p:nvPr/>
          </p:nvSpPr>
          <p:spPr bwMode="auto">
            <a:xfrm>
              <a:off x="5484813" y="2543176"/>
              <a:ext cx="101600" cy="136525"/>
            </a:xfrm>
            <a:custGeom>
              <a:gdLst>
                <a:gd fmla="*/ 2 w 19" name="T0"/>
                <a:gd fmla="*/ 22 h 26" name="T1"/>
                <a:gd fmla="*/ 10 w 19" name="T2"/>
                <a:gd fmla="*/ 2 h 26" name="T3"/>
                <a:gd fmla="*/ 10 w 19" name="T4"/>
                <a:gd fmla="*/ 2 h 26" name="T5"/>
                <a:gd fmla="*/ 11 w 19" name="T6"/>
                <a:gd fmla="*/ 0 h 26" name="T7"/>
                <a:gd fmla="*/ 11 w 19" name="T8"/>
                <a:gd fmla="*/ 0 h 26" name="T9"/>
                <a:gd fmla="*/ 13 w 19" name="T10"/>
                <a:gd fmla="*/ 1 h 26" name="T11"/>
                <a:gd fmla="*/ 13 w 19" name="T12"/>
                <a:gd fmla="*/ 1 h 26" name="T13"/>
                <a:gd fmla="*/ 13 w 19" name="T14"/>
                <a:gd fmla="*/ 3 h 26" name="T15"/>
                <a:gd fmla="*/ 13 w 19" name="T16"/>
                <a:gd fmla="*/ 3 h 26" name="T17"/>
                <a:gd fmla="*/ 13 w 19" name="T18"/>
                <a:gd fmla="*/ 3 h 26" name="T19"/>
                <a:gd fmla="*/ 13 w 19" name="T20"/>
                <a:gd fmla="*/ 3 h 26" name="T21"/>
                <a:gd fmla="*/ 13 w 19" name="T22"/>
                <a:gd fmla="*/ 3 h 26" name="T23"/>
                <a:gd fmla="*/ 13 w 19" name="T24"/>
                <a:gd fmla="*/ 3 h 26" name="T25"/>
                <a:gd fmla="*/ 12 w 19" name="T26"/>
                <a:gd fmla="*/ 6 h 26" name="T27"/>
                <a:gd fmla="*/ 12 w 19" name="T28"/>
                <a:gd fmla="*/ 6 h 26" name="T29"/>
                <a:gd fmla="*/ 9 w 19" name="T30"/>
                <a:gd fmla="*/ 13 h 26" name="T31"/>
                <a:gd fmla="*/ 9 w 19" name="T32"/>
                <a:gd fmla="*/ 13 h 26" name="T33"/>
                <a:gd fmla="*/ 6 w 19" name="T34"/>
                <a:gd fmla="*/ 19 h 26" name="T35"/>
                <a:gd fmla="*/ 6 w 19" name="T36"/>
                <a:gd fmla="*/ 19 h 26" name="T37"/>
                <a:gd fmla="*/ 16 w 19" name="T38"/>
                <a:gd fmla="*/ 13 h 26" name="T39"/>
                <a:gd fmla="*/ 16 w 19" name="T40"/>
                <a:gd fmla="*/ 13 h 26" name="T41"/>
                <a:gd fmla="*/ 18 w 19" name="T42"/>
                <a:gd fmla="*/ 14 h 26" name="T43"/>
                <a:gd fmla="*/ 18 w 19" name="T44"/>
                <a:gd fmla="*/ 14 h 26" name="T45"/>
                <a:gd fmla="*/ 18 w 19" name="T46"/>
                <a:gd fmla="*/ 16 h 26" name="T47"/>
                <a:gd fmla="*/ 18 w 19" name="T48"/>
                <a:gd fmla="*/ 16 h 26" name="T49"/>
                <a:gd fmla="*/ 0 w 19" name="T50"/>
                <a:gd fmla="*/ 26 h 26" name="T51"/>
                <a:gd fmla="*/ 2 w 19" name="T52"/>
                <a:gd fmla="*/ 22 h 2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 w="19">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14"/>
            <p:cNvSpPr/>
            <p:nvPr/>
          </p:nvSpPr>
          <p:spPr bwMode="auto">
            <a:xfrm>
              <a:off x="5464175" y="2532063"/>
              <a:ext cx="131763" cy="173038"/>
            </a:xfrm>
            <a:custGeom>
              <a:gdLst>
                <a:gd fmla="*/ 4 w 25" name="T0"/>
                <a:gd fmla="*/ 24 h 33" name="T1"/>
                <a:gd fmla="*/ 4 w 25" name="T2"/>
                <a:gd fmla="*/ 24 h 33" name="T3"/>
                <a:gd fmla="*/ 4 w 25" name="T4"/>
                <a:gd fmla="*/ 24 h 33" name="T5"/>
                <a:gd fmla="*/ 4 w 25" name="T6"/>
                <a:gd fmla="*/ 24 h 33" name="T7"/>
                <a:gd fmla="*/ 4 w 25" name="T8"/>
                <a:gd fmla="*/ 24 h 33" name="T9"/>
                <a:gd fmla="*/ 4 w 25" name="T10"/>
                <a:gd fmla="*/ 24 h 33" name="T11"/>
                <a:gd fmla="*/ 4 w 25" name="T12"/>
                <a:gd fmla="*/ 23 h 33" name="T13"/>
                <a:gd fmla="*/ 4 w 25" name="T14"/>
                <a:gd fmla="*/ 23 h 33" name="T15"/>
                <a:gd fmla="*/ 4 w 25" name="T16"/>
                <a:gd fmla="*/ 23 h 33" name="T17"/>
                <a:gd fmla="*/ 5 w 25" name="T18"/>
                <a:gd fmla="*/ 21 h 33" name="T19"/>
                <a:gd fmla="*/ 5 w 25" name="T20"/>
                <a:gd fmla="*/ 21 h 33" name="T21"/>
                <a:gd fmla="*/ 7 w 25" name="T22"/>
                <a:gd fmla="*/ 15 h 33" name="T23"/>
                <a:gd fmla="*/ 7 w 25" name="T24"/>
                <a:gd fmla="*/ 15 h 33" name="T25"/>
                <a:gd fmla="*/ 12 w 25" name="T26"/>
                <a:gd fmla="*/ 3 h 33" name="T27"/>
                <a:gd fmla="*/ 12 w 25" name="T28"/>
                <a:gd fmla="*/ 3 h 33" name="T29"/>
                <a:gd fmla="*/ 14 w 25" name="T30"/>
                <a:gd fmla="*/ 1 h 33" name="T31"/>
                <a:gd fmla="*/ 14 w 25" name="T32"/>
                <a:gd fmla="*/ 1 h 33" name="T33"/>
                <a:gd fmla="*/ 16 w 25" name="T34"/>
                <a:gd fmla="*/ 0 h 33" name="T35"/>
                <a:gd fmla="*/ 16 w 25" name="T36"/>
                <a:gd fmla="*/ 0 h 33" name="T37"/>
                <a:gd fmla="*/ 19 w 25" name="T38"/>
                <a:gd fmla="*/ 2 h 33" name="T39"/>
                <a:gd fmla="*/ 19 w 25" name="T40"/>
                <a:gd fmla="*/ 2 h 33" name="T41"/>
                <a:gd fmla="*/ 20 w 25" name="T42"/>
                <a:gd fmla="*/ 4 h 33" name="T43"/>
                <a:gd fmla="*/ 20 w 25" name="T44"/>
                <a:gd fmla="*/ 4 h 33" name="T45"/>
                <a:gd fmla="*/ 19 w 25" name="T46"/>
                <a:gd fmla="*/ 6 h 33" name="T47"/>
                <a:gd fmla="*/ 19 w 25" name="T48"/>
                <a:gd fmla="*/ 6 h 33" name="T49"/>
                <a:gd fmla="*/ 18 w 25" name="T50"/>
                <a:gd fmla="*/ 6 h 33" name="T51"/>
                <a:gd fmla="*/ 18 w 25" name="T52"/>
                <a:gd fmla="*/ 6 h 33" name="T53"/>
                <a:gd fmla="*/ 17 w 25" name="T54"/>
                <a:gd fmla="*/ 9 h 33" name="T55"/>
                <a:gd fmla="*/ 17 w 25" name="T56"/>
                <a:gd fmla="*/ 9 h 33" name="T57"/>
                <a:gd fmla="*/ 14 w 25" name="T58"/>
                <a:gd fmla="*/ 16 h 33" name="T59"/>
                <a:gd fmla="*/ 14 w 25" name="T60"/>
                <a:gd fmla="*/ 16 h 33" name="T61"/>
                <a:gd fmla="*/ 14 w 25" name="T62"/>
                <a:gd fmla="*/ 17 h 33" name="T63"/>
                <a:gd fmla="*/ 14 w 25" name="T64"/>
                <a:gd fmla="*/ 17 h 33" name="T65"/>
                <a:gd fmla="*/ 20 w 25" name="T66"/>
                <a:gd fmla="*/ 13 h 33" name="T67"/>
                <a:gd fmla="*/ 20 w 25" name="T68"/>
                <a:gd fmla="*/ 13 h 33" name="T69"/>
                <a:gd fmla="*/ 21 w 25" name="T70"/>
                <a:gd fmla="*/ 13 h 33" name="T71"/>
                <a:gd fmla="*/ 21 w 25" name="T72"/>
                <a:gd fmla="*/ 13 h 33" name="T73"/>
                <a:gd fmla="*/ 24 w 25" name="T74"/>
                <a:gd fmla="*/ 15 h 33" name="T75"/>
                <a:gd fmla="*/ 24 w 25" name="T76"/>
                <a:gd fmla="*/ 15 h 33" name="T77"/>
                <a:gd fmla="*/ 25 w 25" name="T78"/>
                <a:gd fmla="*/ 17 h 33" name="T79"/>
                <a:gd fmla="*/ 25 w 25" name="T80"/>
                <a:gd fmla="*/ 17 h 33" name="T81"/>
                <a:gd fmla="*/ 23 w 25" name="T82"/>
                <a:gd fmla="*/ 20 h 33" name="T83"/>
                <a:gd fmla="*/ 23 w 25" name="T84"/>
                <a:gd fmla="*/ 20 h 33" name="T85"/>
                <a:gd fmla="*/ 0 w 25" name="T86"/>
                <a:gd fmla="*/ 33 h 33" name="T87"/>
                <a:gd fmla="*/ 4 w 25" name="T88"/>
                <a:gd fmla="*/ 24 h 3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3" w="25">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15"/>
            <p:cNvSpPr/>
            <p:nvPr/>
          </p:nvSpPr>
          <p:spPr bwMode="auto">
            <a:xfrm>
              <a:off x="5507038" y="2579688"/>
              <a:ext cx="79375" cy="84138"/>
            </a:xfrm>
            <a:custGeom>
              <a:gdLst>
                <a:gd fmla="*/ 0 w 15" name="T0"/>
                <a:gd fmla="*/ 15 h 16" name="T1"/>
                <a:gd fmla="*/ 1 w 15" name="T2"/>
                <a:gd fmla="*/ 13 h 16" name="T3"/>
                <a:gd fmla="*/ 1 w 15" name="T4"/>
                <a:gd fmla="*/ 13 h 16" name="T5"/>
                <a:gd fmla="*/ 5 w 15" name="T6"/>
                <a:gd fmla="*/ 7 h 16" name="T7"/>
                <a:gd fmla="*/ 5 w 15" name="T8"/>
                <a:gd fmla="*/ 7 h 16" name="T9"/>
                <a:gd fmla="*/ 12 w 15" name="T10"/>
                <a:gd fmla="*/ 0 h 16" name="T11"/>
                <a:gd fmla="*/ 12 w 15" name="T12"/>
                <a:gd fmla="*/ 0 h 16" name="T13"/>
                <a:gd fmla="*/ 12 w 15" name="T14"/>
                <a:gd fmla="*/ 0 h 16" name="T15"/>
                <a:gd fmla="*/ 14 w 15" name="T16"/>
                <a:gd fmla="*/ 1 h 16" name="T17"/>
                <a:gd fmla="*/ 14 w 15" name="T18"/>
                <a:gd fmla="*/ 1 h 16" name="T19"/>
                <a:gd fmla="*/ 14 w 15" name="T20"/>
                <a:gd fmla="*/ 3 h 16" name="T21"/>
                <a:gd fmla="*/ 14 w 15" name="T22"/>
                <a:gd fmla="*/ 3 h 16" name="T23"/>
                <a:gd fmla="*/ 8 w 15" name="T24"/>
                <a:gd fmla="*/ 9 h 16" name="T25"/>
                <a:gd fmla="*/ 8 w 15" name="T26"/>
                <a:gd fmla="*/ 9 h 16" name="T27"/>
                <a:gd fmla="*/ 2 w 15" name="T28"/>
                <a:gd fmla="*/ 16 h 16" name="T29"/>
                <a:gd fmla="*/ 2 w 15" name="T30"/>
                <a:gd fmla="*/ 16 h 16" name="T31"/>
                <a:gd fmla="*/ 2 w 15" name="T32"/>
                <a:gd fmla="*/ 16 h 16" name="T33"/>
                <a:gd fmla="*/ 2 w 15" name="T34"/>
                <a:gd fmla="*/ 16 h 16" name="T35"/>
                <a:gd fmla="*/ 0 w 15" name="T36"/>
                <a:gd fmla="*/ 15 h 1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 w="15">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6"/>
            <p:cNvSpPr>
              <a:spLocks noEditPoints="1"/>
            </p:cNvSpPr>
            <p:nvPr/>
          </p:nvSpPr>
          <p:spPr bwMode="auto">
            <a:xfrm>
              <a:off x="5495925" y="2563813"/>
              <a:ext cx="100013" cy="109538"/>
            </a:xfrm>
            <a:custGeom>
              <a:gdLst>
                <a:gd fmla="*/ 1 w 19" name="T0"/>
                <a:gd fmla="*/ 19 h 21" name="T1"/>
                <a:gd fmla="*/ 1 w 19" name="T2"/>
                <a:gd fmla="*/ 19 h 21" name="T3"/>
                <a:gd fmla="*/ 0 w 19" name="T4"/>
                <a:gd fmla="*/ 17 h 21" name="T5"/>
                <a:gd fmla="*/ 0 w 19" name="T6"/>
                <a:gd fmla="*/ 17 h 21" name="T7"/>
                <a:gd fmla="*/ 2 w 19" name="T8"/>
                <a:gd fmla="*/ 14 h 21" name="T9"/>
                <a:gd fmla="*/ 2 w 19" name="T10"/>
                <a:gd fmla="*/ 14 h 21" name="T11"/>
                <a:gd fmla="*/ 2 w 19" name="T12"/>
                <a:gd fmla="*/ 14 h 21" name="T13"/>
                <a:gd fmla="*/ 2 w 19" name="T14"/>
                <a:gd fmla="*/ 14 h 21" name="T15"/>
                <a:gd fmla="*/ 3 w 19" name="T16"/>
                <a:gd fmla="*/ 13 h 21" name="T17"/>
                <a:gd fmla="*/ 3 w 19" name="T18"/>
                <a:gd fmla="*/ 13 h 21" name="T19"/>
                <a:gd fmla="*/ 5 w 19" name="T20"/>
                <a:gd fmla="*/ 9 h 21" name="T21"/>
                <a:gd fmla="*/ 5 w 19" name="T22"/>
                <a:gd fmla="*/ 9 h 21" name="T23"/>
                <a:gd fmla="*/ 13 w 19" name="T24"/>
                <a:gd fmla="*/ 1 h 21" name="T25"/>
                <a:gd fmla="*/ 13 w 19" name="T26"/>
                <a:gd fmla="*/ 1 h 21" name="T27"/>
                <a:gd fmla="*/ 16 w 19" name="T28"/>
                <a:gd fmla="*/ 0 h 21" name="T29"/>
                <a:gd fmla="*/ 16 w 19" name="T30"/>
                <a:gd fmla="*/ 1 h 21" name="T31"/>
                <a:gd fmla="*/ 18 w 19" name="T32"/>
                <a:gd fmla="*/ 3 h 21" name="T33"/>
                <a:gd fmla="*/ 18 w 19" name="T34"/>
                <a:gd fmla="*/ 3 h 21" name="T35"/>
                <a:gd fmla="*/ 19 w 19" name="T36"/>
                <a:gd fmla="*/ 4 h 21" name="T37"/>
                <a:gd fmla="*/ 19 w 19" name="T38"/>
                <a:gd fmla="*/ 4 h 21" name="T39"/>
                <a:gd fmla="*/ 17 w 19" name="T40"/>
                <a:gd fmla="*/ 7 h 21" name="T41"/>
                <a:gd fmla="*/ 17 w 19" name="T42"/>
                <a:gd fmla="*/ 7 h 21" name="T43"/>
                <a:gd fmla="*/ 11 w 19" name="T44"/>
                <a:gd fmla="*/ 13 h 21" name="T45"/>
                <a:gd fmla="*/ 11 w 19" name="T46"/>
                <a:gd fmla="*/ 13 h 21" name="T47"/>
                <a:gd fmla="*/ 5 w 19" name="T48"/>
                <a:gd fmla="*/ 20 h 21" name="T49"/>
                <a:gd fmla="*/ 5 w 19" name="T50"/>
                <a:gd fmla="*/ 20 h 21" name="T51"/>
                <a:gd fmla="*/ 4 w 19" name="T52"/>
                <a:gd fmla="*/ 21 h 21" name="T53"/>
                <a:gd fmla="*/ 4 w 19" name="T54"/>
                <a:gd fmla="*/ 21 h 21" name="T55"/>
                <a:gd fmla="*/ 4 w 19" name="T56"/>
                <a:gd fmla="*/ 21 h 21" name="T57"/>
                <a:gd fmla="*/ 4 w 19" name="T58"/>
                <a:gd fmla="*/ 21 h 21" name="T59"/>
                <a:gd fmla="*/ 1 w 19" name="T60"/>
                <a:gd fmla="*/ 19 h 21" name="T61"/>
                <a:gd fmla="*/ 2 w 19" name="T62"/>
                <a:gd fmla="*/ 18 h 21" name="T63"/>
                <a:gd fmla="*/ 3 w 19" name="T64"/>
                <a:gd fmla="*/ 18 h 21" name="T65"/>
                <a:gd fmla="*/ 3 w 19" name="T66"/>
                <a:gd fmla="*/ 18 h 21" name="T67"/>
                <a:gd fmla="*/ 2 w 19" name="T68"/>
                <a:gd fmla="*/ 18 h 21" name="T69"/>
                <a:gd fmla="*/ 4 w 19" name="T70"/>
                <a:gd fmla="*/ 17 h 21" name="T71"/>
                <a:gd fmla="*/ 4 w 19" name="T72"/>
                <a:gd fmla="*/ 17 h 21" name="T73"/>
                <a:gd fmla="*/ 4 w 19" name="T74"/>
                <a:gd fmla="*/ 17 h 21" name="T75"/>
                <a:gd fmla="*/ 4 w 19" name="T76"/>
                <a:gd fmla="*/ 17 h 21" name="T77"/>
                <a:gd fmla="*/ 4 w 19" name="T78"/>
                <a:gd fmla="*/ 17 h 21" name="T79"/>
                <a:gd fmla="*/ 4 w 19" name="T80"/>
                <a:gd fmla="*/ 17 h 21" name="T81"/>
                <a:gd fmla="*/ 4 w 19" name="T82"/>
                <a:gd fmla="*/ 17 h 21" name="T83"/>
                <a:gd fmla="*/ 4 w 19" name="T84"/>
                <a:gd fmla="*/ 17 h 21" name="T85"/>
                <a:gd fmla="*/ 4 w 19" name="T86"/>
                <a:gd fmla="*/ 17 h 2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 w="19">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7"/>
            <p:cNvSpPr/>
            <p:nvPr/>
          </p:nvSpPr>
          <p:spPr bwMode="auto">
            <a:xfrm>
              <a:off x="5522913" y="4059238"/>
              <a:ext cx="274638" cy="542925"/>
            </a:xfrm>
            <a:custGeom>
              <a:gdLst>
                <a:gd fmla="*/ 19 w 52" name="T0"/>
                <a:gd fmla="*/ 99 h 103" name="T1"/>
                <a:gd fmla="*/ 9 w 52" name="T2"/>
                <a:gd fmla="*/ 71 h 103" name="T3"/>
                <a:gd fmla="*/ 9 w 52" name="T4"/>
                <a:gd fmla="*/ 71 h 103" name="T5"/>
                <a:gd fmla="*/ 3 w 52" name="T6"/>
                <a:gd fmla="*/ 90 h 103" name="T7"/>
                <a:gd fmla="*/ 2 w 52" name="T8"/>
                <a:gd fmla="*/ 91 h 103" name="T9"/>
                <a:gd fmla="*/ 2 w 52" name="T10"/>
                <a:gd fmla="*/ 91 h 103" name="T11"/>
                <a:gd fmla="*/ 0 w 52" name="T12"/>
                <a:gd fmla="*/ 89 h 103" name="T13"/>
                <a:gd fmla="*/ 0 w 52" name="T14"/>
                <a:gd fmla="*/ 89 h 103" name="T15"/>
                <a:gd fmla="*/ 8 w 52" name="T16"/>
                <a:gd fmla="*/ 61 h 103" name="T17"/>
                <a:gd fmla="*/ 10 w 52" name="T18"/>
                <a:gd fmla="*/ 66 h 103" name="T19"/>
                <a:gd fmla="*/ 22 w 52" name="T20"/>
                <a:gd fmla="*/ 98 h 103" name="T21"/>
                <a:gd fmla="*/ 22 w 52" name="T22"/>
                <a:gd fmla="*/ 98 h 103" name="T23"/>
                <a:gd fmla="*/ 23 w 52" name="T24"/>
                <a:gd fmla="*/ 100 h 103" name="T25"/>
                <a:gd fmla="*/ 23 w 52" name="T26"/>
                <a:gd fmla="*/ 100 h 103" name="T27"/>
                <a:gd fmla="*/ 26 w 52" name="T28"/>
                <a:gd fmla="*/ 97 h 103" name="T29"/>
                <a:gd fmla="*/ 26 w 52" name="T30"/>
                <a:gd fmla="*/ 97 h 103" name="T31"/>
                <a:gd fmla="*/ 28 w 52" name="T32"/>
                <a:gd fmla="*/ 95 h 103" name="T33"/>
                <a:gd fmla="*/ 28 w 52" name="T34"/>
                <a:gd fmla="*/ 95 h 103" name="T35"/>
                <a:gd fmla="*/ 49 w 52" name="T36"/>
                <a:gd fmla="*/ 1 h 103" name="T37"/>
                <a:gd fmla="*/ 50 w 52" name="T38"/>
                <a:gd fmla="*/ 0 h 103" name="T39"/>
                <a:gd fmla="*/ 50 w 52" name="T40"/>
                <a:gd fmla="*/ 0 h 103" name="T41"/>
                <a:gd fmla="*/ 52 w 52" name="T42"/>
                <a:gd fmla="*/ 2 h 103" name="T43"/>
                <a:gd fmla="*/ 52 w 52" name="T44"/>
                <a:gd fmla="*/ 2 h 103" name="T45"/>
                <a:gd fmla="*/ 30 w 52" name="T46"/>
                <a:gd fmla="*/ 96 h 103" name="T47"/>
                <a:gd fmla="*/ 30 w 52" name="T48"/>
                <a:gd fmla="*/ 96 h 103" name="T49"/>
                <a:gd fmla="*/ 28 w 52" name="T50"/>
                <a:gd fmla="*/ 99 h 103" name="T51"/>
                <a:gd fmla="*/ 28 w 52" name="T52"/>
                <a:gd fmla="*/ 99 h 103" name="T53"/>
                <a:gd fmla="*/ 23 w 52" name="T54"/>
                <a:gd fmla="*/ 103 h 103" name="T55"/>
                <a:gd fmla="*/ 23 w 52" name="T56"/>
                <a:gd fmla="*/ 103 h 103" name="T57"/>
                <a:gd fmla="*/ 19 w 52" name="T58"/>
                <a:gd fmla="*/ 99 h 1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3" w="52">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18"/>
            <p:cNvSpPr>
              <a:spLocks noEditPoints="1"/>
            </p:cNvSpPr>
            <p:nvPr/>
          </p:nvSpPr>
          <p:spPr bwMode="auto">
            <a:xfrm>
              <a:off x="5511800" y="4049713"/>
              <a:ext cx="296863" cy="563563"/>
            </a:xfrm>
            <a:custGeom>
              <a:gdLst>
                <a:gd fmla="*/ 19 w 56" name="T0"/>
                <a:gd fmla="*/ 101 h 107" name="T1"/>
                <a:gd fmla="*/ 19 w 56" name="T2"/>
                <a:gd fmla="*/ 101 h 107" name="T3"/>
                <a:gd fmla="*/ 11 w 56" name="T4"/>
                <a:gd fmla="*/ 79 h 107" name="T5"/>
                <a:gd fmla="*/ 11 w 56" name="T6"/>
                <a:gd fmla="*/ 79 h 107" name="T7"/>
                <a:gd fmla="*/ 7 w 56" name="T8"/>
                <a:gd fmla="*/ 93 h 107" name="T9"/>
                <a:gd fmla="*/ 4 w 56" name="T10"/>
                <a:gd fmla="*/ 95 h 107" name="T11"/>
                <a:gd fmla="*/ 4 w 56" name="T12"/>
                <a:gd fmla="*/ 95 h 107" name="T13"/>
                <a:gd fmla="*/ 3 w 56" name="T14"/>
                <a:gd fmla="*/ 95 h 107" name="T15"/>
                <a:gd fmla="*/ 3 w 56" name="T16"/>
                <a:gd fmla="*/ 95 h 107" name="T17"/>
                <a:gd fmla="*/ 0 w 56" name="T18"/>
                <a:gd fmla="*/ 92 h 107" name="T19"/>
                <a:gd fmla="*/ 0 w 56" name="T20"/>
                <a:gd fmla="*/ 92 h 107" name="T21"/>
                <a:gd fmla="*/ 1 w 56" name="T22"/>
                <a:gd fmla="*/ 91 h 107" name="T23"/>
                <a:gd fmla="*/ 1 w 56" name="T24"/>
                <a:gd fmla="*/ 91 h 107" name="T25"/>
                <a:gd fmla="*/ 10 w 56" name="T26"/>
                <a:gd fmla="*/ 57 h 107" name="T27"/>
                <a:gd fmla="*/ 14 w 56" name="T28"/>
                <a:gd fmla="*/ 67 h 107" name="T29"/>
                <a:gd fmla="*/ 26 w 56" name="T30"/>
                <a:gd fmla="*/ 99 h 107" name="T31"/>
                <a:gd fmla="*/ 26 w 56" name="T32"/>
                <a:gd fmla="*/ 99 h 107" name="T33"/>
                <a:gd fmla="*/ 26 w 56" name="T34"/>
                <a:gd fmla="*/ 98 h 107" name="T35"/>
                <a:gd fmla="*/ 26 w 56" name="T36"/>
                <a:gd fmla="*/ 98 h 107" name="T37"/>
                <a:gd fmla="*/ 28 w 56" name="T38"/>
                <a:gd fmla="*/ 96 h 107" name="T39"/>
                <a:gd fmla="*/ 28 w 56" name="T40"/>
                <a:gd fmla="*/ 96 h 107" name="T41"/>
                <a:gd fmla="*/ 49 w 56" name="T42"/>
                <a:gd fmla="*/ 3 h 107" name="T43"/>
                <a:gd fmla="*/ 52 w 56" name="T44"/>
                <a:gd fmla="*/ 0 h 107" name="T45"/>
                <a:gd fmla="*/ 52 w 56" name="T46"/>
                <a:gd fmla="*/ 0 h 107" name="T47"/>
                <a:gd fmla="*/ 53 w 56" name="T48"/>
                <a:gd fmla="*/ 0 h 107" name="T49"/>
                <a:gd fmla="*/ 53 w 56" name="T50"/>
                <a:gd fmla="*/ 0 h 107" name="T51"/>
                <a:gd fmla="*/ 56 w 56" name="T52"/>
                <a:gd fmla="*/ 3 h 107" name="T53"/>
                <a:gd fmla="*/ 56 w 56" name="T54"/>
                <a:gd fmla="*/ 3 h 107" name="T55"/>
                <a:gd fmla="*/ 56 w 56" name="T56"/>
                <a:gd fmla="*/ 4 h 107" name="T57"/>
                <a:gd fmla="*/ 56 w 56" name="T58"/>
                <a:gd fmla="*/ 4 h 107" name="T59"/>
                <a:gd fmla="*/ 34 w 56" name="T60"/>
                <a:gd fmla="*/ 98 h 107" name="T61"/>
                <a:gd fmla="*/ 34 w 56" name="T62"/>
                <a:gd fmla="*/ 98 h 107" name="T63"/>
                <a:gd fmla="*/ 34 w 56" name="T64"/>
                <a:gd fmla="*/ 99 h 107" name="T65"/>
                <a:gd fmla="*/ 32 w 56" name="T66"/>
                <a:gd fmla="*/ 102 h 107" name="T67"/>
                <a:gd fmla="*/ 32 w 56" name="T68"/>
                <a:gd fmla="*/ 102 h 107" name="T69"/>
                <a:gd fmla="*/ 25 w 56" name="T70"/>
                <a:gd fmla="*/ 107 h 107" name="T71"/>
                <a:gd fmla="*/ 25 w 56" name="T72"/>
                <a:gd fmla="*/ 107 h 107" name="T73"/>
                <a:gd fmla="*/ 19 w 56" name="T74"/>
                <a:gd fmla="*/ 101 h 107" name="T75"/>
                <a:gd fmla="*/ 27 w 56" name="T76"/>
                <a:gd fmla="*/ 101 h 107" name="T77"/>
                <a:gd fmla="*/ 27 w 56" name="T78"/>
                <a:gd fmla="*/ 101 h 107" name="T79"/>
                <a:gd fmla="*/ 27 w 56" name="T80"/>
                <a:gd fmla="*/ 101 h 107" name="T81"/>
                <a:gd fmla="*/ 27 w 56" name="T82"/>
                <a:gd fmla="*/ 101 h 107" name="T83"/>
                <a:gd fmla="*/ 21 w 56" name="T84"/>
                <a:gd fmla="*/ 101 h 107" name="T85"/>
                <a:gd fmla="*/ 22 w 56" name="T86"/>
                <a:gd fmla="*/ 100 h 107" name="T87"/>
                <a:gd fmla="*/ 22 w 56" name="T88"/>
                <a:gd fmla="*/ 100 h 107" name="T89"/>
                <a:gd fmla="*/ 22 w 56" name="T90"/>
                <a:gd fmla="*/ 100 h 107" name="T91"/>
                <a:gd fmla="*/ 21 w 56" name="T92"/>
                <a:gd fmla="*/ 101 h 10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 w="56">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9"/>
            <p:cNvSpPr/>
            <p:nvPr/>
          </p:nvSpPr>
          <p:spPr bwMode="auto">
            <a:xfrm>
              <a:off x="5951538" y="3890963"/>
              <a:ext cx="333375" cy="590550"/>
            </a:xfrm>
            <a:custGeom>
              <a:gdLst>
                <a:gd fmla="*/ 44 w 63" name="T0"/>
                <a:gd fmla="*/ 110 h 112" name="T1"/>
                <a:gd fmla="*/ 60 w 63" name="T2"/>
                <a:gd fmla="*/ 9 h 112" name="T3"/>
                <a:gd fmla="*/ 60 w 63" name="T4"/>
                <a:gd fmla="*/ 9 h 112" name="T5"/>
                <a:gd fmla="*/ 60 w 63" name="T6"/>
                <a:gd fmla="*/ 7 h 112" name="T7"/>
                <a:gd fmla="*/ 60 w 63" name="T8"/>
                <a:gd fmla="*/ 7 h 112" name="T9"/>
                <a:gd fmla="*/ 53 w 63" name="T10"/>
                <a:gd fmla="*/ 3 h 112" name="T11"/>
                <a:gd fmla="*/ 53 w 63" name="T12"/>
                <a:gd fmla="*/ 3 h 112" name="T13"/>
                <a:gd fmla="*/ 23 w 63" name="T14"/>
                <a:gd fmla="*/ 11 h 112" name="T15"/>
                <a:gd fmla="*/ 23 w 63" name="T16"/>
                <a:gd fmla="*/ 11 h 112" name="T17"/>
                <a:gd fmla="*/ 2 w 63" name="T18"/>
                <a:gd fmla="*/ 18 h 112" name="T19"/>
                <a:gd fmla="*/ 2 w 63" name="T20"/>
                <a:gd fmla="*/ 18 h 112" name="T21"/>
                <a:gd fmla="*/ 0 w 63" name="T22"/>
                <a:gd fmla="*/ 17 h 112" name="T23"/>
                <a:gd fmla="*/ 0 w 63" name="T24"/>
                <a:gd fmla="*/ 17 h 112" name="T25"/>
                <a:gd fmla="*/ 1 w 63" name="T26"/>
                <a:gd fmla="*/ 15 h 112" name="T27"/>
                <a:gd fmla="*/ 1 w 63" name="T28"/>
                <a:gd fmla="*/ 15 h 112" name="T29"/>
                <a:gd fmla="*/ 22 w 63" name="T30"/>
                <a:gd fmla="*/ 8 h 112" name="T31"/>
                <a:gd fmla="*/ 22 w 63" name="T32"/>
                <a:gd fmla="*/ 8 h 112" name="T33"/>
                <a:gd fmla="*/ 53 w 63" name="T34"/>
                <a:gd fmla="*/ 0 h 112" name="T35"/>
                <a:gd fmla="*/ 53 w 63" name="T36"/>
                <a:gd fmla="*/ 0 h 112" name="T37"/>
                <a:gd fmla="*/ 60 w 63" name="T38"/>
                <a:gd fmla="*/ 2 h 112" name="T39"/>
                <a:gd fmla="*/ 60 w 63" name="T40"/>
                <a:gd fmla="*/ 2 h 112" name="T41"/>
                <a:gd fmla="*/ 63 w 63" name="T42"/>
                <a:gd fmla="*/ 7 h 112" name="T43"/>
                <a:gd fmla="*/ 63 w 63" name="T44"/>
                <a:gd fmla="*/ 7 h 112" name="T45"/>
                <a:gd fmla="*/ 63 w 63" name="T46"/>
                <a:gd fmla="*/ 9 h 112" name="T47"/>
                <a:gd fmla="*/ 63 w 63" name="T48"/>
                <a:gd fmla="*/ 9 h 112" name="T49"/>
                <a:gd fmla="*/ 48 w 63" name="T50"/>
                <a:gd fmla="*/ 108 h 112" name="T51"/>
                <a:gd fmla="*/ 48 w 63" name="T52"/>
                <a:gd fmla="*/ 108 h 112" name="T53"/>
                <a:gd fmla="*/ 62 w 63" name="T54"/>
                <a:gd fmla="*/ 107 h 112" name="T55"/>
                <a:gd fmla="*/ 63 w 63" name="T56"/>
                <a:gd fmla="*/ 108 h 112" name="T57"/>
                <a:gd fmla="*/ 63 w 63" name="T58"/>
                <a:gd fmla="*/ 108 h 112" name="T59"/>
                <a:gd fmla="*/ 62 w 63" name="T60"/>
                <a:gd fmla="*/ 110 h 112" name="T61"/>
                <a:gd fmla="*/ 62 w 63" name="T62"/>
                <a:gd fmla="*/ 110 h 112" name="T63"/>
                <a:gd fmla="*/ 44 w 63" name="T64"/>
                <a:gd fmla="*/ 112 h 112" name="T65"/>
                <a:gd fmla="*/ 44 w 63" name="T66"/>
                <a:gd fmla="*/ 110 h 1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2" w="6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20"/>
            <p:cNvSpPr>
              <a:spLocks noEditPoints="1"/>
            </p:cNvSpPr>
            <p:nvPr/>
          </p:nvSpPr>
          <p:spPr bwMode="auto">
            <a:xfrm>
              <a:off x="5940425" y="3879851"/>
              <a:ext cx="355600" cy="611188"/>
            </a:xfrm>
            <a:custGeom>
              <a:gdLst>
                <a:gd fmla="*/ 44 w 67" name="T0"/>
                <a:gd fmla="*/ 114 h 116" name="T1"/>
                <a:gd fmla="*/ 45 w 67" name="T2"/>
                <a:gd fmla="*/ 112 h 116" name="T3"/>
                <a:gd fmla="*/ 46 w 67" name="T4"/>
                <a:gd fmla="*/ 112 h 116" name="T5"/>
                <a:gd fmla="*/ 46 w 67" name="T6"/>
                <a:gd fmla="*/ 112 h 116" name="T7"/>
                <a:gd fmla="*/ 45 w 67" name="T8"/>
                <a:gd fmla="*/ 112 h 116" name="T9"/>
                <a:gd fmla="*/ 60 w 67" name="T10"/>
                <a:gd fmla="*/ 10 h 116" name="T11"/>
                <a:gd fmla="*/ 60 w 67" name="T12"/>
                <a:gd fmla="*/ 10 h 116" name="T13"/>
                <a:gd fmla="*/ 60 w 67" name="T14"/>
                <a:gd fmla="*/ 9 h 116" name="T15"/>
                <a:gd fmla="*/ 60 w 67" name="T16"/>
                <a:gd fmla="*/ 9 h 116" name="T17"/>
                <a:gd fmla="*/ 60 w 67" name="T18"/>
                <a:gd fmla="*/ 8 h 116" name="T19"/>
                <a:gd fmla="*/ 60 w 67" name="T20"/>
                <a:gd fmla="*/ 8 h 116" name="T21"/>
                <a:gd fmla="*/ 55 w 67" name="T22"/>
                <a:gd fmla="*/ 7 h 116" name="T23"/>
                <a:gd fmla="*/ 55 w 67" name="T24"/>
                <a:gd fmla="*/ 7 h 116" name="T25"/>
                <a:gd fmla="*/ 55 w 67" name="T26"/>
                <a:gd fmla="*/ 7 h 116" name="T27"/>
                <a:gd fmla="*/ 26 w 67" name="T28"/>
                <a:gd fmla="*/ 14 h 116" name="T29"/>
                <a:gd fmla="*/ 26 w 67" name="T30"/>
                <a:gd fmla="*/ 14 h 116" name="T31"/>
                <a:gd fmla="*/ 4 w 67" name="T32"/>
                <a:gd fmla="*/ 22 h 116" name="T33"/>
                <a:gd fmla="*/ 4 w 67" name="T34"/>
                <a:gd fmla="*/ 22 h 116" name="T35"/>
                <a:gd fmla="*/ 4 w 67" name="T36"/>
                <a:gd fmla="*/ 22 h 116" name="T37"/>
                <a:gd fmla="*/ 4 w 67" name="T38"/>
                <a:gd fmla="*/ 22 h 116" name="T39"/>
                <a:gd fmla="*/ 0 w 67" name="T40"/>
                <a:gd fmla="*/ 19 h 116" name="T41"/>
                <a:gd fmla="*/ 0 w 67" name="T42"/>
                <a:gd fmla="*/ 19 h 116" name="T43"/>
                <a:gd fmla="*/ 0 w 67" name="T44"/>
                <a:gd fmla="*/ 19 h 116" name="T45"/>
                <a:gd fmla="*/ 0 w 67" name="T46"/>
                <a:gd fmla="*/ 19 h 116" name="T47"/>
                <a:gd fmla="*/ 3 w 67" name="T48"/>
                <a:gd fmla="*/ 15 h 116" name="T49"/>
                <a:gd fmla="*/ 3 w 67" name="T50"/>
                <a:gd fmla="*/ 15 h 116" name="T51"/>
                <a:gd fmla="*/ 3 w 67" name="T52"/>
                <a:gd fmla="*/ 15 h 116" name="T53"/>
                <a:gd fmla="*/ 3 w 67" name="T54"/>
                <a:gd fmla="*/ 15 h 116" name="T55"/>
                <a:gd fmla="*/ 3 w 67" name="T56"/>
                <a:gd fmla="*/ 15 h 116" name="T57"/>
                <a:gd fmla="*/ 3 w 67" name="T58"/>
                <a:gd fmla="*/ 15 h 116" name="T59"/>
                <a:gd fmla="*/ 5 w 67" name="T60"/>
                <a:gd fmla="*/ 15 h 116" name="T61"/>
                <a:gd fmla="*/ 5 w 67" name="T62"/>
                <a:gd fmla="*/ 15 h 116" name="T63"/>
                <a:gd fmla="*/ 9 w 67" name="T64"/>
                <a:gd fmla="*/ 13 h 116" name="T65"/>
                <a:gd fmla="*/ 9 w 67" name="T66"/>
                <a:gd fmla="*/ 13 h 116" name="T67"/>
                <a:gd fmla="*/ 23 w 67" name="T68"/>
                <a:gd fmla="*/ 8 h 116" name="T69"/>
                <a:gd fmla="*/ 23 w 67" name="T70"/>
                <a:gd fmla="*/ 8 h 116" name="T71"/>
                <a:gd fmla="*/ 55 w 67" name="T72"/>
                <a:gd fmla="*/ 0 h 116" name="T73"/>
                <a:gd fmla="*/ 55 w 67" name="T74"/>
                <a:gd fmla="*/ 0 h 116" name="T75"/>
                <a:gd fmla="*/ 63 w 67" name="T76"/>
                <a:gd fmla="*/ 2 h 116" name="T77"/>
                <a:gd fmla="*/ 63 w 67" name="T78"/>
                <a:gd fmla="*/ 2 h 116" name="T79"/>
                <a:gd fmla="*/ 67 w 67" name="T80"/>
                <a:gd fmla="*/ 9 h 116" name="T81"/>
                <a:gd fmla="*/ 67 w 67" name="T82"/>
                <a:gd fmla="*/ 9 h 116" name="T83"/>
                <a:gd fmla="*/ 66 w 67" name="T84"/>
                <a:gd fmla="*/ 9 h 116" name="T85"/>
                <a:gd fmla="*/ 67 w 67" name="T86"/>
                <a:gd fmla="*/ 9 h 116" name="T87"/>
                <a:gd fmla="*/ 67 w 67" name="T88"/>
                <a:gd fmla="*/ 11 h 116" name="T89"/>
                <a:gd fmla="*/ 67 w 67" name="T90"/>
                <a:gd fmla="*/ 11 h 116" name="T91"/>
                <a:gd fmla="*/ 52 w 67" name="T92"/>
                <a:gd fmla="*/ 108 h 116" name="T93"/>
                <a:gd fmla="*/ 52 w 67" name="T94"/>
                <a:gd fmla="*/ 108 h 116" name="T95"/>
                <a:gd fmla="*/ 63 w 67" name="T96"/>
                <a:gd fmla="*/ 107 h 116" name="T97"/>
                <a:gd fmla="*/ 64 w 67" name="T98"/>
                <a:gd fmla="*/ 107 h 116" name="T99"/>
                <a:gd fmla="*/ 64 w 67" name="T100"/>
                <a:gd fmla="*/ 107 h 116" name="T101"/>
                <a:gd fmla="*/ 67 w 67" name="T102"/>
                <a:gd fmla="*/ 110 h 116" name="T103"/>
                <a:gd fmla="*/ 67 w 67" name="T104"/>
                <a:gd fmla="*/ 110 h 116" name="T105"/>
                <a:gd fmla="*/ 67 w 67" name="T106"/>
                <a:gd fmla="*/ 110 h 116" name="T107"/>
                <a:gd fmla="*/ 67 w 67" name="T108"/>
                <a:gd fmla="*/ 110 h 116" name="T109"/>
                <a:gd fmla="*/ 64 w 67" name="T110"/>
                <a:gd fmla="*/ 114 h 116" name="T111"/>
                <a:gd fmla="*/ 64 w 67" name="T112"/>
                <a:gd fmla="*/ 114 h 116" name="T113"/>
                <a:gd fmla="*/ 44 w 67" name="T114"/>
                <a:gd fmla="*/ 116 h 116" name="T115"/>
                <a:gd fmla="*/ 44 w 67" name="T116"/>
                <a:gd fmla="*/ 114 h 116" name="T117"/>
                <a:gd fmla="*/ 3 w 67" name="T118"/>
                <a:gd fmla="*/ 15 h 116" name="T119"/>
                <a:gd fmla="*/ 3 w 67" name="T120"/>
                <a:gd fmla="*/ 15 h 116" name="T121"/>
                <a:gd fmla="*/ 3 w 67" name="T122"/>
                <a:gd fmla="*/ 15 h 116" name="T123"/>
                <a:gd fmla="*/ 3 w 67" name="T124"/>
                <a:gd fmla="*/ 15 h 1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5" w="67">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4" name="Group 123"/>
          <p:cNvGrpSpPr>
            <a:grpSpLocks noChangeAspect="1"/>
          </p:cNvGrpSpPr>
          <p:nvPr/>
        </p:nvGrpSpPr>
        <p:grpSpPr>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gdLst>
                <a:gd fmla="*/ 0 w 125" name="T0"/>
                <a:gd fmla="*/ 62 h 125" name="T1"/>
                <a:gd fmla="*/ 63 w 125" name="T2"/>
                <a:gd fmla="*/ 0 h 125" name="T3"/>
                <a:gd fmla="*/ 63 w 125" name="T4"/>
                <a:gd fmla="*/ 0 h 125" name="T5"/>
                <a:gd fmla="*/ 125 w 125" name="T6"/>
                <a:gd fmla="*/ 62 h 125" name="T7"/>
                <a:gd fmla="*/ 125 w 125" name="T8"/>
                <a:gd fmla="*/ 62 h 125" name="T9"/>
                <a:gd fmla="*/ 63 w 125" name="T10"/>
                <a:gd fmla="*/ 125 h 125" name="T11"/>
                <a:gd fmla="*/ 63 w 125" name="T12"/>
                <a:gd fmla="*/ 125 h 125" name="T13"/>
                <a:gd fmla="*/ 0 w 125" name="T14"/>
                <a:gd fmla="*/ 62 h 125" name="T15"/>
                <a:gd fmla="*/ 4 w 125" name="T16"/>
                <a:gd fmla="*/ 62 h 125" name="T17"/>
                <a:gd fmla="*/ 63 w 125" name="T18"/>
                <a:gd fmla="*/ 121 h 125" name="T19"/>
                <a:gd fmla="*/ 63 w 125" name="T20"/>
                <a:gd fmla="*/ 121 h 125" name="T21"/>
                <a:gd fmla="*/ 121 w 125" name="T22"/>
                <a:gd fmla="*/ 62 h 125" name="T23"/>
                <a:gd fmla="*/ 121 w 125" name="T24"/>
                <a:gd fmla="*/ 62 h 125" name="T25"/>
                <a:gd fmla="*/ 63 w 125" name="T26"/>
                <a:gd fmla="*/ 4 h 125" name="T27"/>
                <a:gd fmla="*/ 63 w 125" name="T28"/>
                <a:gd fmla="*/ 4 h 125" name="T29"/>
                <a:gd fmla="*/ 4 w 125" name="T30"/>
                <a:gd fmla="*/ 62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6"/>
            <p:cNvSpPr>
              <a:spLocks noEditPoints="1"/>
            </p:cNvSpPr>
            <p:nvPr/>
          </p:nvSpPr>
          <p:spPr bwMode="auto">
            <a:xfrm>
              <a:off x="4661" y="1787"/>
              <a:ext cx="310" cy="306"/>
            </a:xfrm>
            <a:custGeom>
              <a:gdLst>
                <a:gd fmla="*/ 0 w 129" name="T0"/>
                <a:gd fmla="*/ 64 h 129" name="T1"/>
                <a:gd fmla="*/ 65 w 129" name="T2"/>
                <a:gd fmla="*/ 0 h 129" name="T3"/>
                <a:gd fmla="*/ 65 w 129" name="T4"/>
                <a:gd fmla="*/ 0 h 129" name="T5"/>
                <a:gd fmla="*/ 129 w 129" name="T6"/>
                <a:gd fmla="*/ 64 h 129" name="T7"/>
                <a:gd fmla="*/ 129 w 129" name="T8"/>
                <a:gd fmla="*/ 64 h 129" name="T9"/>
                <a:gd fmla="*/ 65 w 129" name="T10"/>
                <a:gd fmla="*/ 129 h 129" name="T11"/>
                <a:gd fmla="*/ 65 w 129" name="T12"/>
                <a:gd fmla="*/ 129 h 129" name="T13"/>
                <a:gd fmla="*/ 0 w 129" name="T14"/>
                <a:gd fmla="*/ 64 h 129" name="T15"/>
                <a:gd fmla="*/ 125 w 129" name="T16"/>
                <a:gd fmla="*/ 64 h 129" name="T17"/>
                <a:gd fmla="*/ 69 w 129" name="T18"/>
                <a:gd fmla="*/ 125 h 129" name="T19"/>
                <a:gd fmla="*/ 69 w 129" name="T20"/>
                <a:gd fmla="*/ 125 h 129" name="T21"/>
                <a:gd fmla="*/ 125 w 129" name="T22"/>
                <a:gd fmla="*/ 64 h 129" name="T23"/>
                <a:gd fmla="*/ 125 w 129" name="T24"/>
                <a:gd fmla="*/ 64 h 129" name="T25"/>
                <a:gd fmla="*/ 65 w 129" name="T26"/>
                <a:gd fmla="*/ 4 h 129" name="T27"/>
                <a:gd fmla="*/ 65 w 129" name="T28"/>
                <a:gd fmla="*/ 4 h 129" name="T29"/>
                <a:gd fmla="*/ 125 w 129" name="T30"/>
                <a:gd fmla="*/ 64 h 129" name="T31"/>
                <a:gd fmla="*/ 65 w 129" name="T32"/>
                <a:gd fmla="*/ 121 h 129" name="T33"/>
                <a:gd fmla="*/ 121 w 129" name="T34"/>
                <a:gd fmla="*/ 64 h 129" name="T35"/>
                <a:gd fmla="*/ 121 w 129" name="T36"/>
                <a:gd fmla="*/ 64 h 129" name="T37"/>
                <a:gd fmla="*/ 65 w 129" name="T38"/>
                <a:gd fmla="*/ 8 h 129" name="T39"/>
                <a:gd fmla="*/ 65 w 129" name="T40"/>
                <a:gd fmla="*/ 8 h 129" name="T41"/>
                <a:gd fmla="*/ 8 w 129" name="T42"/>
                <a:gd fmla="*/ 64 h 129" name="T43"/>
                <a:gd fmla="*/ 8 w 129" name="T44"/>
                <a:gd fmla="*/ 64 h 129" name="T45"/>
                <a:gd fmla="*/ 65 w 129" name="T46"/>
                <a:gd fmla="*/ 121 h 129" name="T47"/>
                <a:gd fmla="*/ 22 w 129" name="T48"/>
                <a:gd fmla="*/ 22 h 129" name="T49"/>
                <a:gd fmla="*/ 63 w 129" name="T50"/>
                <a:gd fmla="*/ 4 h 129" name="T51"/>
                <a:gd fmla="*/ 63 w 129" name="T52"/>
                <a:gd fmla="*/ 4 h 129" name="T53"/>
                <a:gd fmla="*/ 22 w 129" name="T54"/>
                <a:gd fmla="*/ 22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27"/>
            <p:cNvSpPr/>
            <p:nvPr/>
          </p:nvSpPr>
          <p:spPr bwMode="auto">
            <a:xfrm>
              <a:off x="4642" y="1941"/>
              <a:ext cx="31" cy="26"/>
            </a:xfrm>
            <a:custGeom>
              <a:gdLst>
                <a:gd fmla="*/ 0 w 31" name="T0"/>
                <a:gd fmla="*/ 17 h 26" name="T1"/>
                <a:gd fmla="*/ 27 w 31" name="T2"/>
                <a:gd fmla="*/ 0 h 26" name="T3"/>
                <a:gd fmla="*/ 31 w 31" name="T4"/>
                <a:gd fmla="*/ 10 h 26" name="T5"/>
                <a:gd fmla="*/ 5 w 31" name="T6"/>
                <a:gd fmla="*/ 26 h 26" name="T7"/>
                <a:gd fmla="*/ 0 w 31" name="T8"/>
                <a:gd fmla="*/ 17 h 26" name="T9"/>
                <a:gd fmla="*/ 0 w 31" name="T10"/>
                <a:gd fmla="*/ 17 h 26" name="T11"/>
              </a:gdLst>
              <a:cxnLst>
                <a:cxn ang="0">
                  <a:pos x="T0" y="T1"/>
                </a:cxn>
                <a:cxn ang="0">
                  <a:pos x="T2" y="T3"/>
                </a:cxn>
                <a:cxn ang="0">
                  <a:pos x="T4" y="T5"/>
                </a:cxn>
                <a:cxn ang="0">
                  <a:pos x="T6" y="T7"/>
                </a:cxn>
                <a:cxn ang="0">
                  <a:pos x="T8" y="T9"/>
                </a:cxn>
                <a:cxn ang="0">
                  <a:pos x="T10" y="T11"/>
                </a:cxn>
              </a:cxnLst>
              <a:rect b="b" l="0" r="r" t="0"/>
              <a:pathLst>
                <a:path h="26" w="31">
                  <a:moveTo>
                    <a:pt x="0" y="17"/>
                  </a:moveTo>
                  <a:lnTo>
                    <a:pt x="27" y="0"/>
                  </a:lnTo>
                  <a:lnTo>
                    <a:pt x="31" y="10"/>
                  </a:lnTo>
                  <a:lnTo>
                    <a:pt x="5" y="26"/>
                  </a:lnTo>
                  <a:lnTo>
                    <a:pt x="0" y="17"/>
                  </a:lnTo>
                  <a:lnTo>
                    <a:pt x="0"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8"/>
            <p:cNvSpPr/>
            <p:nvPr/>
          </p:nvSpPr>
          <p:spPr bwMode="auto">
            <a:xfrm>
              <a:off x="4635" y="1936"/>
              <a:ext cx="46" cy="36"/>
            </a:xfrm>
            <a:custGeom>
              <a:gdLst>
                <a:gd fmla="*/ 2 w 46" name="T0"/>
                <a:gd fmla="*/ 24 h 36" name="T1"/>
                <a:gd fmla="*/ 7 w 46" name="T2"/>
                <a:gd fmla="*/ 22 h 36" name="T3"/>
                <a:gd fmla="*/ 10 w 46" name="T4"/>
                <a:gd fmla="*/ 27 h 36" name="T5"/>
                <a:gd fmla="*/ 7 w 46" name="T6"/>
                <a:gd fmla="*/ 22 h 36" name="T7"/>
                <a:gd fmla="*/ 2 w 46" name="T8"/>
                <a:gd fmla="*/ 24 h 36" name="T9"/>
                <a:gd fmla="*/ 0 w 46" name="T10"/>
                <a:gd fmla="*/ 19 h 36" name="T11"/>
                <a:gd fmla="*/ 36 w 46" name="T12"/>
                <a:gd fmla="*/ 0 h 36" name="T13"/>
                <a:gd fmla="*/ 46 w 46" name="T14"/>
                <a:gd fmla="*/ 17 h 36" name="T15"/>
                <a:gd fmla="*/ 10 w 46" name="T16"/>
                <a:gd fmla="*/ 36 h 36" name="T17"/>
                <a:gd fmla="*/ 2 w 46" name="T18"/>
                <a:gd fmla="*/ 24 h 36" name="T19"/>
                <a:gd fmla="*/ 2 w 46" name="T20"/>
                <a:gd fmla="*/ 24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9"/>
            <p:cNvSpPr/>
            <p:nvPr/>
          </p:nvSpPr>
          <p:spPr bwMode="auto">
            <a:xfrm>
              <a:off x="4693" y="1951"/>
              <a:ext cx="115" cy="78"/>
            </a:xfrm>
            <a:custGeom>
              <a:gdLst>
                <a:gd fmla="*/ 0 w 48" name="T0"/>
                <a:gd fmla="*/ 30 h 33" name="T1"/>
                <a:gd fmla="*/ 0 w 48" name="T2"/>
                <a:gd fmla="*/ 30 h 33" name="T3"/>
                <a:gd fmla="*/ 2 w 48" name="T4"/>
                <a:gd fmla="*/ 26 h 33" name="T5"/>
                <a:gd fmla="*/ 5 w 48" name="T6"/>
                <a:gd fmla="*/ 28 h 33" name="T7"/>
                <a:gd fmla="*/ 5 w 48" name="T8"/>
                <a:gd fmla="*/ 28 h 33" name="T9"/>
                <a:gd fmla="*/ 13 w 48" name="T10"/>
                <a:gd fmla="*/ 29 h 33" name="T11"/>
                <a:gd fmla="*/ 13 w 48" name="T12"/>
                <a:gd fmla="*/ 29 h 33" name="T13"/>
                <a:gd fmla="*/ 23 w 48" name="T14"/>
                <a:gd fmla="*/ 26 h 33" name="T15"/>
                <a:gd fmla="*/ 23 w 48" name="T16"/>
                <a:gd fmla="*/ 26 h 33" name="T17"/>
                <a:gd fmla="*/ 37 w 48" name="T18"/>
                <a:gd fmla="*/ 11 h 33" name="T19"/>
                <a:gd fmla="*/ 37 w 48" name="T20"/>
                <a:gd fmla="*/ 11 h 33" name="T21"/>
                <a:gd fmla="*/ 44 w 48" name="T22"/>
                <a:gd fmla="*/ 0 h 33" name="T23"/>
                <a:gd fmla="*/ 44 w 48" name="T24"/>
                <a:gd fmla="*/ 0 h 33" name="T25"/>
                <a:gd fmla="*/ 48 w 48" name="T26"/>
                <a:gd fmla="*/ 3 h 33" name="T27"/>
                <a:gd fmla="*/ 25 w 48" name="T28"/>
                <a:gd fmla="*/ 30 h 33" name="T29"/>
                <a:gd fmla="*/ 25 w 48" name="T30"/>
                <a:gd fmla="*/ 30 h 33" name="T31"/>
                <a:gd fmla="*/ 13 w 48" name="T32"/>
                <a:gd fmla="*/ 33 h 33" name="T33"/>
                <a:gd fmla="*/ 13 w 48" name="T34"/>
                <a:gd fmla="*/ 33 h 33" name="T35"/>
                <a:gd fmla="*/ 0 w 48"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8">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30"/>
            <p:cNvSpPr>
              <a:spLocks noEditPoints="1"/>
            </p:cNvSpPr>
            <p:nvPr/>
          </p:nvSpPr>
          <p:spPr bwMode="auto">
            <a:xfrm>
              <a:off x="4688" y="1946"/>
              <a:ext cx="127" cy="88"/>
            </a:xfrm>
            <a:custGeom>
              <a:gdLst>
                <a:gd fmla="*/ 1 w 53" name="T0"/>
                <a:gd fmla="*/ 33 h 37" name="T1"/>
                <a:gd fmla="*/ 0 w 53" name="T2"/>
                <a:gd fmla="*/ 31 h 37" name="T3"/>
                <a:gd fmla="*/ 2 w 53" name="T4"/>
                <a:gd fmla="*/ 27 h 37" name="T5"/>
                <a:gd fmla="*/ 4 w 53" name="T6"/>
                <a:gd fmla="*/ 26 h 37" name="T7"/>
                <a:gd fmla="*/ 4 w 53" name="T8"/>
                <a:gd fmla="*/ 26 h 37" name="T9"/>
                <a:gd fmla="*/ 4 w 53" name="T10"/>
                <a:gd fmla="*/ 26 h 37" name="T11"/>
                <a:gd fmla="*/ 4 w 53" name="T12"/>
                <a:gd fmla="*/ 26 h 37" name="T13"/>
                <a:gd fmla="*/ 5 w 53" name="T14"/>
                <a:gd fmla="*/ 26 h 37" name="T15"/>
                <a:gd fmla="*/ 5 w 53" name="T16"/>
                <a:gd fmla="*/ 26 h 37" name="T17"/>
                <a:gd fmla="*/ 5 w 53" name="T18"/>
                <a:gd fmla="*/ 27 h 37" name="T19"/>
                <a:gd fmla="*/ 8 w 53" name="T20"/>
                <a:gd fmla="*/ 28 h 37" name="T21"/>
                <a:gd fmla="*/ 15 w 53" name="T22"/>
                <a:gd fmla="*/ 29 h 37" name="T23"/>
                <a:gd fmla="*/ 15 w 53" name="T24"/>
                <a:gd fmla="*/ 29 h 37" name="T25"/>
                <a:gd fmla="*/ 16 w 53" name="T26"/>
                <a:gd fmla="*/ 29 h 37" name="T27"/>
                <a:gd fmla="*/ 24 w 53" name="T28"/>
                <a:gd fmla="*/ 27 h 37" name="T29"/>
                <a:gd fmla="*/ 37 w 53" name="T30"/>
                <a:gd fmla="*/ 12 h 37" name="T31"/>
                <a:gd fmla="*/ 45 w 53" name="T32"/>
                <a:gd fmla="*/ 1 h 37" name="T33"/>
                <a:gd fmla="*/ 45 w 53" name="T34"/>
                <a:gd fmla="*/ 1 h 37" name="T35"/>
                <a:gd fmla="*/ 53 w 53" name="T36"/>
                <a:gd fmla="*/ 4 h 37" name="T37"/>
                <a:gd fmla="*/ 51 w 53" name="T38"/>
                <a:gd fmla="*/ 6 h 37" name="T39"/>
                <a:gd fmla="*/ 51 w 53" name="T40"/>
                <a:gd fmla="*/ 7 h 37" name="T41"/>
                <a:gd fmla="*/ 49 w 53" name="T42"/>
                <a:gd fmla="*/ 9 h 37" name="T43"/>
                <a:gd fmla="*/ 44 w 53" name="T44"/>
                <a:gd fmla="*/ 17 h 37" name="T45"/>
                <a:gd fmla="*/ 28 w 53" name="T46"/>
                <a:gd fmla="*/ 33 h 37" name="T47"/>
                <a:gd fmla="*/ 15 w 53" name="T48"/>
                <a:gd fmla="*/ 37 h 37" name="T49"/>
                <a:gd fmla="*/ 1 w 53" name="T50"/>
                <a:gd fmla="*/ 34 h 37" name="T51"/>
                <a:gd fmla="*/ 2 w 53" name="T52"/>
                <a:gd fmla="*/ 32 h 37" name="T53"/>
                <a:gd fmla="*/ 15 w 53" name="T54"/>
                <a:gd fmla="*/ 33 h 37" name="T55"/>
                <a:gd fmla="*/ 22 w 53" name="T56"/>
                <a:gd fmla="*/ 32 h 37" name="T57"/>
                <a:gd fmla="*/ 15 w 53" name="T58"/>
                <a:gd fmla="*/ 33 h 37" name="T59"/>
                <a:gd fmla="*/ 15 w 53" name="T60"/>
                <a:gd fmla="*/ 33 h 37" name="T61"/>
                <a:gd fmla="*/ 14 w 53" name="T62"/>
                <a:gd fmla="*/ 33 h 37" name="T63"/>
                <a:gd fmla="*/ 11 w 53" name="T64"/>
                <a:gd fmla="*/ 32 h 37" name="T65"/>
                <a:gd fmla="*/ 7 w 53" name="T66"/>
                <a:gd fmla="*/ 31 h 37" name="T67"/>
                <a:gd fmla="*/ 5 w 53" name="T68"/>
                <a:gd fmla="*/ 31 h 37" name="T69"/>
                <a:gd fmla="*/ 11 w 53" name="T70"/>
                <a:gd fmla="*/ 32 h 37" name="T71"/>
                <a:gd fmla="*/ 22 w 53" name="T72"/>
                <a:gd fmla="*/ 32 h 37" name="T73"/>
                <a:gd fmla="*/ 22 w 53" name="T74"/>
                <a:gd fmla="*/ 32 h 37" name="T75"/>
                <a:gd fmla="*/ 3 w 53" name="T76"/>
                <a:gd fmla="*/ 30 h 37" name="T77"/>
                <a:gd fmla="*/ 3 w 53" name="T78"/>
                <a:gd fmla="*/ 30 h 37" name="T79"/>
                <a:gd fmla="*/ 3 w 53" name="T80"/>
                <a:gd fmla="*/ 30 h 37" name="T81"/>
                <a:gd fmla="*/ 3 w 53" name="T82"/>
                <a:gd fmla="*/ 30 h 37" name="T83"/>
                <a:gd fmla="*/ 2 w 53" name="T84"/>
                <a:gd fmla="*/ 29 h 37" name="T85"/>
                <a:gd fmla="*/ 2 w 53" name="T86"/>
                <a:gd fmla="*/ 29 h 37" name="T87"/>
                <a:gd fmla="*/ 41 w 53" name="T88"/>
                <a:gd fmla="*/ 14 h 37" name="T89"/>
                <a:gd fmla="*/ 39 w 53" name="T90"/>
                <a:gd fmla="*/ 17 h 37" name="T91"/>
                <a:gd fmla="*/ 46 w 53" name="T92"/>
                <a:gd fmla="*/ 7 h 3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 w="52">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31"/>
            <p:cNvSpPr/>
            <p:nvPr/>
          </p:nvSpPr>
          <p:spPr bwMode="auto">
            <a:xfrm>
              <a:off x="4789" y="1936"/>
              <a:ext cx="24" cy="22"/>
            </a:xfrm>
            <a:custGeom>
              <a:gdLst>
                <a:gd fmla="*/ 0 w 24" name="T0"/>
                <a:gd fmla="*/ 8 h 22" name="T1"/>
                <a:gd fmla="*/ 7 w 24" name="T2"/>
                <a:gd fmla="*/ 0 h 22" name="T3"/>
                <a:gd fmla="*/ 24 w 24" name="T4"/>
                <a:gd fmla="*/ 15 h 22" name="T5"/>
                <a:gd fmla="*/ 16 w 24" name="T6"/>
                <a:gd fmla="*/ 22 h 22" name="T7"/>
                <a:gd fmla="*/ 0 w 24" name="T8"/>
                <a:gd fmla="*/ 8 h 22" name="T9"/>
                <a:gd fmla="*/ 0 w 24" name="T10"/>
                <a:gd fmla="*/ 8 h 22" name="T11"/>
              </a:gdLst>
              <a:cxnLst>
                <a:cxn ang="0">
                  <a:pos x="T0" y="T1"/>
                </a:cxn>
                <a:cxn ang="0">
                  <a:pos x="T2" y="T3"/>
                </a:cxn>
                <a:cxn ang="0">
                  <a:pos x="T4" y="T5"/>
                </a:cxn>
                <a:cxn ang="0">
                  <a:pos x="T6" y="T7"/>
                </a:cxn>
                <a:cxn ang="0">
                  <a:pos x="T8" y="T9"/>
                </a:cxn>
                <a:cxn ang="0">
                  <a:pos x="T10" y="T11"/>
                </a:cxn>
              </a:cxnLst>
              <a:rect b="b" l="0" r="r" t="0"/>
              <a:pathLst>
                <a:path h="22" w="24">
                  <a:moveTo>
                    <a:pt x="0" y="8"/>
                  </a:moveTo>
                  <a:lnTo>
                    <a:pt x="7" y="0"/>
                  </a:lnTo>
                  <a:lnTo>
                    <a:pt x="24" y="15"/>
                  </a:lnTo>
                  <a:lnTo>
                    <a:pt x="16" y="22"/>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132"/>
            <p:cNvSpPr>
              <a:spLocks noEditPoints="1"/>
            </p:cNvSpPr>
            <p:nvPr/>
          </p:nvSpPr>
          <p:spPr bwMode="auto">
            <a:xfrm>
              <a:off x="4781" y="1929"/>
              <a:ext cx="39" cy="36"/>
            </a:xfrm>
            <a:custGeom>
              <a:gdLst>
                <a:gd fmla="*/ 5 w 39" name="T0"/>
                <a:gd fmla="*/ 17 h 36" name="T1"/>
                <a:gd fmla="*/ 8 w 39" name="T2"/>
                <a:gd fmla="*/ 15 h 36" name="T3"/>
                <a:gd fmla="*/ 12 w 39" name="T4"/>
                <a:gd fmla="*/ 17 h 36" name="T5"/>
                <a:gd fmla="*/ 8 w 39" name="T6"/>
                <a:gd fmla="*/ 15 h 36" name="T7"/>
                <a:gd fmla="*/ 5 w 39" name="T8"/>
                <a:gd fmla="*/ 17 h 36" name="T9"/>
                <a:gd fmla="*/ 0 w 39" name="T10"/>
                <a:gd fmla="*/ 15 h 36" name="T11"/>
                <a:gd fmla="*/ 15 w 39" name="T12"/>
                <a:gd fmla="*/ 0 h 36" name="T13"/>
                <a:gd fmla="*/ 39 w 39" name="T14"/>
                <a:gd fmla="*/ 22 h 36" name="T15"/>
                <a:gd fmla="*/ 24 w 39" name="T16"/>
                <a:gd fmla="*/ 36 h 36" name="T17"/>
                <a:gd fmla="*/ 5 w 39" name="T18"/>
                <a:gd fmla="*/ 17 h 36" name="T19"/>
                <a:gd fmla="*/ 5 w 39" name="T20"/>
                <a:gd fmla="*/ 17 h 36" name="T21"/>
                <a:gd fmla="*/ 24 w 39" name="T22"/>
                <a:gd fmla="*/ 24 h 36" name="T23"/>
                <a:gd fmla="*/ 24 w 39" name="T24"/>
                <a:gd fmla="*/ 24 h 36" name="T25"/>
                <a:gd fmla="*/ 17 w 39" name="T26"/>
                <a:gd fmla="*/ 15 h 36" name="T27"/>
                <a:gd fmla="*/ 24 w 39" name="T28"/>
                <a:gd fmla="*/ 24 h 36" name="T29"/>
                <a:gd fmla="*/ 24 w 39" name="T30"/>
                <a:gd fmla="*/ 24 h 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 w="39">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133"/>
            <p:cNvSpPr/>
            <p:nvPr/>
          </p:nvSpPr>
          <p:spPr bwMode="auto">
            <a:xfrm>
              <a:off x="4688" y="1744"/>
              <a:ext cx="50" cy="81"/>
            </a:xfrm>
            <a:custGeom>
              <a:gdLst>
                <a:gd fmla="*/ 10 w 21" name="T0"/>
                <a:gd fmla="*/ 29 h 34" name="T1"/>
                <a:gd fmla="*/ 0 w 21" name="T2"/>
                <a:gd fmla="*/ 15 h 34" name="T3"/>
                <a:gd fmla="*/ 0 w 21" name="T4"/>
                <a:gd fmla="*/ 15 h 34" name="T5"/>
                <a:gd fmla="*/ 1 w 21" name="T6"/>
                <a:gd fmla="*/ 9 h 34" name="T7"/>
                <a:gd fmla="*/ 1 w 21" name="T8"/>
                <a:gd fmla="*/ 9 h 34" name="T9"/>
                <a:gd fmla="*/ 5 w 21" name="T10"/>
                <a:gd fmla="*/ 2 h 34" name="T11"/>
                <a:gd fmla="*/ 5 w 21" name="T12"/>
                <a:gd fmla="*/ 2 h 34" name="T13"/>
                <a:gd fmla="*/ 7 w 21" name="T14"/>
                <a:gd fmla="*/ 0 h 34" name="T15"/>
                <a:gd fmla="*/ 7 w 21" name="T16"/>
                <a:gd fmla="*/ 0 h 34" name="T17"/>
                <a:gd fmla="*/ 9 w 21" name="T18"/>
                <a:gd fmla="*/ 0 h 34" name="T19"/>
                <a:gd fmla="*/ 9 w 21" name="T20"/>
                <a:gd fmla="*/ 0 h 34" name="T21"/>
                <a:gd fmla="*/ 10 w 21" name="T22"/>
                <a:gd fmla="*/ 0 h 34" name="T23"/>
                <a:gd fmla="*/ 10 w 21" name="T24"/>
                <a:gd fmla="*/ 0 h 34" name="T25"/>
                <a:gd fmla="*/ 11 w 21" name="T26"/>
                <a:gd fmla="*/ 0 h 34" name="T27"/>
                <a:gd fmla="*/ 11 w 21" name="T28"/>
                <a:gd fmla="*/ 0 h 34" name="T29"/>
                <a:gd fmla="*/ 17 w 21" name="T30"/>
                <a:gd fmla="*/ 0 h 34" name="T31"/>
                <a:gd fmla="*/ 17 w 21" name="T32"/>
                <a:gd fmla="*/ 4 h 34" name="T33"/>
                <a:gd fmla="*/ 11 w 21" name="T34"/>
                <a:gd fmla="*/ 4 h 34" name="T35"/>
                <a:gd fmla="*/ 10 w 21" name="T36"/>
                <a:gd fmla="*/ 4 h 34" name="T37"/>
                <a:gd fmla="*/ 10 w 21" name="T38"/>
                <a:gd fmla="*/ 4 h 34" name="T39"/>
                <a:gd fmla="*/ 8 w 21" name="T40"/>
                <a:gd fmla="*/ 4 h 34" name="T41"/>
                <a:gd fmla="*/ 8 w 21" name="T42"/>
                <a:gd fmla="*/ 4 h 34" name="T43"/>
                <a:gd fmla="*/ 8 w 21" name="T44"/>
                <a:gd fmla="*/ 4 h 34" name="T45"/>
                <a:gd fmla="*/ 8 w 21" name="T46"/>
                <a:gd fmla="*/ 4 h 34" name="T47"/>
                <a:gd fmla="*/ 4 w 21" name="T48"/>
                <a:gd fmla="*/ 11 h 34" name="T49"/>
                <a:gd fmla="*/ 4 w 21" name="T50"/>
                <a:gd fmla="*/ 11 h 34" name="T51"/>
                <a:gd fmla="*/ 4 w 21" name="T52"/>
                <a:gd fmla="*/ 15 h 34" name="T53"/>
                <a:gd fmla="*/ 4 w 21" name="T54"/>
                <a:gd fmla="*/ 15 h 34" name="T55"/>
                <a:gd fmla="*/ 12 w 21" name="T56"/>
                <a:gd fmla="*/ 26 h 34" name="T57"/>
                <a:gd fmla="*/ 12 w 21" name="T58"/>
                <a:gd fmla="*/ 26 h 34" name="T59"/>
                <a:gd fmla="*/ 21 w 21" name="T60"/>
                <a:gd fmla="*/ 30 h 34" name="T61"/>
                <a:gd fmla="*/ 21 w 21" name="T62"/>
                <a:gd fmla="*/ 30 h 34" name="T63"/>
                <a:gd fmla="*/ 19 w 21" name="T64"/>
                <a:gd fmla="*/ 34 h 34" name="T65"/>
                <a:gd fmla="*/ 10 w 21" name="T66"/>
                <a:gd fmla="*/ 29 h 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 w="21">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134"/>
            <p:cNvSpPr>
              <a:spLocks noEditPoints="1"/>
            </p:cNvSpPr>
            <p:nvPr/>
          </p:nvSpPr>
          <p:spPr bwMode="auto">
            <a:xfrm>
              <a:off x="4681" y="1739"/>
              <a:ext cx="62" cy="93"/>
            </a:xfrm>
            <a:custGeom>
              <a:gdLst>
                <a:gd fmla="*/ 11 w 26" name="T0"/>
                <a:gd fmla="*/ 33 h 39" name="T1"/>
                <a:gd fmla="*/ 13 w 26" name="T2"/>
                <a:gd fmla="*/ 31 h 39" name="T3"/>
                <a:gd fmla="*/ 1 w 26" name="T4"/>
                <a:gd fmla="*/ 17 h 39" name="T5"/>
                <a:gd fmla="*/ 2 w 26" name="T6"/>
                <a:gd fmla="*/ 10 h 39" name="T7"/>
                <a:gd fmla="*/ 6 w 26" name="T8"/>
                <a:gd fmla="*/ 3 h 39" name="T9"/>
                <a:gd fmla="*/ 6 w 26" name="T10"/>
                <a:gd fmla="*/ 3 h 39" name="T11"/>
                <a:gd fmla="*/ 7 w 26" name="T12"/>
                <a:gd fmla="*/ 2 h 39" name="T13"/>
                <a:gd fmla="*/ 10 w 26" name="T14"/>
                <a:gd fmla="*/ 0 h 39" name="T15"/>
                <a:gd fmla="*/ 10 w 26" name="T16"/>
                <a:gd fmla="*/ 0 h 39" name="T17"/>
                <a:gd fmla="*/ 13 w 26" name="T18"/>
                <a:gd fmla="*/ 0 h 39" name="T19"/>
                <a:gd fmla="*/ 13 w 26" name="T20"/>
                <a:gd fmla="*/ 0 h 39" name="T21"/>
                <a:gd fmla="*/ 14 w 26" name="T22"/>
                <a:gd fmla="*/ 0 h 39" name="T23"/>
                <a:gd fmla="*/ 14 w 26" name="T24"/>
                <a:gd fmla="*/ 0 h 39" name="T25"/>
                <a:gd fmla="*/ 22 w 26" name="T26"/>
                <a:gd fmla="*/ 0 h 39" name="T27"/>
                <a:gd fmla="*/ 14 w 26" name="T28"/>
                <a:gd fmla="*/ 8 h 39" name="T29"/>
                <a:gd fmla="*/ 13 w 26" name="T30"/>
                <a:gd fmla="*/ 8 h 39" name="T31"/>
                <a:gd fmla="*/ 13 w 26" name="T32"/>
                <a:gd fmla="*/ 8 h 39" name="T33"/>
                <a:gd fmla="*/ 12 w 26" name="T34"/>
                <a:gd fmla="*/ 8 h 39" name="T35"/>
                <a:gd fmla="*/ 9 w 26" name="T36"/>
                <a:gd fmla="*/ 14 h 39" name="T37"/>
                <a:gd fmla="*/ 8 w 26" name="T38"/>
                <a:gd fmla="*/ 17 h 39" name="T39"/>
                <a:gd fmla="*/ 16 w 26" name="T40"/>
                <a:gd fmla="*/ 26 h 39" name="T41"/>
                <a:gd fmla="*/ 25 w 26" name="T42"/>
                <a:gd fmla="*/ 31 h 39" name="T43"/>
                <a:gd fmla="*/ 25 w 26" name="T44"/>
                <a:gd fmla="*/ 31 h 39" name="T45"/>
                <a:gd fmla="*/ 26 w 26" name="T46"/>
                <a:gd fmla="*/ 32 h 39" name="T47"/>
                <a:gd fmla="*/ 21 w 26" name="T48"/>
                <a:gd fmla="*/ 38 h 39" name="T49"/>
                <a:gd fmla="*/ 12 w 26" name="T50"/>
                <a:gd fmla="*/ 28 h 39" name="T51"/>
                <a:gd fmla="*/ 14 w 26" name="T52"/>
                <a:gd fmla="*/ 29 h 39" name="T53"/>
                <a:gd fmla="*/ 12 w 26" name="T54"/>
                <a:gd fmla="*/ 28 h 39" name="T55"/>
                <a:gd fmla="*/ 12 w 26" name="T56"/>
                <a:gd fmla="*/ 28 h 39" name="T57"/>
                <a:gd fmla="*/ 5 w 26" name="T58"/>
                <a:gd fmla="*/ 13 h 39" name="T59"/>
                <a:gd fmla="*/ 6 w 26" name="T60"/>
                <a:gd fmla="*/ 12 h 39" name="T61"/>
                <a:gd fmla="*/ 9 w 26" name="T62"/>
                <a:gd fmla="*/ 5 h 39" name="T63"/>
                <a:gd fmla="*/ 9 w 26" name="T64"/>
                <a:gd fmla="*/ 5 h 39" name="T65"/>
                <a:gd fmla="*/ 6 w 26" name="T66"/>
                <a:gd fmla="*/ 12 h 39" name="T67"/>
                <a:gd fmla="*/ 18 w 26" name="T68"/>
                <a:gd fmla="*/ 4 h 39" name="T69"/>
                <a:gd fmla="*/ 14 w 26" name="T70"/>
                <a:gd fmla="*/ 4 h 39" name="T71"/>
                <a:gd fmla="*/ 13 w 26" name="T72"/>
                <a:gd fmla="*/ 4 h 39" name="T73"/>
                <a:gd fmla="*/ 12 w 26" name="T74"/>
                <a:gd fmla="*/ 4 h 39" name="T75"/>
                <a:gd fmla="*/ 13 w 26" name="T76"/>
                <a:gd fmla="*/ 4 h 39" name="T77"/>
                <a:gd fmla="*/ 11 w 26" name="T78"/>
                <a:gd fmla="*/ 4 h 39" name="T79"/>
                <a:gd fmla="*/ 11 w 26" name="T80"/>
                <a:gd fmla="*/ 4 h 39" name="T81"/>
                <a:gd fmla="*/ 11 w 26" name="T82"/>
                <a:gd fmla="*/ 4 h 39" name="T83"/>
                <a:gd fmla="*/ 11 w 26" name="T84"/>
                <a:gd fmla="*/ 4 h 39" name="T85"/>
                <a:gd fmla="*/ 11 w 26" name="T86"/>
                <a:gd fmla="*/ 4 h 39" name="T87"/>
                <a:gd fmla="*/ 11 w 26" name="T88"/>
                <a:gd fmla="*/ 4 h 39" name="T89"/>
                <a:gd fmla="*/ 10 w 26"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26">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135"/>
            <p:cNvSpPr/>
            <p:nvPr/>
          </p:nvSpPr>
          <p:spPr bwMode="auto">
            <a:xfrm>
              <a:off x="4738" y="1729"/>
              <a:ext cx="60" cy="72"/>
            </a:xfrm>
            <a:custGeom>
              <a:gdLst>
                <a:gd fmla="*/ 0 w 25" name="T0"/>
                <a:gd fmla="*/ 14 h 30" name="T1"/>
                <a:gd fmla="*/ 3 w 25" name="T2"/>
                <a:gd fmla="*/ 7 h 30" name="T3"/>
                <a:gd fmla="*/ 3 w 25" name="T4"/>
                <a:gd fmla="*/ 7 h 30" name="T5"/>
                <a:gd fmla="*/ 18 w 25" name="T6"/>
                <a:gd fmla="*/ 0 h 30" name="T7"/>
                <a:gd fmla="*/ 18 w 25" name="T8"/>
                <a:gd fmla="*/ 0 h 30" name="T9"/>
                <a:gd fmla="*/ 25 w 25" name="T10"/>
                <a:gd fmla="*/ 5 h 30" name="T11"/>
                <a:gd fmla="*/ 25 w 25" name="T12"/>
                <a:gd fmla="*/ 5 h 30" name="T13"/>
                <a:gd fmla="*/ 24 w 25" name="T14"/>
                <a:gd fmla="*/ 6 h 30" name="T15"/>
                <a:gd fmla="*/ 24 w 25" name="T16"/>
                <a:gd fmla="*/ 6 h 30" name="T17"/>
                <a:gd fmla="*/ 24 w 25" name="T18"/>
                <a:gd fmla="*/ 10 h 30" name="T19"/>
                <a:gd fmla="*/ 24 w 25" name="T20"/>
                <a:gd fmla="*/ 10 h 30" name="T21"/>
                <a:gd fmla="*/ 24 w 25" name="T22"/>
                <a:gd fmla="*/ 15 h 30" name="T23"/>
                <a:gd fmla="*/ 24 w 25" name="T24"/>
                <a:gd fmla="*/ 15 h 30" name="T25"/>
                <a:gd fmla="*/ 21 w 25" name="T26"/>
                <a:gd fmla="*/ 16 h 30" name="T27"/>
                <a:gd fmla="*/ 20 w 25" name="T28"/>
                <a:gd fmla="*/ 10 h 30" name="T29"/>
                <a:gd fmla="*/ 20 w 25" name="T30"/>
                <a:gd fmla="*/ 10 h 30" name="T31"/>
                <a:gd fmla="*/ 21 w 25" name="T32"/>
                <a:gd fmla="*/ 5 h 30" name="T33"/>
                <a:gd fmla="*/ 21 w 25" name="T34"/>
                <a:gd fmla="*/ 5 h 30" name="T35"/>
                <a:gd fmla="*/ 21 w 25" name="T36"/>
                <a:gd fmla="*/ 5 h 30" name="T37"/>
                <a:gd fmla="*/ 21 w 25" name="T38"/>
                <a:gd fmla="*/ 5 h 30" name="T39"/>
                <a:gd fmla="*/ 20 w 25" name="T40"/>
                <a:gd fmla="*/ 5 h 30" name="T41"/>
                <a:gd fmla="*/ 20 w 25" name="T42"/>
                <a:gd fmla="*/ 5 h 30" name="T43"/>
                <a:gd fmla="*/ 18 w 25" name="T44"/>
                <a:gd fmla="*/ 4 h 30" name="T45"/>
                <a:gd fmla="*/ 18 w 25" name="T46"/>
                <a:gd fmla="*/ 4 h 30" name="T47"/>
                <a:gd fmla="*/ 6 w 25" name="T48"/>
                <a:gd fmla="*/ 10 h 30" name="T49"/>
                <a:gd fmla="*/ 6 w 25" name="T50"/>
                <a:gd fmla="*/ 10 h 30" name="T51"/>
                <a:gd fmla="*/ 4 w 25" name="T52"/>
                <a:gd fmla="*/ 14 h 30" name="T53"/>
                <a:gd fmla="*/ 4 w 25" name="T54"/>
                <a:gd fmla="*/ 14 h 30" name="T55"/>
                <a:gd fmla="*/ 10 w 25" name="T56"/>
                <a:gd fmla="*/ 22 h 30" name="T57"/>
                <a:gd fmla="*/ 10 w 25" name="T58"/>
                <a:gd fmla="*/ 22 h 30" name="T59"/>
                <a:gd fmla="*/ 16 w 25" name="T60"/>
                <a:gd fmla="*/ 26 h 30" name="T61"/>
                <a:gd fmla="*/ 16 w 25" name="T62"/>
                <a:gd fmla="*/ 26 h 30" name="T63"/>
                <a:gd fmla="*/ 16 w 25" name="T64"/>
                <a:gd fmla="*/ 26 h 30" name="T65"/>
                <a:gd fmla="*/ 14 w 25" name="T66"/>
                <a:gd fmla="*/ 30 h 30" name="T67"/>
                <a:gd fmla="*/ 0 w 25" name="T68"/>
                <a:gd fmla="*/ 14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5">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136"/>
            <p:cNvSpPr>
              <a:spLocks noEditPoints="1"/>
            </p:cNvSpPr>
            <p:nvPr/>
          </p:nvSpPr>
          <p:spPr bwMode="auto">
            <a:xfrm>
              <a:off x="4733" y="1725"/>
              <a:ext cx="70" cy="90"/>
            </a:xfrm>
            <a:custGeom>
              <a:gdLst>
                <a:gd fmla="*/ 12 w 29" name="T0"/>
                <a:gd fmla="*/ 32 h 38" name="T1"/>
                <a:gd fmla="*/ 8 w 29" name="T2"/>
                <a:gd fmla="*/ 29 h 38" name="T3"/>
                <a:gd fmla="*/ 0 w 29" name="T4"/>
                <a:gd fmla="*/ 16 h 38" name="T5"/>
                <a:gd fmla="*/ 0 w 29" name="T6"/>
                <a:gd fmla="*/ 16 h 38" name="T7"/>
                <a:gd fmla="*/ 0 w 29" name="T8"/>
                <a:gd fmla="*/ 15 h 38" name="T9"/>
                <a:gd fmla="*/ 4 w 29" name="T10"/>
                <a:gd fmla="*/ 8 h 38" name="T11"/>
                <a:gd fmla="*/ 20 w 29" name="T12"/>
                <a:gd fmla="*/ 0 h 38" name="T13"/>
                <a:gd fmla="*/ 29 w 29" name="T14"/>
                <a:gd fmla="*/ 7 h 38" name="T15"/>
                <a:gd fmla="*/ 28 w 29" name="T16"/>
                <a:gd fmla="*/ 9 h 38" name="T17"/>
                <a:gd fmla="*/ 28 w 29" name="T18"/>
                <a:gd fmla="*/ 12 h 38" name="T19"/>
                <a:gd fmla="*/ 28 w 29" name="T20"/>
                <a:gd fmla="*/ 16 h 38" name="T21"/>
                <a:gd fmla="*/ 28 w 29" name="T22"/>
                <a:gd fmla="*/ 17 h 38" name="T23"/>
                <a:gd fmla="*/ 28 w 29" name="T24"/>
                <a:gd fmla="*/ 18 h 38" name="T25"/>
                <a:gd fmla="*/ 21 w 29" name="T26"/>
                <a:gd fmla="*/ 18 h 38" name="T27"/>
                <a:gd fmla="*/ 20 w 29" name="T28"/>
                <a:gd fmla="*/ 12 h 38" name="T29"/>
                <a:gd fmla="*/ 20 w 29" name="T30"/>
                <a:gd fmla="*/ 8 h 38" name="T31"/>
                <a:gd fmla="*/ 9 w 29" name="T32"/>
                <a:gd fmla="*/ 13 h 38" name="T33"/>
                <a:gd fmla="*/ 8 w 29" name="T34"/>
                <a:gd fmla="*/ 16 h 38" name="T35"/>
                <a:gd fmla="*/ 8 w 29" name="T36"/>
                <a:gd fmla="*/ 16 h 38" name="T37"/>
                <a:gd fmla="*/ 13 w 29" name="T38"/>
                <a:gd fmla="*/ 23 h 38" name="T39"/>
                <a:gd fmla="*/ 18 w 29" name="T40"/>
                <a:gd fmla="*/ 26 h 38" name="T41"/>
                <a:gd fmla="*/ 14 w 29" name="T42"/>
                <a:gd fmla="*/ 38 h 38" name="T43"/>
                <a:gd fmla="*/ 10 w 29" name="T44"/>
                <a:gd fmla="*/ 25 h 38" name="T45"/>
                <a:gd fmla="*/ 13 w 29" name="T46"/>
                <a:gd fmla="*/ 28 h 38" name="T47"/>
                <a:gd fmla="*/ 10 w 29" name="T48"/>
                <a:gd fmla="*/ 26 h 38" name="T49"/>
                <a:gd fmla="*/ 7 w 29" name="T50"/>
                <a:gd fmla="*/ 22 h 38" name="T51"/>
                <a:gd fmla="*/ 24 w 29" name="T52"/>
                <a:gd fmla="*/ 17 h 38" name="T53"/>
                <a:gd fmla="*/ 24 w 29" name="T54"/>
                <a:gd fmla="*/ 17 h 38" name="T55"/>
                <a:gd fmla="*/ 24 w 29" name="T56"/>
                <a:gd fmla="*/ 17 h 38" name="T57"/>
                <a:gd fmla="*/ 4 w 29" name="T58"/>
                <a:gd fmla="*/ 15 h 38" name="T59"/>
                <a:gd fmla="*/ 4 w 29" name="T60"/>
                <a:gd fmla="*/ 15 h 38" name="T61"/>
                <a:gd fmla="*/ 4 w 29" name="T62"/>
                <a:gd fmla="*/ 15 h 38" name="T63"/>
                <a:gd fmla="*/ 4 w 29" name="T64"/>
                <a:gd fmla="*/ 15 h 38" name="T65"/>
                <a:gd fmla="*/ 6 w 29" name="T66"/>
                <a:gd fmla="*/ 11 h 38" name="T67"/>
                <a:gd fmla="*/ 4 w 29" name="T68"/>
                <a:gd fmla="*/ 15 h 38" name="T69"/>
                <a:gd fmla="*/ 24 w 29" name="T70"/>
                <a:gd fmla="*/ 13 h 38" name="T71"/>
                <a:gd fmla="*/ 24 w 29" name="T72"/>
                <a:gd fmla="*/ 13 h 38" name="T73"/>
                <a:gd fmla="*/ 24 w 29" name="T74"/>
                <a:gd fmla="*/ 13 h 38" name="T75"/>
                <a:gd fmla="*/ 24 w 29" name="T76"/>
                <a:gd fmla="*/ 13 h 38" name="T77"/>
                <a:gd fmla="*/ 24 w 29" name="T78"/>
                <a:gd fmla="*/ 13 h 38" name="T79"/>
                <a:gd fmla="*/ 24 w 29" name="T80"/>
                <a:gd fmla="*/ 12 h 38" name="T81"/>
                <a:gd fmla="*/ 24 w 29" name="T82"/>
                <a:gd fmla="*/ 12 h 38" name="T83"/>
                <a:gd fmla="*/ 24 w 29" name="T84"/>
                <a:gd fmla="*/ 12 h 38" name="T85"/>
                <a:gd fmla="*/ 24 w 29" name="T86"/>
                <a:gd fmla="*/ 12 h 38" name="T87"/>
                <a:gd fmla="*/ 25 w 29" name="T88"/>
                <a:gd fmla="*/ 7 h 38" name="T89"/>
                <a:gd fmla="*/ 25 w 29" name="T90"/>
                <a:gd fmla="*/ 7 h 38" name="T91"/>
                <a:gd fmla="*/ 25 w 29" name="T92"/>
                <a:gd fmla="*/ 7 h 38" name="T93"/>
                <a:gd fmla="*/ 25 w 29" name="T94"/>
                <a:gd fmla="*/ 7 h 38" name="T95"/>
                <a:gd fmla="*/ 25 w 29" name="T96"/>
                <a:gd fmla="*/ 7 h 38" name="T97"/>
                <a:gd fmla="*/ 24 w 29" name="T98"/>
                <a:gd fmla="*/ 5 h 38" name="T99"/>
                <a:gd fmla="*/ 24 w 29" name="T100"/>
                <a:gd fmla="*/ 5 h 38" name="T101"/>
                <a:gd fmla="*/ 19 w 29" name="T102"/>
                <a:gd fmla="*/ 4 h 38" name="T103"/>
                <a:gd fmla="*/ 19 w 29" name="T104"/>
                <a:gd fmla="*/ 4 h 38" name="T105"/>
                <a:gd fmla="*/ 20 w 29" name="T106"/>
                <a:gd fmla="*/ 4 h 38" name="T107"/>
                <a:gd fmla="*/ 20 w 29" name="T108"/>
                <a:gd fmla="*/ 4 h 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 w="2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137"/>
            <p:cNvSpPr/>
            <p:nvPr/>
          </p:nvSpPr>
          <p:spPr bwMode="auto">
            <a:xfrm>
              <a:off x="4714" y="1908"/>
              <a:ext cx="12" cy="9"/>
            </a:xfrm>
            <a:custGeom>
              <a:gdLst>
                <a:gd fmla="*/ 0 w 12" name="T0"/>
                <a:gd fmla="*/ 9 h 9" name="T1"/>
                <a:gd fmla="*/ 0 w 12" name="T2"/>
                <a:gd fmla="*/ 0 h 9" name="T3"/>
                <a:gd fmla="*/ 12 w 12" name="T4"/>
                <a:gd fmla="*/ 0 h 9" name="T5"/>
                <a:gd fmla="*/ 12 w 12" name="T6"/>
                <a:gd fmla="*/ 9 h 9" name="T7"/>
                <a:gd fmla="*/ 0 w 12" name="T8"/>
                <a:gd fmla="*/ 9 h 9" name="T9"/>
                <a:gd fmla="*/ 0 w 12" name="T10"/>
                <a:gd fmla="*/ 9 h 9" name="T11"/>
              </a:gdLst>
              <a:cxnLst>
                <a:cxn ang="0">
                  <a:pos x="T0" y="T1"/>
                </a:cxn>
                <a:cxn ang="0">
                  <a:pos x="T2" y="T3"/>
                </a:cxn>
                <a:cxn ang="0">
                  <a:pos x="T4" y="T5"/>
                </a:cxn>
                <a:cxn ang="0">
                  <a:pos x="T6" y="T7"/>
                </a:cxn>
                <a:cxn ang="0">
                  <a:pos x="T8" y="T9"/>
                </a:cxn>
                <a:cxn ang="0">
                  <a:pos x="T10" y="T11"/>
                </a:cxn>
              </a:cxnLst>
              <a:rect b="b" l="0" r="r" t="0"/>
              <a:pathLst>
                <a:path h="9" w="12">
                  <a:moveTo>
                    <a:pt x="0" y="9"/>
                  </a:moveTo>
                  <a:lnTo>
                    <a:pt x="0" y="0"/>
                  </a:lnTo>
                  <a:lnTo>
                    <a:pt x="12" y="0"/>
                  </a:lnTo>
                  <a:lnTo>
                    <a:pt x="12" y="9"/>
                  </a:lnTo>
                  <a:lnTo>
                    <a:pt x="0" y="9"/>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138"/>
            <p:cNvSpPr>
              <a:spLocks noEditPoints="1"/>
            </p:cNvSpPr>
            <p:nvPr/>
          </p:nvSpPr>
          <p:spPr bwMode="auto">
            <a:xfrm>
              <a:off x="4709" y="1903"/>
              <a:ext cx="22" cy="19"/>
            </a:xfrm>
            <a:custGeom>
              <a:gdLst>
                <a:gd fmla="*/ 17 w 22" name="T0"/>
                <a:gd fmla="*/ 19 h 19" name="T1"/>
                <a:gd fmla="*/ 5 w 22" name="T2"/>
                <a:gd fmla="*/ 19 h 19" name="T3"/>
                <a:gd fmla="*/ 5 w 22" name="T4"/>
                <a:gd fmla="*/ 14 h 19" name="T5"/>
                <a:gd fmla="*/ 10 w 22" name="T6"/>
                <a:gd fmla="*/ 14 h 19" name="T7"/>
                <a:gd fmla="*/ 5 w 22" name="T8"/>
                <a:gd fmla="*/ 14 h 19" name="T9"/>
                <a:gd fmla="*/ 5 w 22" name="T10"/>
                <a:gd fmla="*/ 19 h 19" name="T11"/>
                <a:gd fmla="*/ 0 w 22" name="T12"/>
                <a:gd fmla="*/ 19 h 19" name="T13"/>
                <a:gd fmla="*/ 0 w 22" name="T14"/>
                <a:gd fmla="*/ 0 h 19" name="T15"/>
                <a:gd fmla="*/ 22 w 22" name="T16"/>
                <a:gd fmla="*/ 0 h 19" name="T17"/>
                <a:gd fmla="*/ 22 w 22" name="T18"/>
                <a:gd fmla="*/ 19 h 19" name="T19"/>
                <a:gd fmla="*/ 17 w 22" name="T20"/>
                <a:gd fmla="*/ 19 h 19" name="T21"/>
                <a:gd fmla="*/ 17 w 22" name="T22"/>
                <a:gd fmla="*/ 19 h 19" name="T23"/>
                <a:gd fmla="*/ 12 w 22" name="T24"/>
                <a:gd fmla="*/ 10 h 19" name="T25"/>
                <a:gd fmla="*/ 12 w 22" name="T26"/>
                <a:gd fmla="*/ 10 h 19" name="T27"/>
                <a:gd fmla="*/ 10 w 22" name="T28"/>
                <a:gd fmla="*/ 10 h 19" name="T29"/>
                <a:gd fmla="*/ 10 w 22" name="T30"/>
                <a:gd fmla="*/ 10 h 19" name="T31"/>
                <a:gd fmla="*/ 12 w 22" name="T32"/>
                <a:gd fmla="*/ 10 h 19" name="T33"/>
                <a:gd fmla="*/ 12 w 22" name="T34"/>
                <a:gd fmla="*/ 1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22">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139"/>
            <p:cNvSpPr/>
            <p:nvPr/>
          </p:nvSpPr>
          <p:spPr bwMode="auto">
            <a:xfrm>
              <a:off x="4805" y="2084"/>
              <a:ext cx="10" cy="33"/>
            </a:xfrm>
            <a:custGeom>
              <a:gdLst>
                <a:gd fmla="*/ 0 w 10" name="T0"/>
                <a:gd fmla="*/ 33 h 33" name="T1"/>
                <a:gd fmla="*/ 0 w 10" name="T2"/>
                <a:gd fmla="*/ 0 h 33" name="T3"/>
                <a:gd fmla="*/ 10 w 10" name="T4"/>
                <a:gd fmla="*/ 0 h 33" name="T5"/>
                <a:gd fmla="*/ 10 w 10" name="T6"/>
                <a:gd fmla="*/ 33 h 33" name="T7"/>
                <a:gd fmla="*/ 0 w 10" name="T8"/>
                <a:gd fmla="*/ 33 h 33" name="T9"/>
                <a:gd fmla="*/ 0 w 10" name="T10"/>
                <a:gd fmla="*/ 33 h 33" name="T11"/>
              </a:gdLst>
              <a:cxnLst>
                <a:cxn ang="0">
                  <a:pos x="T0" y="T1"/>
                </a:cxn>
                <a:cxn ang="0">
                  <a:pos x="T2" y="T3"/>
                </a:cxn>
                <a:cxn ang="0">
                  <a:pos x="T4" y="T5"/>
                </a:cxn>
                <a:cxn ang="0">
                  <a:pos x="T6" y="T7"/>
                </a:cxn>
                <a:cxn ang="0">
                  <a:pos x="T8" y="T9"/>
                </a:cxn>
                <a:cxn ang="0">
                  <a:pos x="T10" y="T11"/>
                </a:cxn>
              </a:cxnLst>
              <a:rect b="b" l="0" r="r" t="0"/>
              <a:pathLst>
                <a:path h="33" w="10">
                  <a:moveTo>
                    <a:pt x="0" y="33"/>
                  </a:moveTo>
                  <a:lnTo>
                    <a:pt x="0" y="0"/>
                  </a:lnTo>
                  <a:lnTo>
                    <a:pt x="10" y="0"/>
                  </a:lnTo>
                  <a:lnTo>
                    <a:pt x="10" y="33"/>
                  </a:lnTo>
                  <a:lnTo>
                    <a:pt x="0" y="33"/>
                  </a:lnTo>
                  <a:lnTo>
                    <a:pt x="0"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140"/>
            <p:cNvSpPr>
              <a:spLocks noEditPoints="1"/>
            </p:cNvSpPr>
            <p:nvPr/>
          </p:nvSpPr>
          <p:spPr bwMode="auto">
            <a:xfrm>
              <a:off x="4801" y="2079"/>
              <a:ext cx="19" cy="43"/>
            </a:xfrm>
            <a:custGeom>
              <a:gdLst>
                <a:gd fmla="*/ 14 w 19" name="T0"/>
                <a:gd fmla="*/ 43 h 43" name="T1"/>
                <a:gd fmla="*/ 4 w 19" name="T2"/>
                <a:gd fmla="*/ 43 h 43" name="T3"/>
                <a:gd fmla="*/ 4 w 19" name="T4"/>
                <a:gd fmla="*/ 38 h 43" name="T5"/>
                <a:gd fmla="*/ 9 w 19" name="T6"/>
                <a:gd fmla="*/ 38 h 43" name="T7"/>
                <a:gd fmla="*/ 4 w 19" name="T8"/>
                <a:gd fmla="*/ 38 h 43" name="T9"/>
                <a:gd fmla="*/ 4 w 19" name="T10"/>
                <a:gd fmla="*/ 43 h 43" name="T11"/>
                <a:gd fmla="*/ 0 w 19" name="T12"/>
                <a:gd fmla="*/ 43 h 43" name="T13"/>
                <a:gd fmla="*/ 0 w 19" name="T14"/>
                <a:gd fmla="*/ 0 h 43" name="T15"/>
                <a:gd fmla="*/ 19 w 19" name="T16"/>
                <a:gd fmla="*/ 0 h 43" name="T17"/>
                <a:gd fmla="*/ 19 w 19" name="T18"/>
                <a:gd fmla="*/ 43 h 43" name="T19"/>
                <a:gd fmla="*/ 14 w 19" name="T20"/>
                <a:gd fmla="*/ 43 h 43" name="T21"/>
                <a:gd fmla="*/ 14 w 19" name="T22"/>
                <a:gd fmla="*/ 43 h 43" name="T23"/>
                <a:gd fmla="*/ 9 w 19" name="T24"/>
                <a:gd fmla="*/ 33 h 43" name="T25"/>
                <a:gd fmla="*/ 9 w 19" name="T26"/>
                <a:gd fmla="*/ 10 h 43" name="T27"/>
                <a:gd fmla="*/ 9 w 19" name="T28"/>
                <a:gd fmla="*/ 33 h 43" name="T29"/>
                <a:gd fmla="*/ 9 w 19"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19">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141"/>
            <p:cNvSpPr>
              <a:spLocks noEditPoints="1"/>
            </p:cNvSpPr>
            <p:nvPr/>
          </p:nvSpPr>
          <p:spPr bwMode="auto">
            <a:xfrm>
              <a:off x="4688" y="2112"/>
              <a:ext cx="197" cy="260"/>
            </a:xfrm>
            <a:custGeom>
              <a:gdLst>
                <a:gd fmla="*/ 35 w 82" name="T0"/>
                <a:gd fmla="*/ 109 h 109" name="T1"/>
                <a:gd fmla="*/ 10 w 82" name="T2"/>
                <a:gd fmla="*/ 85 h 109" name="T3"/>
                <a:gd fmla="*/ 10 w 82" name="T4"/>
                <a:gd fmla="*/ 85 h 109" name="T5"/>
                <a:gd fmla="*/ 0 w 82" name="T6"/>
                <a:gd fmla="*/ 43 h 109" name="T7"/>
                <a:gd fmla="*/ 0 w 82" name="T8"/>
                <a:gd fmla="*/ 43 h 109" name="T9"/>
                <a:gd fmla="*/ 51 w 82" name="T10"/>
                <a:gd fmla="*/ 0 h 109" name="T11"/>
                <a:gd fmla="*/ 51 w 82" name="T12"/>
                <a:gd fmla="*/ 0 h 109" name="T13"/>
                <a:gd fmla="*/ 75 w 82" name="T14"/>
                <a:gd fmla="*/ 16 h 109" name="T15"/>
                <a:gd fmla="*/ 75 w 82" name="T16"/>
                <a:gd fmla="*/ 16 h 109" name="T17"/>
                <a:gd fmla="*/ 82 w 82" name="T18"/>
                <a:gd fmla="*/ 54 h 109" name="T19"/>
                <a:gd fmla="*/ 82 w 82" name="T20"/>
                <a:gd fmla="*/ 54 h 109" name="T21"/>
                <a:gd fmla="*/ 42 w 82" name="T22"/>
                <a:gd fmla="*/ 107 h 109" name="T23"/>
                <a:gd fmla="*/ 42 w 82" name="T24"/>
                <a:gd fmla="*/ 107 h 109" name="T25"/>
                <a:gd fmla="*/ 35 w 82" name="T26"/>
                <a:gd fmla="*/ 109 h 109" name="T27"/>
                <a:gd fmla="*/ 35 w 82" name="T28"/>
                <a:gd fmla="*/ 109 h 109" name="T29"/>
                <a:gd fmla="*/ 35 w 82" name="T30"/>
                <a:gd fmla="*/ 109 h 109" name="T31"/>
                <a:gd fmla="*/ 19 w 82" name="T32"/>
                <a:gd fmla="*/ 13 h 109" name="T33"/>
                <a:gd fmla="*/ 4 w 82" name="T34"/>
                <a:gd fmla="*/ 43 h 109" name="T35"/>
                <a:gd fmla="*/ 4 w 82" name="T36"/>
                <a:gd fmla="*/ 43 h 109" name="T37"/>
                <a:gd fmla="*/ 14 w 82" name="T38"/>
                <a:gd fmla="*/ 83 h 109" name="T39"/>
                <a:gd fmla="*/ 14 w 82" name="T40"/>
                <a:gd fmla="*/ 83 h 109" name="T41"/>
                <a:gd fmla="*/ 35 w 82" name="T42"/>
                <a:gd fmla="*/ 105 h 109" name="T43"/>
                <a:gd fmla="*/ 35 w 82" name="T44"/>
                <a:gd fmla="*/ 105 h 109" name="T45"/>
                <a:gd fmla="*/ 40 w 82" name="T46"/>
                <a:gd fmla="*/ 103 h 109" name="T47"/>
                <a:gd fmla="*/ 40 w 82" name="T48"/>
                <a:gd fmla="*/ 103 h 109" name="T49"/>
                <a:gd fmla="*/ 78 w 82" name="T50"/>
                <a:gd fmla="*/ 54 h 109" name="T51"/>
                <a:gd fmla="*/ 78 w 82" name="T52"/>
                <a:gd fmla="*/ 54 h 109" name="T53"/>
                <a:gd fmla="*/ 72 w 82" name="T54"/>
                <a:gd fmla="*/ 18 h 109" name="T55"/>
                <a:gd fmla="*/ 72 w 82" name="T56"/>
                <a:gd fmla="*/ 18 h 109" name="T57"/>
                <a:gd fmla="*/ 51 w 82" name="T58"/>
                <a:gd fmla="*/ 4 h 109" name="T59"/>
                <a:gd fmla="*/ 51 w 82" name="T60"/>
                <a:gd fmla="*/ 4 h 109" name="T61"/>
                <a:gd fmla="*/ 51 w 82" name="T62"/>
                <a:gd fmla="*/ 4 h 109" name="T63"/>
                <a:gd fmla="*/ 51 w 82" name="T64"/>
                <a:gd fmla="*/ 4 h 109" name="T65"/>
                <a:gd fmla="*/ 19 w 82" name="T66"/>
                <a:gd fmla="*/ 13 h 1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 w="82">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142"/>
            <p:cNvSpPr>
              <a:spLocks noEditPoints="1"/>
            </p:cNvSpPr>
            <p:nvPr/>
          </p:nvSpPr>
          <p:spPr bwMode="auto">
            <a:xfrm>
              <a:off x="4683" y="2108"/>
              <a:ext cx="206" cy="268"/>
            </a:xfrm>
            <a:custGeom>
              <a:gdLst>
                <a:gd fmla="*/ 37 w 86" name="T0"/>
                <a:gd fmla="*/ 111 h 113" name="T1"/>
                <a:gd fmla="*/ 10 w 86" name="T2"/>
                <a:gd fmla="*/ 88 h 113" name="T3"/>
                <a:gd fmla="*/ 0 w 86" name="T4"/>
                <a:gd fmla="*/ 45 h 113" name="T5"/>
                <a:gd fmla="*/ 52 w 86" name="T6"/>
                <a:gd fmla="*/ 0 h 113" name="T7"/>
                <a:gd fmla="*/ 53 w 86" name="T8"/>
                <a:gd fmla="*/ 0 h 113" name="T9"/>
                <a:gd fmla="*/ 79 w 86" name="T10"/>
                <a:gd fmla="*/ 17 h 113" name="T11"/>
                <a:gd fmla="*/ 86 w 86" name="T12"/>
                <a:gd fmla="*/ 56 h 113" name="T13"/>
                <a:gd fmla="*/ 45 w 86" name="T14"/>
                <a:gd fmla="*/ 111 h 113" name="T15"/>
                <a:gd fmla="*/ 37 w 86" name="T16"/>
                <a:gd fmla="*/ 113 h 113" name="T17"/>
                <a:gd fmla="*/ 37 w 86" name="T18"/>
                <a:gd fmla="*/ 113 h 113" name="T19"/>
                <a:gd fmla="*/ 43 w 86" name="T20"/>
                <a:gd fmla="*/ 107 h 113" name="T21"/>
                <a:gd fmla="*/ 82 w 86" name="T22"/>
                <a:gd fmla="*/ 56 h 113" name="T23"/>
                <a:gd fmla="*/ 43 w 86" name="T24"/>
                <a:gd fmla="*/ 107 h 113" name="T25"/>
                <a:gd fmla="*/ 37 w 86" name="T26"/>
                <a:gd fmla="*/ 109 h 113" name="T27"/>
                <a:gd fmla="*/ 37 w 86" name="T28"/>
                <a:gd fmla="*/ 109 h 113" name="T29"/>
                <a:gd fmla="*/ 37 w 86" name="T30"/>
                <a:gd fmla="*/ 109 h 113" name="T31"/>
                <a:gd fmla="*/ 36 w 86" name="T32"/>
                <a:gd fmla="*/ 108 h 113" name="T33"/>
                <a:gd fmla="*/ 36 w 86" name="T34"/>
                <a:gd fmla="*/ 108 h 113" name="T35"/>
                <a:gd fmla="*/ 35 w 86" name="T36"/>
                <a:gd fmla="*/ 108 h 113" name="T37"/>
                <a:gd fmla="*/ 30 w 86" name="T38"/>
                <a:gd fmla="*/ 106 h 113" name="T39"/>
                <a:gd fmla="*/ 37 w 86" name="T40"/>
                <a:gd fmla="*/ 105 h 113" name="T41"/>
                <a:gd fmla="*/ 41 w 86" name="T42"/>
                <a:gd fmla="*/ 104 h 113" name="T43"/>
                <a:gd fmla="*/ 78 w 86" name="T44"/>
                <a:gd fmla="*/ 56 h 113" name="T45"/>
                <a:gd fmla="*/ 78 w 86" name="T46"/>
                <a:gd fmla="*/ 56 h 113" name="T47"/>
                <a:gd fmla="*/ 72 w 86" name="T48"/>
                <a:gd fmla="*/ 21 h 113" name="T49"/>
                <a:gd fmla="*/ 53 w 86" name="T50"/>
                <a:gd fmla="*/ 8 h 113" name="T51"/>
                <a:gd fmla="*/ 22 w 86" name="T52"/>
                <a:gd fmla="*/ 17 h 113" name="T53"/>
                <a:gd fmla="*/ 8 w 86" name="T54"/>
                <a:gd fmla="*/ 45 h 113" name="T55"/>
                <a:gd fmla="*/ 8 w 86" name="T56"/>
                <a:gd fmla="*/ 45 h 113" name="T57"/>
                <a:gd fmla="*/ 17 w 86" name="T58"/>
                <a:gd fmla="*/ 85 h 113" name="T59"/>
                <a:gd fmla="*/ 37 w 86" name="T60"/>
                <a:gd fmla="*/ 105 h 113" name="T61"/>
                <a:gd fmla="*/ 37 w 86" name="T62"/>
                <a:gd fmla="*/ 105 h 113" name="T63"/>
                <a:gd fmla="*/ 14 w 86" name="T64"/>
                <a:gd fmla="*/ 86 h 113" name="T65"/>
                <a:gd fmla="*/ 17 w 86" name="T66"/>
                <a:gd fmla="*/ 92 h 113" name="T67"/>
                <a:gd fmla="*/ 14 w 86" name="T68"/>
                <a:gd fmla="*/ 86 h 113" name="T69"/>
                <a:gd fmla="*/ 9 w 86" name="T70"/>
                <a:gd fmla="*/ 74 h 113" name="T71"/>
                <a:gd fmla="*/ 82 w 86" name="T72"/>
                <a:gd fmla="*/ 56 h 113" name="T73"/>
                <a:gd fmla="*/ 82 w 86" name="T74"/>
                <a:gd fmla="*/ 56 h 113" name="T75"/>
                <a:gd fmla="*/ 76 w 86" name="T76"/>
                <a:gd fmla="*/ 21 h 113" name="T77"/>
                <a:gd fmla="*/ 4 w 86" name="T78"/>
                <a:gd fmla="*/ 45 h 113" name="T79"/>
                <a:gd fmla="*/ 4 w 86" name="T80"/>
                <a:gd fmla="*/ 45 h 113" name="T81"/>
                <a:gd fmla="*/ 4 w 86" name="T82"/>
                <a:gd fmla="*/ 45 h 113" name="T83"/>
                <a:gd fmla="*/ 6 w 86" name="T84"/>
                <a:gd fmla="*/ 31 h 113" name="T85"/>
                <a:gd fmla="*/ 76 w 86" name="T86"/>
                <a:gd fmla="*/ 21 h 113" name="T87"/>
                <a:gd fmla="*/ 76 w 86" name="T88"/>
                <a:gd fmla="*/ 21 h 113" name="T89"/>
                <a:gd fmla="*/ 75 w 86" name="T90"/>
                <a:gd fmla="*/ 18 h 113" name="T91"/>
                <a:gd fmla="*/ 75 w 86" name="T92"/>
                <a:gd fmla="*/ 18 h 113" name="T93"/>
                <a:gd fmla="*/ 75 w 86" name="T94"/>
                <a:gd fmla="*/ 18 h 113" name="T95"/>
                <a:gd fmla="*/ 75 w 86" name="T96"/>
                <a:gd fmla="*/ 18 h 113" name="T97"/>
                <a:gd fmla="*/ 75 w 86" name="T98"/>
                <a:gd fmla="*/ 18 h 113" name="T99"/>
                <a:gd fmla="*/ 53 w 86" name="T100"/>
                <a:gd fmla="*/ 4 h 113" name="T101"/>
                <a:gd fmla="*/ 53 w 86" name="T102"/>
                <a:gd fmla="*/ 4 h 113" name="T103"/>
                <a:gd fmla="*/ 51 w 86" name="T104"/>
                <a:gd fmla="*/ 4 h 113" name="T105"/>
                <a:gd fmla="*/ 53 w 86" name="T106"/>
                <a:gd fmla="*/ 4 h 113" name="T107"/>
                <a:gd fmla="*/ 53 w 86" name="T108"/>
                <a:gd fmla="*/ 4 h 113" name="T109"/>
                <a:gd fmla="*/ 21 w 86" name="T110"/>
                <a:gd fmla="*/ 15 h 113" name="T111"/>
                <a:gd fmla="*/ 20 w 86" name="T112"/>
                <a:gd fmla="*/ 14 h 113" name="T113"/>
                <a:gd fmla="*/ 21 w 86" name="T114"/>
                <a:gd fmla="*/ 15 h 1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3" w="86">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143"/>
            <p:cNvSpPr/>
            <p:nvPr/>
          </p:nvSpPr>
          <p:spPr bwMode="auto">
            <a:xfrm>
              <a:off x="4853" y="2117"/>
              <a:ext cx="178" cy="167"/>
            </a:xfrm>
            <a:custGeom>
              <a:gdLst>
                <a:gd fmla="*/ 55 w 74" name="T0"/>
                <a:gd fmla="*/ 67 h 70" name="T1"/>
                <a:gd fmla="*/ 70 w 74" name="T2"/>
                <a:gd fmla="*/ 58 h 70" name="T3"/>
                <a:gd fmla="*/ 70 w 74" name="T4"/>
                <a:gd fmla="*/ 56 h 70" name="T5"/>
                <a:gd fmla="*/ 70 w 74" name="T6"/>
                <a:gd fmla="*/ 56 h 70" name="T7"/>
                <a:gd fmla="*/ 50 w 74" name="T8"/>
                <a:gd fmla="*/ 6 h 70" name="T9"/>
                <a:gd fmla="*/ 50 w 74" name="T10"/>
                <a:gd fmla="*/ 6 h 70" name="T11"/>
                <a:gd fmla="*/ 41 w 74" name="T12"/>
                <a:gd fmla="*/ 4 h 70" name="T13"/>
                <a:gd fmla="*/ 41 w 74" name="T14"/>
                <a:gd fmla="*/ 4 h 70" name="T15"/>
                <a:gd fmla="*/ 2 w 74" name="T16"/>
                <a:gd fmla="*/ 11 h 70" name="T17"/>
                <a:gd fmla="*/ 2 w 74" name="T18"/>
                <a:gd fmla="*/ 11 h 70" name="T19"/>
                <a:gd fmla="*/ 0 w 74" name="T20"/>
                <a:gd fmla="*/ 7 h 70" name="T21"/>
                <a:gd fmla="*/ 41 w 74" name="T22"/>
                <a:gd fmla="*/ 0 h 70" name="T23"/>
                <a:gd fmla="*/ 41 w 74" name="T24"/>
                <a:gd fmla="*/ 0 h 70" name="T25"/>
                <a:gd fmla="*/ 53 w 74" name="T26"/>
                <a:gd fmla="*/ 3 h 70" name="T27"/>
                <a:gd fmla="*/ 53 w 74" name="T28"/>
                <a:gd fmla="*/ 3 h 70" name="T29"/>
                <a:gd fmla="*/ 74 w 74" name="T30"/>
                <a:gd fmla="*/ 56 h 70" name="T31"/>
                <a:gd fmla="*/ 74 w 74" name="T32"/>
                <a:gd fmla="*/ 56 h 70" name="T33"/>
                <a:gd fmla="*/ 72 w 74" name="T34"/>
                <a:gd fmla="*/ 62 h 70" name="T35"/>
                <a:gd fmla="*/ 72 w 74" name="T36"/>
                <a:gd fmla="*/ 62 h 70" name="T37"/>
                <a:gd fmla="*/ 72 w 74" name="T38"/>
                <a:gd fmla="*/ 62 h 70" name="T39"/>
                <a:gd fmla="*/ 57 w 74" name="T40"/>
                <a:gd fmla="*/ 70 h 70" name="T41"/>
                <a:gd fmla="*/ 57 w 74" name="T42"/>
                <a:gd fmla="*/ 70 h 70" name="T43"/>
                <a:gd fmla="*/ 55 w 74" name="T44"/>
                <a:gd fmla="*/ 67 h 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0" w="74">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144"/>
            <p:cNvSpPr>
              <a:spLocks noEditPoints="1"/>
            </p:cNvSpPr>
            <p:nvPr/>
          </p:nvSpPr>
          <p:spPr bwMode="auto">
            <a:xfrm>
              <a:off x="4849" y="2112"/>
              <a:ext cx="187" cy="191"/>
            </a:xfrm>
            <a:custGeom>
              <a:gdLst>
                <a:gd fmla="*/ 57 w 78" name="T0"/>
                <a:gd fmla="*/ 69 h 80" name="T1"/>
                <a:gd fmla="*/ 57 w 78" name="T2"/>
                <a:gd fmla="*/ 69 h 80" name="T3"/>
                <a:gd fmla="*/ 54 w 78" name="T4"/>
                <a:gd fmla="*/ 68 h 80" name="T5"/>
                <a:gd fmla="*/ 70 w 78" name="T6"/>
                <a:gd fmla="*/ 58 h 80" name="T7"/>
                <a:gd fmla="*/ 70 w 78" name="T8"/>
                <a:gd fmla="*/ 58 h 80" name="T9"/>
                <a:gd fmla="*/ 70 w 78" name="T10"/>
                <a:gd fmla="*/ 58 h 80" name="T11"/>
                <a:gd fmla="*/ 50 w 78" name="T12"/>
                <a:gd fmla="*/ 9 h 80" name="T13"/>
                <a:gd fmla="*/ 50 w 78" name="T14"/>
                <a:gd fmla="*/ 9 h 80" name="T15"/>
                <a:gd fmla="*/ 50 w 78" name="T16"/>
                <a:gd fmla="*/ 9 h 80" name="T17"/>
                <a:gd fmla="*/ 50 w 78" name="T18"/>
                <a:gd fmla="*/ 9 h 80" name="T19"/>
                <a:gd fmla="*/ 49 w 78" name="T20"/>
                <a:gd fmla="*/ 8 h 80" name="T21"/>
                <a:gd fmla="*/ 44 w 78" name="T22"/>
                <a:gd fmla="*/ 8 h 80" name="T23"/>
                <a:gd fmla="*/ 44 w 78" name="T24"/>
                <a:gd fmla="*/ 8 h 80" name="T25"/>
                <a:gd fmla="*/ 43 w 78" name="T26"/>
                <a:gd fmla="*/ 8 h 80" name="T27"/>
                <a:gd fmla="*/ 5 w 78" name="T28"/>
                <a:gd fmla="*/ 15 h 80" name="T29"/>
                <a:gd fmla="*/ 3 w 78" name="T30"/>
                <a:gd fmla="*/ 18 h 80" name="T31"/>
                <a:gd fmla="*/ 2 w 78" name="T32"/>
                <a:gd fmla="*/ 7 h 80" name="T33"/>
                <a:gd fmla="*/ 2 w 78" name="T34"/>
                <a:gd fmla="*/ 7 h 80" name="T35"/>
                <a:gd fmla="*/ 3 w 78" name="T36"/>
                <a:gd fmla="*/ 7 h 80" name="T37"/>
                <a:gd fmla="*/ 6 w 78" name="T38"/>
                <a:gd fmla="*/ 6 h 80" name="T39"/>
                <a:gd fmla="*/ 17 w 78" name="T40"/>
                <a:gd fmla="*/ 4 h 80" name="T41"/>
                <a:gd fmla="*/ 43 w 78" name="T42"/>
                <a:gd fmla="*/ 0 h 80" name="T43"/>
                <a:gd fmla="*/ 57 w 78" name="T44"/>
                <a:gd fmla="*/ 4 h 80" name="T45"/>
                <a:gd fmla="*/ 78 w 78" name="T46"/>
                <a:gd fmla="*/ 58 h 80" name="T47"/>
                <a:gd fmla="*/ 76 w 78" name="T48"/>
                <a:gd fmla="*/ 65 h 80" name="T49"/>
                <a:gd fmla="*/ 61 w 78" name="T50"/>
                <a:gd fmla="*/ 73 h 80" name="T51"/>
                <a:gd fmla="*/ 55 w 78" name="T52"/>
                <a:gd fmla="*/ 70 h 80" name="T53"/>
                <a:gd fmla="*/ 73 w 78" name="T54"/>
                <a:gd fmla="*/ 62 h 80" name="T55"/>
                <a:gd fmla="*/ 73 w 78" name="T56"/>
                <a:gd fmla="*/ 62 h 80" name="T57"/>
                <a:gd fmla="*/ 60 w 78" name="T58"/>
                <a:gd fmla="*/ 69 h 80" name="T59"/>
                <a:gd fmla="*/ 74 w 78" name="T60"/>
                <a:gd fmla="*/ 61 h 80" name="T61"/>
                <a:gd fmla="*/ 74 w 78" name="T62"/>
                <a:gd fmla="*/ 58 h 80" name="T63"/>
                <a:gd fmla="*/ 54 w 78" name="T64"/>
                <a:gd fmla="*/ 7 h 80" name="T65"/>
                <a:gd fmla="*/ 53 w 78" name="T66"/>
                <a:gd fmla="*/ 7 h 80" name="T67"/>
                <a:gd fmla="*/ 74 w 78" name="T68"/>
                <a:gd fmla="*/ 58 h 80" name="T69"/>
                <a:gd fmla="*/ 74 w 78" name="T70"/>
                <a:gd fmla="*/ 58 h 80" name="T71"/>
                <a:gd fmla="*/ 74 w 78" name="T72"/>
                <a:gd fmla="*/ 58 h 80" name="T73"/>
                <a:gd fmla="*/ 48 w 78" name="T74"/>
                <a:gd fmla="*/ 4 h 80" name="T75"/>
                <a:gd fmla="*/ 44 w 78" name="T76"/>
                <a:gd fmla="*/ 4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78">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145"/>
            <p:cNvSpPr/>
            <p:nvPr/>
          </p:nvSpPr>
          <p:spPr bwMode="auto">
            <a:xfrm>
              <a:off x="5014" y="2262"/>
              <a:ext cx="10" cy="29"/>
            </a:xfrm>
            <a:custGeom>
              <a:gdLst>
                <a:gd fmla="*/ 0 w 10" name="T0"/>
                <a:gd fmla="*/ 29 h 29" name="T1"/>
                <a:gd fmla="*/ 0 w 10" name="T2"/>
                <a:gd fmla="*/ 0 h 29" name="T3"/>
                <a:gd fmla="*/ 10 w 10" name="T4"/>
                <a:gd fmla="*/ 0 h 29" name="T5"/>
                <a:gd fmla="*/ 10 w 10" name="T6"/>
                <a:gd fmla="*/ 29 h 29" name="T7"/>
                <a:gd fmla="*/ 0 w 10" name="T8"/>
                <a:gd fmla="*/ 29 h 29" name="T9"/>
                <a:gd fmla="*/ 0 w 10" name="T10"/>
                <a:gd fmla="*/ 29 h 29" name="T11"/>
              </a:gdLst>
              <a:cxnLst>
                <a:cxn ang="0">
                  <a:pos x="T0" y="T1"/>
                </a:cxn>
                <a:cxn ang="0">
                  <a:pos x="T2" y="T3"/>
                </a:cxn>
                <a:cxn ang="0">
                  <a:pos x="T4" y="T5"/>
                </a:cxn>
                <a:cxn ang="0">
                  <a:pos x="T6" y="T7"/>
                </a:cxn>
                <a:cxn ang="0">
                  <a:pos x="T8" y="T9"/>
                </a:cxn>
                <a:cxn ang="0">
                  <a:pos x="T10" y="T11"/>
                </a:cxn>
              </a:cxnLst>
              <a:rect b="b" l="0" r="r" t="0"/>
              <a:pathLst>
                <a:path h="28" w="10">
                  <a:moveTo>
                    <a:pt x="0" y="29"/>
                  </a:moveTo>
                  <a:lnTo>
                    <a:pt x="0" y="0"/>
                  </a:lnTo>
                  <a:lnTo>
                    <a:pt x="10" y="0"/>
                  </a:lnTo>
                  <a:lnTo>
                    <a:pt x="10" y="29"/>
                  </a:lnTo>
                  <a:lnTo>
                    <a:pt x="0" y="29"/>
                  </a:lnTo>
                  <a:lnTo>
                    <a:pt x="0"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146"/>
            <p:cNvSpPr>
              <a:spLocks noEditPoints="1"/>
            </p:cNvSpPr>
            <p:nvPr/>
          </p:nvSpPr>
          <p:spPr bwMode="auto">
            <a:xfrm>
              <a:off x="5009" y="2258"/>
              <a:ext cx="20" cy="38"/>
            </a:xfrm>
            <a:custGeom>
              <a:gdLst>
                <a:gd fmla="*/ 15 w 20" name="T0"/>
                <a:gd fmla="*/ 38 h 38" name="T1"/>
                <a:gd fmla="*/ 5 w 20" name="T2"/>
                <a:gd fmla="*/ 38 h 38" name="T3"/>
                <a:gd fmla="*/ 5 w 20" name="T4"/>
                <a:gd fmla="*/ 33 h 38" name="T5"/>
                <a:gd fmla="*/ 10 w 20" name="T6"/>
                <a:gd fmla="*/ 33 h 38" name="T7"/>
                <a:gd fmla="*/ 5 w 20" name="T8"/>
                <a:gd fmla="*/ 33 h 38" name="T9"/>
                <a:gd fmla="*/ 5 w 20" name="T10"/>
                <a:gd fmla="*/ 38 h 38" name="T11"/>
                <a:gd fmla="*/ 0 w 20" name="T12"/>
                <a:gd fmla="*/ 38 h 38" name="T13"/>
                <a:gd fmla="*/ 0 w 20" name="T14"/>
                <a:gd fmla="*/ 0 h 38" name="T15"/>
                <a:gd fmla="*/ 20 w 20" name="T16"/>
                <a:gd fmla="*/ 0 h 38" name="T17"/>
                <a:gd fmla="*/ 20 w 20" name="T18"/>
                <a:gd fmla="*/ 38 h 38" name="T19"/>
                <a:gd fmla="*/ 15 w 20" name="T20"/>
                <a:gd fmla="*/ 38 h 38" name="T21"/>
                <a:gd fmla="*/ 15 w 20" name="T22"/>
                <a:gd fmla="*/ 38 h 38" name="T23"/>
                <a:gd fmla="*/ 10 w 20" name="T24"/>
                <a:gd fmla="*/ 28 h 38" name="T25"/>
                <a:gd fmla="*/ 10 w 20" name="T26"/>
                <a:gd fmla="*/ 9 h 38" name="T27"/>
                <a:gd fmla="*/ 10 w 20" name="T28"/>
                <a:gd fmla="*/ 28 h 38" name="T29"/>
                <a:gd fmla="*/ 10 w 20" name="T30"/>
                <a:gd fmla="*/ 28 h 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 w="20">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147"/>
            <p:cNvSpPr/>
            <p:nvPr/>
          </p:nvSpPr>
          <p:spPr bwMode="auto">
            <a:xfrm>
              <a:off x="4558" y="2048"/>
              <a:ext cx="178" cy="122"/>
            </a:xfrm>
            <a:custGeom>
              <a:gdLst>
                <a:gd fmla="*/ 7 w 74" name="T0"/>
                <a:gd fmla="*/ 47 h 51" name="T1"/>
                <a:gd fmla="*/ 1 w 74" name="T2"/>
                <a:gd fmla="*/ 34 h 51" name="T3"/>
                <a:gd fmla="*/ 1 w 74" name="T4"/>
                <a:gd fmla="*/ 34 h 51" name="T5"/>
                <a:gd fmla="*/ 0 w 74" name="T6"/>
                <a:gd fmla="*/ 29 h 51" name="T7"/>
                <a:gd fmla="*/ 0 w 74" name="T8"/>
                <a:gd fmla="*/ 29 h 51" name="T9"/>
                <a:gd fmla="*/ 13 w 74" name="T10"/>
                <a:gd fmla="*/ 5 h 51" name="T11"/>
                <a:gd fmla="*/ 13 w 74" name="T12"/>
                <a:gd fmla="*/ 5 h 51" name="T13"/>
                <a:gd fmla="*/ 15 w 74" name="T14"/>
                <a:gd fmla="*/ 0 h 51" name="T15"/>
                <a:gd fmla="*/ 15 w 74" name="T16"/>
                <a:gd fmla="*/ 0 h 51" name="T17"/>
                <a:gd fmla="*/ 18 w 74" name="T18"/>
                <a:gd fmla="*/ 2 h 51" name="T19"/>
                <a:gd fmla="*/ 16 w 74" name="T20"/>
                <a:gd fmla="*/ 7 h 51" name="T21"/>
                <a:gd fmla="*/ 16 w 74" name="T22"/>
                <a:gd fmla="*/ 8 h 51" name="T23"/>
                <a:gd fmla="*/ 10 w 74" name="T24"/>
                <a:gd fmla="*/ 14 h 51" name="T25"/>
                <a:gd fmla="*/ 10 w 74" name="T26"/>
                <a:gd fmla="*/ 14 h 51" name="T27"/>
                <a:gd fmla="*/ 4 w 74" name="T28"/>
                <a:gd fmla="*/ 29 h 51" name="T29"/>
                <a:gd fmla="*/ 4 w 74" name="T30"/>
                <a:gd fmla="*/ 29 h 51" name="T31"/>
                <a:gd fmla="*/ 5 w 74" name="T32"/>
                <a:gd fmla="*/ 33 h 51" name="T33"/>
                <a:gd fmla="*/ 5 w 74" name="T34"/>
                <a:gd fmla="*/ 33 h 51" name="T35"/>
                <a:gd fmla="*/ 10 w 74" name="T36"/>
                <a:gd fmla="*/ 44 h 51" name="T37"/>
                <a:gd fmla="*/ 10 w 74" name="T38"/>
                <a:gd fmla="*/ 44 h 51" name="T39"/>
                <a:gd fmla="*/ 18 w 74" name="T40"/>
                <a:gd fmla="*/ 47 h 51" name="T41"/>
                <a:gd fmla="*/ 18 w 74" name="T42"/>
                <a:gd fmla="*/ 47 h 51" name="T43"/>
                <a:gd fmla="*/ 22 w 74" name="T44"/>
                <a:gd fmla="*/ 47 h 51" name="T45"/>
                <a:gd fmla="*/ 22 w 74" name="T46"/>
                <a:gd fmla="*/ 47 h 51" name="T47"/>
                <a:gd fmla="*/ 73 w 74" name="T48"/>
                <a:gd fmla="*/ 35 h 51" name="T49"/>
                <a:gd fmla="*/ 73 w 74" name="T50"/>
                <a:gd fmla="*/ 35 h 51" name="T51"/>
                <a:gd fmla="*/ 74 w 74" name="T52"/>
                <a:gd fmla="*/ 39 h 51" name="T53"/>
                <a:gd fmla="*/ 22 w 74" name="T54"/>
                <a:gd fmla="*/ 51 h 51" name="T55"/>
                <a:gd fmla="*/ 22 w 74" name="T56"/>
                <a:gd fmla="*/ 51 h 51" name="T57"/>
                <a:gd fmla="*/ 18 w 74" name="T58"/>
                <a:gd fmla="*/ 51 h 51" name="T59"/>
                <a:gd fmla="*/ 18 w 74" name="T60"/>
                <a:gd fmla="*/ 51 h 51" name="T61"/>
                <a:gd fmla="*/ 17 w 74" name="T62"/>
                <a:gd fmla="*/ 51 h 51" name="T63"/>
                <a:gd fmla="*/ 17 w 74" name="T64"/>
                <a:gd fmla="*/ 51 h 51" name="T65"/>
                <a:gd fmla="*/ 7 w 74" name="T66"/>
                <a:gd fmla="*/ 47 h 5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1" w="74">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148"/>
            <p:cNvSpPr>
              <a:spLocks noEditPoints="1"/>
            </p:cNvSpPr>
            <p:nvPr/>
          </p:nvSpPr>
          <p:spPr bwMode="auto">
            <a:xfrm>
              <a:off x="4553" y="2043"/>
              <a:ext cx="190" cy="131"/>
            </a:xfrm>
            <a:custGeom>
              <a:gdLst>
                <a:gd fmla="*/ 1 w 79" name="T0"/>
                <a:gd fmla="*/ 37 h 55" name="T1"/>
                <a:gd fmla="*/ 0 w 79" name="T2"/>
                <a:gd fmla="*/ 31 h 55" name="T3"/>
                <a:gd fmla="*/ 15 w 79" name="T4"/>
                <a:gd fmla="*/ 1 h 55" name="T5"/>
                <a:gd fmla="*/ 23 w 79" name="T6"/>
                <a:gd fmla="*/ 2 h 55" name="T7"/>
                <a:gd fmla="*/ 19 w 79" name="T8"/>
                <a:gd fmla="*/ 11 h 55" name="T9"/>
                <a:gd fmla="*/ 18 w 79" name="T10"/>
                <a:gd fmla="*/ 13 h 55" name="T11"/>
                <a:gd fmla="*/ 14 w 79" name="T12"/>
                <a:gd fmla="*/ 18 h 55" name="T13"/>
                <a:gd fmla="*/ 8 w 79" name="T14"/>
                <a:gd fmla="*/ 31 h 55" name="T15"/>
                <a:gd fmla="*/ 13 w 79" name="T16"/>
                <a:gd fmla="*/ 45 h 55" name="T17"/>
                <a:gd fmla="*/ 20 w 79" name="T18"/>
                <a:gd fmla="*/ 47 h 55" name="T19"/>
                <a:gd fmla="*/ 74 w 79" name="T20"/>
                <a:gd fmla="*/ 36 h 55" name="T21"/>
                <a:gd fmla="*/ 77 w 79" name="T22"/>
                <a:gd fmla="*/ 35 h 55" name="T23"/>
                <a:gd fmla="*/ 76 w 79" name="T24"/>
                <a:gd fmla="*/ 43 h 55" name="T25"/>
                <a:gd fmla="*/ 75 w 79" name="T26"/>
                <a:gd fmla="*/ 44 h 55" name="T27"/>
                <a:gd fmla="*/ 55 w 79" name="T28"/>
                <a:gd fmla="*/ 49 h 55" name="T29"/>
                <a:gd fmla="*/ 24 w 79" name="T30"/>
                <a:gd fmla="*/ 55 h 55" name="T31"/>
                <a:gd fmla="*/ 19 w 79" name="T32"/>
                <a:gd fmla="*/ 55 h 55" name="T33"/>
                <a:gd fmla="*/ 19 w 79" name="T34"/>
                <a:gd fmla="*/ 55 h 55" name="T35"/>
                <a:gd fmla="*/ 23 w 79" name="T36"/>
                <a:gd fmla="*/ 51 h 55" name="T37"/>
                <a:gd fmla="*/ 20 w 79" name="T38"/>
                <a:gd fmla="*/ 51 h 55" name="T39"/>
                <a:gd fmla="*/ 19 w 79" name="T40"/>
                <a:gd fmla="*/ 51 h 55" name="T41"/>
                <a:gd fmla="*/ 19 w 79" name="T42"/>
                <a:gd fmla="*/ 51 h 55" name="T43"/>
                <a:gd fmla="*/ 17 w 79" name="T44"/>
                <a:gd fmla="*/ 51 h 55" name="T45"/>
                <a:gd fmla="*/ 17 w 79" name="T46"/>
                <a:gd fmla="*/ 51 h 55" name="T47"/>
                <a:gd fmla="*/ 17 w 79" name="T48"/>
                <a:gd fmla="*/ 51 h 55" name="T49"/>
                <a:gd fmla="*/ 10 w 79" name="T50"/>
                <a:gd fmla="*/ 48 h 55" name="T51"/>
                <a:gd fmla="*/ 10 w 79" name="T52"/>
                <a:gd fmla="*/ 48 h 55" name="T53"/>
                <a:gd fmla="*/ 54 w 79" name="T54"/>
                <a:gd fmla="*/ 45 h 55" name="T55"/>
                <a:gd fmla="*/ 47 w 79" name="T56"/>
                <a:gd fmla="*/ 46 h 55" name="T57"/>
                <a:gd fmla="*/ 74 w 79" name="T58"/>
                <a:gd fmla="*/ 40 h 55" name="T59"/>
                <a:gd fmla="*/ 5 w 79" name="T60"/>
                <a:gd fmla="*/ 36 h 55" name="T61"/>
                <a:gd fmla="*/ 5 w 79" name="T62"/>
                <a:gd fmla="*/ 36 h 55" name="T63"/>
                <a:gd fmla="*/ 4 w 79" name="T64"/>
                <a:gd fmla="*/ 31 h 55" name="T65"/>
                <a:gd fmla="*/ 5 w 79" name="T66"/>
                <a:gd fmla="*/ 36 h 55" name="T67"/>
                <a:gd fmla="*/ 7 w 79" name="T68"/>
                <a:gd fmla="*/ 21 h 55" name="T69"/>
                <a:gd fmla="*/ 10 w 79" name="T70"/>
                <a:gd fmla="*/ 15 h 55" name="T71"/>
                <a:gd fmla="*/ 13 w 79" name="T72"/>
                <a:gd fmla="*/ 12 h 55" name="T73"/>
                <a:gd fmla="*/ 20 w 79" name="T74"/>
                <a:gd fmla="*/ 9 h 55" name="T75"/>
                <a:gd fmla="*/ 16 w 79" name="T76"/>
                <a:gd fmla="*/ 9 h 55" name="T77"/>
                <a:gd fmla="*/ 16 w 79" name="T78"/>
                <a:gd fmla="*/ 9 h 55" name="T79"/>
                <a:gd fmla="*/ 16 w 79" name="T80"/>
                <a:gd fmla="*/ 8 h 55" name="T81"/>
                <a:gd fmla="*/ 16 w 79" name="T82"/>
                <a:gd fmla="*/ 8 h 55" name="T83"/>
                <a:gd fmla="*/ 19 w 79" name="T84"/>
                <a:gd fmla="*/ 8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79">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149"/>
            <p:cNvSpPr/>
            <p:nvPr/>
          </p:nvSpPr>
          <p:spPr bwMode="auto">
            <a:xfrm>
              <a:off x="4592" y="2058"/>
              <a:ext cx="24" cy="16"/>
            </a:xfrm>
            <a:custGeom>
              <a:gdLst>
                <a:gd fmla="*/ 0 w 24" name="T0"/>
                <a:gd fmla="*/ 9 h 16" name="T1"/>
                <a:gd fmla="*/ 2 w 24" name="T2"/>
                <a:gd fmla="*/ 0 h 16" name="T3"/>
                <a:gd fmla="*/ 24 w 24" name="T4"/>
                <a:gd fmla="*/ 7 h 16" name="T5"/>
                <a:gd fmla="*/ 19 w 24" name="T6"/>
                <a:gd fmla="*/ 16 h 16" name="T7"/>
                <a:gd fmla="*/ 0 w 24" name="T8"/>
                <a:gd fmla="*/ 9 h 16" name="T9"/>
                <a:gd fmla="*/ 0 w 24" name="T10"/>
                <a:gd fmla="*/ 9 h 16" name="T11"/>
              </a:gdLst>
              <a:cxnLst>
                <a:cxn ang="0">
                  <a:pos x="T0" y="T1"/>
                </a:cxn>
                <a:cxn ang="0">
                  <a:pos x="T2" y="T3"/>
                </a:cxn>
                <a:cxn ang="0">
                  <a:pos x="T4" y="T5"/>
                </a:cxn>
                <a:cxn ang="0">
                  <a:pos x="T6" y="T7"/>
                </a:cxn>
                <a:cxn ang="0">
                  <a:pos x="T8" y="T9"/>
                </a:cxn>
                <a:cxn ang="0">
                  <a:pos x="T10" y="T11"/>
                </a:cxn>
              </a:cxnLst>
              <a:rect b="b" l="0" r="r" t="0"/>
              <a:pathLst>
                <a:path h="16" w="24">
                  <a:moveTo>
                    <a:pt x="0" y="9"/>
                  </a:moveTo>
                  <a:lnTo>
                    <a:pt x="2" y="0"/>
                  </a:lnTo>
                  <a:lnTo>
                    <a:pt x="24" y="7"/>
                  </a:lnTo>
                  <a:lnTo>
                    <a:pt x="19" y="16"/>
                  </a:lnTo>
                  <a:lnTo>
                    <a:pt x="0" y="9"/>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150"/>
            <p:cNvSpPr>
              <a:spLocks noEditPoints="1"/>
            </p:cNvSpPr>
            <p:nvPr/>
          </p:nvSpPr>
          <p:spPr bwMode="auto">
            <a:xfrm>
              <a:off x="4585" y="2053"/>
              <a:ext cx="36" cy="26"/>
            </a:xfrm>
            <a:custGeom>
              <a:gdLst>
                <a:gd fmla="*/ 4 w 36" name="T0"/>
                <a:gd fmla="*/ 19 h 26" name="T1"/>
                <a:gd fmla="*/ 7 w 36" name="T2"/>
                <a:gd fmla="*/ 14 h 26" name="T3"/>
                <a:gd fmla="*/ 12 w 36" name="T4"/>
                <a:gd fmla="*/ 17 h 26" name="T5"/>
                <a:gd fmla="*/ 7 w 36" name="T6"/>
                <a:gd fmla="*/ 14 h 26" name="T7"/>
                <a:gd fmla="*/ 4 w 36" name="T8"/>
                <a:gd fmla="*/ 19 h 26" name="T9"/>
                <a:gd fmla="*/ 0 w 36" name="T10"/>
                <a:gd fmla="*/ 17 h 26" name="T11"/>
                <a:gd fmla="*/ 7 w 36" name="T12"/>
                <a:gd fmla="*/ 0 h 26" name="T13"/>
                <a:gd fmla="*/ 36 w 36" name="T14"/>
                <a:gd fmla="*/ 7 h 26" name="T15"/>
                <a:gd fmla="*/ 31 w 36" name="T16"/>
                <a:gd fmla="*/ 26 h 26" name="T17"/>
                <a:gd fmla="*/ 4 w 36" name="T18"/>
                <a:gd fmla="*/ 19 h 26" name="T19"/>
                <a:gd fmla="*/ 4 w 36" name="T20"/>
                <a:gd fmla="*/ 19 h 26" name="T21"/>
                <a:gd fmla="*/ 24 w 36" name="T22"/>
                <a:gd fmla="*/ 14 h 26" name="T23"/>
                <a:gd fmla="*/ 12 w 36" name="T24"/>
                <a:gd fmla="*/ 12 h 26" name="T25"/>
                <a:gd fmla="*/ 12 w 36" name="T26"/>
                <a:gd fmla="*/ 12 h 26" name="T27"/>
                <a:gd fmla="*/ 24 w 36" name="T28"/>
                <a:gd fmla="*/ 14 h 26" name="T29"/>
                <a:gd fmla="*/ 24 w 36" name="T30"/>
                <a:gd fmla="*/ 14 h 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 w="3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151"/>
            <p:cNvSpPr/>
            <p:nvPr/>
          </p:nvSpPr>
          <p:spPr bwMode="auto">
            <a:xfrm>
              <a:off x="4587" y="2341"/>
              <a:ext cx="163" cy="254"/>
            </a:xfrm>
            <a:custGeom>
              <a:gdLst>
                <a:gd fmla="*/ 7 w 68" name="T0"/>
                <a:gd fmla="*/ 103 h 107" name="T1"/>
                <a:gd fmla="*/ 21 w 68" name="T2"/>
                <a:gd fmla="*/ 103 h 107" name="T3"/>
                <a:gd fmla="*/ 0 w 68" name="T4"/>
                <a:gd fmla="*/ 13 h 107" name="T5"/>
                <a:gd fmla="*/ 0 w 68" name="T6"/>
                <a:gd fmla="*/ 13 h 107" name="T7"/>
                <a:gd fmla="*/ 1 w 68" name="T8"/>
                <a:gd fmla="*/ 10 h 107" name="T9"/>
                <a:gd fmla="*/ 1 w 68" name="T10"/>
                <a:gd fmla="*/ 10 h 107" name="T11"/>
                <a:gd fmla="*/ 7 w 68" name="T12"/>
                <a:gd fmla="*/ 2 h 107" name="T13"/>
                <a:gd fmla="*/ 7 w 68" name="T14"/>
                <a:gd fmla="*/ 2 h 107" name="T15"/>
                <a:gd fmla="*/ 20 w 68" name="T16"/>
                <a:gd fmla="*/ 0 h 107" name="T17"/>
                <a:gd fmla="*/ 20 w 68" name="T18"/>
                <a:gd fmla="*/ 0 h 107" name="T19"/>
                <a:gd fmla="*/ 68 w 68" name="T20"/>
                <a:gd fmla="*/ 9 h 107" name="T21"/>
                <a:gd fmla="*/ 68 w 68" name="T22"/>
                <a:gd fmla="*/ 9 h 107" name="T23"/>
                <a:gd fmla="*/ 68 w 68" name="T24"/>
                <a:gd fmla="*/ 9 h 107" name="T25"/>
                <a:gd fmla="*/ 67 w 68" name="T26"/>
                <a:gd fmla="*/ 12 h 107" name="T27"/>
                <a:gd fmla="*/ 50 w 68" name="T28"/>
                <a:gd fmla="*/ 8 h 107" name="T29"/>
                <a:gd fmla="*/ 50 w 68" name="T30"/>
                <a:gd fmla="*/ 8 h 107" name="T31"/>
                <a:gd fmla="*/ 20 w 68" name="T32"/>
                <a:gd fmla="*/ 4 h 107" name="T33"/>
                <a:gd fmla="*/ 20 w 68" name="T34"/>
                <a:gd fmla="*/ 4 h 107" name="T35"/>
                <a:gd fmla="*/ 9 w 68" name="T36"/>
                <a:gd fmla="*/ 6 h 107" name="T37"/>
                <a:gd fmla="*/ 9 w 68" name="T38"/>
                <a:gd fmla="*/ 6 h 107" name="T39"/>
                <a:gd fmla="*/ 5 w 68" name="T40"/>
                <a:gd fmla="*/ 11 h 107" name="T41"/>
                <a:gd fmla="*/ 5 w 68" name="T42"/>
                <a:gd fmla="*/ 11 h 107" name="T43"/>
                <a:gd fmla="*/ 4 w 68" name="T44"/>
                <a:gd fmla="*/ 13 h 107" name="T45"/>
                <a:gd fmla="*/ 4 w 68" name="T46"/>
                <a:gd fmla="*/ 13 h 107" name="T47"/>
                <a:gd fmla="*/ 15 w 68" name="T48"/>
                <a:gd fmla="*/ 67 h 107" name="T49"/>
                <a:gd fmla="*/ 15 w 68" name="T50"/>
                <a:gd fmla="*/ 67 h 107" name="T51"/>
                <a:gd fmla="*/ 26 w 68" name="T52"/>
                <a:gd fmla="*/ 104 h 107" name="T53"/>
                <a:gd fmla="*/ 26 w 68" name="T54"/>
                <a:gd fmla="*/ 104 h 107" name="T55"/>
                <a:gd fmla="*/ 27 w 68" name="T56"/>
                <a:gd fmla="*/ 107 h 107" name="T57"/>
                <a:gd fmla="*/ 7 w 68" name="T58"/>
                <a:gd fmla="*/ 107 h 107" name="T59"/>
                <a:gd fmla="*/ 7 w 68" name="T60"/>
                <a:gd fmla="*/ 103 h 10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7" w="68">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152"/>
            <p:cNvSpPr>
              <a:spLocks noEditPoints="1"/>
            </p:cNvSpPr>
            <p:nvPr/>
          </p:nvSpPr>
          <p:spPr bwMode="auto">
            <a:xfrm>
              <a:off x="4582" y="2336"/>
              <a:ext cx="173" cy="264"/>
            </a:xfrm>
            <a:custGeom>
              <a:gdLst>
                <a:gd fmla="*/ 7 w 72" name="T0"/>
                <a:gd fmla="*/ 105 h 111" name="T1"/>
                <a:gd fmla="*/ 21 w 72" name="T2"/>
                <a:gd fmla="*/ 103 h 111" name="T3"/>
                <a:gd fmla="*/ 0 w 72" name="T4"/>
                <a:gd fmla="*/ 15 h 111" name="T5"/>
                <a:gd fmla="*/ 1 w 72" name="T6"/>
                <a:gd fmla="*/ 12 h 111" name="T7"/>
                <a:gd fmla="*/ 8 w 72" name="T8"/>
                <a:gd fmla="*/ 2 h 111" name="T9"/>
                <a:gd fmla="*/ 22 w 72" name="T10"/>
                <a:gd fmla="*/ 0 h 111" name="T11"/>
                <a:gd fmla="*/ 70 w 72" name="T12"/>
                <a:gd fmla="*/ 9 h 111" name="T13"/>
                <a:gd fmla="*/ 71 w 72" name="T14"/>
                <a:gd fmla="*/ 9 h 111" name="T15"/>
                <a:gd fmla="*/ 72 w 72" name="T16"/>
                <a:gd fmla="*/ 10 h 111" name="T17"/>
                <a:gd fmla="*/ 69 w 72" name="T18"/>
                <a:gd fmla="*/ 16 h 111" name="T19"/>
                <a:gd fmla="*/ 69 w 72" name="T20"/>
                <a:gd fmla="*/ 16 h 111" name="T21"/>
                <a:gd fmla="*/ 68 w 72" name="T22"/>
                <a:gd fmla="*/ 16 h 111" name="T23"/>
                <a:gd fmla="*/ 68 w 72" name="T24"/>
                <a:gd fmla="*/ 16 h 111" name="T25"/>
                <a:gd fmla="*/ 68 w 72" name="T26"/>
                <a:gd fmla="*/ 16 h 111" name="T27"/>
                <a:gd fmla="*/ 68 w 72" name="T28"/>
                <a:gd fmla="*/ 16 h 111" name="T29"/>
                <a:gd fmla="*/ 67 w 72" name="T30"/>
                <a:gd fmla="*/ 16 h 111" name="T31"/>
                <a:gd fmla="*/ 64 w 72" name="T32"/>
                <a:gd fmla="*/ 15 h 111" name="T33"/>
                <a:gd fmla="*/ 52 w 72" name="T34"/>
                <a:gd fmla="*/ 12 h 111" name="T35"/>
                <a:gd fmla="*/ 23 w 72" name="T36"/>
                <a:gd fmla="*/ 8 h 111" name="T37"/>
                <a:gd fmla="*/ 22 w 72" name="T38"/>
                <a:gd fmla="*/ 8 h 111" name="T39"/>
                <a:gd fmla="*/ 12 w 72" name="T40"/>
                <a:gd fmla="*/ 9 h 111" name="T41"/>
                <a:gd fmla="*/ 9 w 72" name="T42"/>
                <a:gd fmla="*/ 13 h 111" name="T43"/>
                <a:gd fmla="*/ 8 w 72" name="T44"/>
                <a:gd fmla="*/ 15 h 111" name="T45"/>
                <a:gd fmla="*/ 8 w 72" name="T46"/>
                <a:gd fmla="*/ 15 h 111" name="T47"/>
                <a:gd fmla="*/ 19 w 72" name="T48"/>
                <a:gd fmla="*/ 69 h 111" name="T49"/>
                <a:gd fmla="*/ 30 w 72" name="T50"/>
                <a:gd fmla="*/ 106 h 111" name="T51"/>
                <a:gd fmla="*/ 30 w 72" name="T52"/>
                <a:gd fmla="*/ 106 h 111" name="T53"/>
                <a:gd fmla="*/ 7 w 72" name="T54"/>
                <a:gd fmla="*/ 111 h 111" name="T55"/>
                <a:gd fmla="*/ 23 w 72" name="T56"/>
                <a:gd fmla="*/ 96 h 111" name="T57"/>
                <a:gd fmla="*/ 17 w 72" name="T58"/>
                <a:gd fmla="*/ 76 h 111" name="T59"/>
                <a:gd fmla="*/ 4 w 72" name="T60"/>
                <a:gd fmla="*/ 15 h 111" name="T61"/>
                <a:gd fmla="*/ 4 w 72" name="T62"/>
                <a:gd fmla="*/ 15 h 111" name="T63"/>
                <a:gd fmla="*/ 4 w 72" name="T64"/>
                <a:gd fmla="*/ 14 h 111" name="T65"/>
                <a:gd fmla="*/ 4 w 72" name="T66"/>
                <a:gd fmla="*/ 14 h 111" name="T67"/>
                <a:gd fmla="*/ 4 w 72" name="T68"/>
                <a:gd fmla="*/ 14 h 111" name="T69"/>
                <a:gd fmla="*/ 53 w 72" name="T70"/>
                <a:gd fmla="*/ 8 h 111" name="T71"/>
                <a:gd fmla="*/ 67 w 72" name="T72"/>
                <a:gd fmla="*/ 12 h 111" name="T73"/>
                <a:gd fmla="*/ 65 w 72" name="T74"/>
                <a:gd fmla="*/ 11 h 111" name="T75"/>
                <a:gd fmla="*/ 53 w 72" name="T76"/>
                <a:gd fmla="*/ 8 h 111" name="T77"/>
                <a:gd fmla="*/ 41 w 72" name="T78"/>
                <a:gd fmla="*/ 6 h 111" name="T79"/>
                <a:gd fmla="*/ 53 w 72" name="T80"/>
                <a:gd fmla="*/ 8 h 111" name="T81"/>
                <a:gd fmla="*/ 6 w 72" name="T82"/>
                <a:gd fmla="*/ 8 h 111" name="T83"/>
                <a:gd fmla="*/ 6 w 72" name="T84"/>
                <a:gd fmla="*/ 8 h 111" name="T85"/>
                <a:gd fmla="*/ 8 w 72" name="T86"/>
                <a:gd fmla="*/ 7 h 111" name="T87"/>
                <a:gd fmla="*/ 6 w 72" name="T88"/>
                <a:gd fmla="*/ 8 h 1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72">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153"/>
            <p:cNvSpPr>
              <a:spLocks noEditPoints="1"/>
            </p:cNvSpPr>
            <p:nvPr/>
          </p:nvSpPr>
          <p:spPr bwMode="auto">
            <a:xfrm>
              <a:off x="4805" y="2365"/>
              <a:ext cx="243" cy="180"/>
            </a:xfrm>
            <a:custGeom>
              <a:gdLst>
                <a:gd fmla="*/ 30 w 101" name="T0"/>
                <a:gd fmla="*/ 72 h 76" name="T1"/>
                <a:gd fmla="*/ 25 w 101" name="T2"/>
                <a:gd fmla="*/ 64 h 76" name="T3"/>
                <a:gd fmla="*/ 25 w 101" name="T4"/>
                <a:gd fmla="*/ 64 h 76" name="T5"/>
                <a:gd fmla="*/ 13 w 101" name="T6"/>
                <a:gd fmla="*/ 38 h 76" name="T7"/>
                <a:gd fmla="*/ 13 w 101" name="T8"/>
                <a:gd fmla="*/ 38 h 76" name="T9"/>
                <a:gd fmla="*/ 0 w 101" name="T10"/>
                <a:gd fmla="*/ 1 h 76" name="T11"/>
                <a:gd fmla="*/ 0 w 101" name="T12"/>
                <a:gd fmla="*/ 1 h 76" name="T13"/>
                <a:gd fmla="*/ 4 w 101" name="T14"/>
                <a:gd fmla="*/ 0 h 76" name="T15"/>
                <a:gd fmla="*/ 16 w 101" name="T16"/>
                <a:gd fmla="*/ 33 h 76" name="T17"/>
                <a:gd fmla="*/ 16 w 101" name="T18"/>
                <a:gd fmla="*/ 33 h 76" name="T19"/>
                <a:gd fmla="*/ 35 w 101" name="T20"/>
                <a:gd fmla="*/ 72 h 76" name="T21"/>
                <a:gd fmla="*/ 35 w 101" name="T22"/>
                <a:gd fmla="*/ 72 h 76" name="T23"/>
                <a:gd fmla="*/ 36 w 101" name="T24"/>
                <a:gd fmla="*/ 72 h 76" name="T25"/>
                <a:gd fmla="*/ 36 w 101" name="T26"/>
                <a:gd fmla="*/ 72 h 76" name="T27"/>
                <a:gd fmla="*/ 59 w 101" name="T28"/>
                <a:gd fmla="*/ 52 h 76" name="T29"/>
                <a:gd fmla="*/ 59 w 101" name="T30"/>
                <a:gd fmla="*/ 52 h 76" name="T31"/>
                <a:gd fmla="*/ 76 w 101" name="T32"/>
                <a:gd fmla="*/ 36 h 76" name="T33"/>
                <a:gd fmla="*/ 76 w 101" name="T34"/>
                <a:gd fmla="*/ 36 h 76" name="T35"/>
                <a:gd fmla="*/ 78 w 101" name="T36"/>
                <a:gd fmla="*/ 34 h 76" name="T37"/>
                <a:gd fmla="*/ 101 w 101" name="T38"/>
                <a:gd fmla="*/ 63 h 76" name="T39"/>
                <a:gd fmla="*/ 98 w 101" name="T40"/>
                <a:gd fmla="*/ 66 h 76" name="T41"/>
                <a:gd fmla="*/ 77 w 101" name="T42"/>
                <a:gd fmla="*/ 40 h 76" name="T43"/>
                <a:gd fmla="*/ 38 w 101" name="T44"/>
                <a:gd fmla="*/ 76 h 76" name="T45"/>
                <a:gd fmla="*/ 38 w 101" name="T46"/>
                <a:gd fmla="*/ 76 h 76" name="T47"/>
                <a:gd fmla="*/ 36 w 101" name="T48"/>
                <a:gd fmla="*/ 76 h 76" name="T49"/>
                <a:gd fmla="*/ 36 w 101" name="T50"/>
                <a:gd fmla="*/ 76 h 76" name="T51"/>
                <a:gd fmla="*/ 30 w 101" name="T52"/>
                <a:gd fmla="*/ 72 h 76" name="T53"/>
                <a:gd fmla="*/ 0 w 101" name="T54"/>
                <a:gd fmla="*/ 1 h 76" name="T55"/>
                <a:gd fmla="*/ 0 w 101" name="T56"/>
                <a:gd fmla="*/ 1 h 76" name="T57"/>
                <a:gd fmla="*/ 0 w 101" name="T58"/>
                <a:gd fmla="*/ 1 h 76" name="T59"/>
                <a:gd fmla="*/ 0 w 101" name="T60"/>
                <a:gd fmla="*/ 1 h 76" name="T61"/>
                <a:gd fmla="*/ 0 w 101" name="T62"/>
                <a:gd fmla="*/ 1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10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154"/>
            <p:cNvSpPr>
              <a:spLocks noEditPoints="1"/>
            </p:cNvSpPr>
            <p:nvPr/>
          </p:nvSpPr>
          <p:spPr bwMode="auto">
            <a:xfrm>
              <a:off x="4798" y="2357"/>
              <a:ext cx="257" cy="193"/>
            </a:xfrm>
            <a:custGeom>
              <a:gdLst>
                <a:gd fmla="*/ 32 w 107" name="T0"/>
                <a:gd fmla="*/ 76 h 81" name="T1"/>
                <a:gd fmla="*/ 33 w 107" name="T2"/>
                <a:gd fmla="*/ 75 h 81" name="T3"/>
                <a:gd fmla="*/ 32 w 107" name="T4"/>
                <a:gd fmla="*/ 76 h 81" name="T5"/>
                <a:gd fmla="*/ 26 w 107" name="T6"/>
                <a:gd fmla="*/ 67 h 81" name="T7"/>
                <a:gd fmla="*/ 26 w 107" name="T8"/>
                <a:gd fmla="*/ 67 h 81" name="T9"/>
                <a:gd fmla="*/ 15 w 107" name="T10"/>
                <a:gd fmla="*/ 42 h 81" name="T11"/>
                <a:gd fmla="*/ 15 w 107" name="T12"/>
                <a:gd fmla="*/ 42 h 81" name="T13"/>
                <a:gd fmla="*/ 1 w 107" name="T14"/>
                <a:gd fmla="*/ 5 h 81" name="T15"/>
                <a:gd fmla="*/ 1 w 107" name="T16"/>
                <a:gd fmla="*/ 5 h 81" name="T17"/>
                <a:gd fmla="*/ 0 w 107" name="T18"/>
                <a:gd fmla="*/ 3 h 81" name="T19"/>
                <a:gd fmla="*/ 8 w 107" name="T20"/>
                <a:gd fmla="*/ 0 h 81" name="T21"/>
                <a:gd fmla="*/ 8 w 107" name="T22"/>
                <a:gd fmla="*/ 2 h 81" name="T23"/>
                <a:gd fmla="*/ 21 w 107" name="T24"/>
                <a:gd fmla="*/ 35 h 81" name="T25"/>
                <a:gd fmla="*/ 21 w 107" name="T26"/>
                <a:gd fmla="*/ 35 h 81" name="T27"/>
                <a:gd fmla="*/ 31 w 107" name="T28"/>
                <a:gd fmla="*/ 60 h 81" name="T29"/>
                <a:gd fmla="*/ 31 w 107" name="T30"/>
                <a:gd fmla="*/ 60 h 81" name="T31"/>
                <a:gd fmla="*/ 39 w 107" name="T32"/>
                <a:gd fmla="*/ 73 h 81" name="T33"/>
                <a:gd fmla="*/ 39 w 107" name="T34"/>
                <a:gd fmla="*/ 73 h 81" name="T35"/>
                <a:gd fmla="*/ 61 w 107" name="T36"/>
                <a:gd fmla="*/ 54 h 81" name="T37"/>
                <a:gd fmla="*/ 61 w 107" name="T38"/>
                <a:gd fmla="*/ 54 h 81" name="T39"/>
                <a:gd fmla="*/ 77 w 107" name="T40"/>
                <a:gd fmla="*/ 38 h 81" name="T41"/>
                <a:gd fmla="*/ 77 w 107" name="T42"/>
                <a:gd fmla="*/ 38 h 81" name="T43"/>
                <a:gd fmla="*/ 77 w 107" name="T44"/>
                <a:gd fmla="*/ 38 h 81" name="T45"/>
                <a:gd fmla="*/ 81 w 107" name="T46"/>
                <a:gd fmla="*/ 34 h 81" name="T47"/>
                <a:gd fmla="*/ 107 w 107" name="T48"/>
                <a:gd fmla="*/ 66 h 81" name="T49"/>
                <a:gd fmla="*/ 101 w 107" name="T50"/>
                <a:gd fmla="*/ 71 h 81" name="T51"/>
                <a:gd fmla="*/ 80 w 107" name="T52"/>
                <a:gd fmla="*/ 46 h 81" name="T53"/>
                <a:gd fmla="*/ 42 w 107" name="T54"/>
                <a:gd fmla="*/ 80 h 81" name="T55"/>
                <a:gd fmla="*/ 42 w 107" name="T56"/>
                <a:gd fmla="*/ 80 h 81" name="T57"/>
                <a:gd fmla="*/ 39 w 107" name="T58"/>
                <a:gd fmla="*/ 81 h 81" name="T59"/>
                <a:gd fmla="*/ 39 w 107" name="T60"/>
                <a:gd fmla="*/ 81 h 81" name="T61"/>
                <a:gd fmla="*/ 32 w 107" name="T62"/>
                <a:gd fmla="*/ 76 h 81" name="T63"/>
                <a:gd fmla="*/ 38 w 107" name="T64"/>
                <a:gd fmla="*/ 77 h 81" name="T65"/>
                <a:gd fmla="*/ 37 w 107" name="T66"/>
                <a:gd fmla="*/ 76 h 81" name="T67"/>
                <a:gd fmla="*/ 37 w 107" name="T68"/>
                <a:gd fmla="*/ 76 h 81" name="T69"/>
                <a:gd fmla="*/ 36 w 107" name="T70"/>
                <a:gd fmla="*/ 76 h 81" name="T71"/>
                <a:gd fmla="*/ 36 w 107" name="T72"/>
                <a:gd fmla="*/ 76 h 81" name="T73"/>
                <a:gd fmla="*/ 38 w 107" name="T74"/>
                <a:gd fmla="*/ 77 h 81" name="T75"/>
                <a:gd fmla="*/ 30 w 107" name="T76"/>
                <a:gd fmla="*/ 66 h 81" name="T77"/>
                <a:gd fmla="*/ 32 w 107" name="T78"/>
                <a:gd fmla="*/ 69 h 81" name="T79"/>
                <a:gd fmla="*/ 32 w 107" name="T80"/>
                <a:gd fmla="*/ 69 h 81" name="T81"/>
                <a:gd fmla="*/ 28 w 107" name="T82"/>
                <a:gd fmla="*/ 61 h 81" name="T83"/>
                <a:gd fmla="*/ 28 w 107" name="T84"/>
                <a:gd fmla="*/ 61 h 81" name="T85"/>
                <a:gd fmla="*/ 25 w 107" name="T86"/>
                <a:gd fmla="*/ 56 h 81" name="T87"/>
                <a:gd fmla="*/ 25 w 107" name="T88"/>
                <a:gd fmla="*/ 56 h 81" name="T89"/>
                <a:gd fmla="*/ 30 w 107" name="T90"/>
                <a:gd fmla="*/ 66 h 81" name="T91"/>
                <a:gd fmla="*/ 99 w 107" name="T92"/>
                <a:gd fmla="*/ 63 h 81" name="T93"/>
                <a:gd fmla="*/ 80 w 107" name="T94"/>
                <a:gd fmla="*/ 40 h 81" name="T95"/>
                <a:gd fmla="*/ 80 w 107" name="T96"/>
                <a:gd fmla="*/ 40 h 81" name="T97"/>
                <a:gd fmla="*/ 99 w 107" name="T98"/>
                <a:gd fmla="*/ 63 h 81" name="T99"/>
                <a:gd fmla="*/ 57 w 107" name="T100"/>
                <a:gd fmla="*/ 63 h 81" name="T101"/>
                <a:gd fmla="*/ 57 w 107" name="T102"/>
                <a:gd fmla="*/ 62 h 81" name="T103"/>
                <a:gd fmla="*/ 57 w 107" name="T104"/>
                <a:gd fmla="*/ 62 h 81" name="T105"/>
                <a:gd fmla="*/ 57 w 107" name="T106"/>
                <a:gd fmla="*/ 63 h 81" name="T107"/>
                <a:gd fmla="*/ 57 w 107" name="T108"/>
                <a:gd fmla="*/ 62 h 81" name="T109"/>
                <a:gd fmla="*/ 62 w 107" name="T110"/>
                <a:gd fmla="*/ 57 h 81" name="T111"/>
                <a:gd fmla="*/ 62 w 107" name="T112"/>
                <a:gd fmla="*/ 57 h 81" name="T113"/>
                <a:gd fmla="*/ 57 w 107" name="T114"/>
                <a:gd fmla="*/ 62 h 81" name="T115"/>
                <a:gd fmla="*/ 14 w 107" name="T116"/>
                <a:gd fmla="*/ 29 h 81" name="T117"/>
                <a:gd fmla="*/ 5 w 107" name="T118"/>
                <a:gd fmla="*/ 5 h 81" name="T119"/>
                <a:gd fmla="*/ 5 w 107" name="T120"/>
                <a:gd fmla="*/ 5 h 81" name="T121"/>
                <a:gd fmla="*/ 5 w 107" name="T122"/>
                <a:gd fmla="*/ 5 h 81" name="T123"/>
                <a:gd fmla="*/ 14 w 107" name="T124"/>
                <a:gd fmla="*/ 29 h 8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 w="107">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60" name="Group 256"/>
          <p:cNvGrpSpPr>
            <a:grpSpLocks noChangeAspect="1"/>
          </p:cNvGrpSpPr>
          <p:nvPr/>
        </p:nvGrpSpPr>
        <p:grpSpPr>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gdLst>
                <a:gd fmla="*/ 0 w 114" name="T0"/>
                <a:gd fmla="*/ 57 h 114" name="T1"/>
                <a:gd fmla="*/ 55 w 114" name="T2"/>
                <a:gd fmla="*/ 0 h 114" name="T3"/>
                <a:gd fmla="*/ 55 w 114" name="T4"/>
                <a:gd fmla="*/ 0 h 114" name="T5"/>
                <a:gd fmla="*/ 114 w 114" name="T6"/>
                <a:gd fmla="*/ 57 h 114" name="T7"/>
                <a:gd fmla="*/ 114 w 114" name="T8"/>
                <a:gd fmla="*/ 57 h 114" name="T9"/>
                <a:gd fmla="*/ 55 w 114" name="T10"/>
                <a:gd fmla="*/ 114 h 114" name="T11"/>
                <a:gd fmla="*/ 55 w 114" name="T12"/>
                <a:gd fmla="*/ 114 h 114" name="T13"/>
                <a:gd fmla="*/ 0 w 114" name="T14"/>
                <a:gd fmla="*/ 57 h 114" name="T15"/>
                <a:gd fmla="*/ 4 w 114" name="T16"/>
                <a:gd fmla="*/ 57 h 114" name="T17"/>
                <a:gd fmla="*/ 55 w 114" name="T18"/>
                <a:gd fmla="*/ 110 h 114" name="T19"/>
                <a:gd fmla="*/ 55 w 114" name="T20"/>
                <a:gd fmla="*/ 110 h 114" name="T21"/>
                <a:gd fmla="*/ 110 w 114" name="T22"/>
                <a:gd fmla="*/ 57 h 114" name="T23"/>
                <a:gd fmla="*/ 110 w 114" name="T24"/>
                <a:gd fmla="*/ 57 h 114" name="T25"/>
                <a:gd fmla="*/ 55 w 114" name="T26"/>
                <a:gd fmla="*/ 4 h 114" name="T27"/>
                <a:gd fmla="*/ 55 w 114" name="T28"/>
                <a:gd fmla="*/ 4 h 114" name="T29"/>
                <a:gd fmla="*/ 4 w 114" name="T30"/>
                <a:gd fmla="*/ 57 h 1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4" w="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3" name="Freeform 258"/>
            <p:cNvSpPr>
              <a:spLocks noEditPoints="1"/>
            </p:cNvSpPr>
            <p:nvPr/>
          </p:nvSpPr>
          <p:spPr bwMode="auto">
            <a:xfrm>
              <a:off x="2156" y="1155"/>
              <a:ext cx="298" cy="297"/>
            </a:xfrm>
            <a:custGeom>
              <a:gdLst>
                <a:gd fmla="*/ 0 w 118" name="T0"/>
                <a:gd fmla="*/ 59 h 118" name="T1"/>
                <a:gd fmla="*/ 2 w 118" name="T2"/>
                <a:gd fmla="*/ 59 h 118" name="T3"/>
                <a:gd fmla="*/ 0 w 118" name="T4"/>
                <a:gd fmla="*/ 59 h 118" name="T5"/>
                <a:gd fmla="*/ 57 w 118" name="T6"/>
                <a:gd fmla="*/ 0 h 118" name="T7"/>
                <a:gd fmla="*/ 57 w 118" name="T8"/>
                <a:gd fmla="*/ 0 h 118" name="T9"/>
                <a:gd fmla="*/ 118 w 118" name="T10"/>
                <a:gd fmla="*/ 59 h 118" name="T11"/>
                <a:gd fmla="*/ 118 w 118" name="T12"/>
                <a:gd fmla="*/ 59 h 118" name="T13"/>
                <a:gd fmla="*/ 57 w 118" name="T14"/>
                <a:gd fmla="*/ 118 h 118" name="T15"/>
                <a:gd fmla="*/ 57 w 118" name="T16"/>
                <a:gd fmla="*/ 118 h 118" name="T17"/>
                <a:gd fmla="*/ 0 w 118" name="T18"/>
                <a:gd fmla="*/ 59 h 118" name="T19"/>
                <a:gd fmla="*/ 57 w 118" name="T20"/>
                <a:gd fmla="*/ 114 h 118" name="T21"/>
                <a:gd fmla="*/ 114 w 118" name="T22"/>
                <a:gd fmla="*/ 59 h 118" name="T23"/>
                <a:gd fmla="*/ 114 w 118" name="T24"/>
                <a:gd fmla="*/ 59 h 118" name="T25"/>
                <a:gd fmla="*/ 57 w 118" name="T26"/>
                <a:gd fmla="*/ 4 h 118" name="T27"/>
                <a:gd fmla="*/ 57 w 118" name="T28"/>
                <a:gd fmla="*/ 4 h 118" name="T29"/>
                <a:gd fmla="*/ 19 w 118" name="T30"/>
                <a:gd fmla="*/ 21 h 118" name="T31"/>
                <a:gd fmla="*/ 19 w 118" name="T32"/>
                <a:gd fmla="*/ 21 h 118" name="T33"/>
                <a:gd fmla="*/ 57 w 118" name="T34"/>
                <a:gd fmla="*/ 4 h 118" name="T35"/>
                <a:gd fmla="*/ 57 w 118" name="T36"/>
                <a:gd fmla="*/ 4 h 118" name="T37"/>
                <a:gd fmla="*/ 114 w 118" name="T38"/>
                <a:gd fmla="*/ 59 h 118" name="T39"/>
                <a:gd fmla="*/ 114 w 118" name="T40"/>
                <a:gd fmla="*/ 59 h 118" name="T41"/>
                <a:gd fmla="*/ 57 w 118" name="T42"/>
                <a:gd fmla="*/ 114 h 118" name="T43"/>
                <a:gd fmla="*/ 57 w 118" name="T44"/>
                <a:gd fmla="*/ 114 h 118" name="T45"/>
                <a:gd fmla="*/ 17 w 118" name="T46"/>
                <a:gd fmla="*/ 96 h 118" name="T47"/>
                <a:gd fmla="*/ 17 w 118" name="T48"/>
                <a:gd fmla="*/ 96 h 118" name="T49"/>
                <a:gd fmla="*/ 57 w 118" name="T50"/>
                <a:gd fmla="*/ 114 h 118" name="T51"/>
                <a:gd fmla="*/ 57 w 118" name="T52"/>
                <a:gd fmla="*/ 110 h 118" name="T53"/>
                <a:gd fmla="*/ 110 w 118" name="T54"/>
                <a:gd fmla="*/ 59 h 118" name="T55"/>
                <a:gd fmla="*/ 110 w 118" name="T56"/>
                <a:gd fmla="*/ 59 h 118" name="T57"/>
                <a:gd fmla="*/ 57 w 118" name="T58"/>
                <a:gd fmla="*/ 8 h 118" name="T59"/>
                <a:gd fmla="*/ 57 w 118" name="T60"/>
                <a:gd fmla="*/ 8 h 118" name="T61"/>
                <a:gd fmla="*/ 8 w 118" name="T62"/>
                <a:gd fmla="*/ 59 h 118" name="T63"/>
                <a:gd fmla="*/ 8 w 118" name="T64"/>
                <a:gd fmla="*/ 59 h 118" name="T65"/>
                <a:gd fmla="*/ 57 w 118" name="T66"/>
                <a:gd fmla="*/ 110 h 118" name="T67"/>
                <a:gd fmla="*/ 4 w 118" name="T68"/>
                <a:gd fmla="*/ 64 h 118" name="T69"/>
                <a:gd fmla="*/ 4 w 118" name="T70"/>
                <a:gd fmla="*/ 59 h 118" name="T71"/>
                <a:gd fmla="*/ 4 w 118" name="T72"/>
                <a:gd fmla="*/ 59 h 118" name="T73"/>
                <a:gd fmla="*/ 6 w 118" name="T74"/>
                <a:gd fmla="*/ 59 h 118" name="T75"/>
                <a:gd fmla="*/ 4 w 118" name="T76"/>
                <a:gd fmla="*/ 59 h 118" name="T77"/>
                <a:gd fmla="*/ 4 w 118" name="T78"/>
                <a:gd fmla="*/ 55 h 118" name="T79"/>
                <a:gd fmla="*/ 4 w 118" name="T80"/>
                <a:gd fmla="*/ 55 h 118" name="T81"/>
                <a:gd fmla="*/ 4 w 118" name="T82"/>
                <a:gd fmla="*/ 59 h 118" name="T83"/>
                <a:gd fmla="*/ 4 w 118" name="T84"/>
                <a:gd fmla="*/ 59 h 118" name="T85"/>
                <a:gd fmla="*/ 4 w 118" name="T86"/>
                <a:gd fmla="*/ 64 h 1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8" w="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Freeform 259"/>
            <p:cNvSpPr>
              <a:spLocks noEditPoints="1"/>
            </p:cNvSpPr>
            <p:nvPr/>
          </p:nvSpPr>
          <p:spPr bwMode="auto">
            <a:xfrm>
              <a:off x="2212" y="1291"/>
              <a:ext cx="161" cy="75"/>
            </a:xfrm>
            <a:custGeom>
              <a:gdLst>
                <a:gd fmla="*/ 0 w 64" name="T0"/>
                <a:gd fmla="*/ 10 h 30" name="T1"/>
                <a:gd fmla="*/ 3 w 64" name="T2"/>
                <a:gd fmla="*/ 8 h 30" name="T3"/>
                <a:gd fmla="*/ 11 w 64" name="T4"/>
                <a:gd fmla="*/ 17 h 30" name="T5"/>
                <a:gd fmla="*/ 11 w 64" name="T6"/>
                <a:gd fmla="*/ 17 h 30" name="T7"/>
                <a:gd fmla="*/ 31 w 64" name="T8"/>
                <a:gd fmla="*/ 26 h 30" name="T9"/>
                <a:gd fmla="*/ 31 w 64" name="T10"/>
                <a:gd fmla="*/ 26 h 30" name="T11"/>
                <a:gd fmla="*/ 35 w 64" name="T12"/>
                <a:gd fmla="*/ 25 h 30" name="T13"/>
                <a:gd fmla="*/ 35 w 64" name="T14"/>
                <a:gd fmla="*/ 25 h 30" name="T15"/>
                <a:gd fmla="*/ 54 w 64" name="T16"/>
                <a:gd fmla="*/ 11 h 30" name="T17"/>
                <a:gd fmla="*/ 54 w 64" name="T18"/>
                <a:gd fmla="*/ 11 h 30" name="T19"/>
                <a:gd fmla="*/ 60 w 64" name="T20"/>
                <a:gd fmla="*/ 0 h 30" name="T21"/>
                <a:gd fmla="*/ 60 w 64" name="T22"/>
                <a:gd fmla="*/ 0 h 30" name="T23"/>
                <a:gd fmla="*/ 64 w 64" name="T24"/>
                <a:gd fmla="*/ 1 h 30" name="T25"/>
                <a:gd fmla="*/ 36 w 64" name="T26"/>
                <a:gd fmla="*/ 29 h 30" name="T27"/>
                <a:gd fmla="*/ 36 w 64" name="T28"/>
                <a:gd fmla="*/ 29 h 30" name="T29"/>
                <a:gd fmla="*/ 31 w 64" name="T30"/>
                <a:gd fmla="*/ 30 h 30" name="T31"/>
                <a:gd fmla="*/ 31 w 64" name="T32"/>
                <a:gd fmla="*/ 30 h 30" name="T33"/>
                <a:gd fmla="*/ 0 w 64" name="T34"/>
                <a:gd fmla="*/ 10 h 30" name="T35"/>
                <a:gd fmla="*/ 0 w 64" name="T36"/>
                <a:gd fmla="*/ 10 h 30" name="T37"/>
                <a:gd fmla="*/ 0 w 64" name="T38"/>
                <a:gd fmla="*/ 10 h 30" name="T39"/>
                <a:gd fmla="*/ 0 w 64" name="T40"/>
                <a:gd fmla="*/ 10 h 30" name="T41"/>
                <a:gd fmla="*/ 0 w 64" name="T42"/>
                <a:gd fmla="*/ 10 h 30" name="T43"/>
                <a:gd fmla="*/ 0 w 64" name="T44"/>
                <a:gd fmla="*/ 1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64">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5" name="Freeform 260"/>
            <p:cNvSpPr>
              <a:spLocks noEditPoints="1"/>
            </p:cNvSpPr>
            <p:nvPr/>
          </p:nvSpPr>
          <p:spPr bwMode="auto">
            <a:xfrm>
              <a:off x="2204" y="1283"/>
              <a:ext cx="180" cy="88"/>
            </a:xfrm>
            <a:custGeom>
              <a:gdLst>
                <a:gd fmla="*/ 0 w 71" name="T0"/>
                <a:gd fmla="*/ 13 h 35" name="T1"/>
                <a:gd fmla="*/ 6 w 71" name="T2"/>
                <a:gd fmla="*/ 9 h 35" name="T3"/>
                <a:gd fmla="*/ 7 w 71" name="T4"/>
                <a:gd fmla="*/ 9 h 35" name="T5"/>
                <a:gd fmla="*/ 8 w 71" name="T6"/>
                <a:gd fmla="*/ 9 h 35" name="T7"/>
                <a:gd fmla="*/ 8 w 71" name="T8"/>
                <a:gd fmla="*/ 9 h 35" name="T9"/>
                <a:gd fmla="*/ 8 w 71" name="T10"/>
                <a:gd fmla="*/ 9 h 35" name="T11"/>
                <a:gd fmla="*/ 8 w 71" name="T12"/>
                <a:gd fmla="*/ 9 h 35" name="T13"/>
                <a:gd fmla="*/ 8 w 71" name="T14"/>
                <a:gd fmla="*/ 9 h 35" name="T15"/>
                <a:gd fmla="*/ 8 w 71" name="T16"/>
                <a:gd fmla="*/ 10 h 35" name="T17"/>
                <a:gd fmla="*/ 8 w 71" name="T18"/>
                <a:gd fmla="*/ 10 h 35" name="T19"/>
                <a:gd fmla="*/ 9 w 71" name="T20"/>
                <a:gd fmla="*/ 10 h 35" name="T21"/>
                <a:gd fmla="*/ 10 w 71" name="T22"/>
                <a:gd fmla="*/ 12 h 35" name="T23"/>
                <a:gd fmla="*/ 16 w 71" name="T24"/>
                <a:gd fmla="*/ 18 h 35" name="T25"/>
                <a:gd fmla="*/ 34 w 71" name="T26"/>
                <a:gd fmla="*/ 27 h 35" name="T27"/>
                <a:gd fmla="*/ 34 w 71" name="T28"/>
                <a:gd fmla="*/ 27 h 35" name="T29"/>
                <a:gd fmla="*/ 34 w 71" name="T30"/>
                <a:gd fmla="*/ 27 h 35" name="T31"/>
                <a:gd fmla="*/ 37 w 71" name="T32"/>
                <a:gd fmla="*/ 26 h 35" name="T33"/>
                <a:gd fmla="*/ 55 w 71" name="T34"/>
                <a:gd fmla="*/ 13 h 35" name="T35"/>
                <a:gd fmla="*/ 61 w 71" name="T36"/>
                <a:gd fmla="*/ 2 h 35" name="T37"/>
                <a:gd fmla="*/ 61 w 71" name="T38"/>
                <a:gd fmla="*/ 0 h 35" name="T39"/>
                <a:gd fmla="*/ 68 w 71" name="T40"/>
                <a:gd fmla="*/ 5 h 35" name="T41"/>
                <a:gd fmla="*/ 68 w 71" name="T42"/>
                <a:gd fmla="*/ 6 h 35" name="T43"/>
                <a:gd fmla="*/ 67 w 71" name="T44"/>
                <a:gd fmla="*/ 8 h 35" name="T45"/>
                <a:gd fmla="*/ 62 w 71" name="T46"/>
                <a:gd fmla="*/ 18 h 35" name="T47"/>
                <a:gd fmla="*/ 39 w 71" name="T48"/>
                <a:gd fmla="*/ 34 h 35" name="T49"/>
                <a:gd fmla="*/ 34 w 71" name="T50"/>
                <a:gd fmla="*/ 35 h 35" name="T51"/>
                <a:gd fmla="*/ 34 w 71" name="T52"/>
                <a:gd fmla="*/ 31 h 35" name="T53"/>
                <a:gd fmla="*/ 36 w 71" name="T54"/>
                <a:gd fmla="*/ 30 h 35" name="T55"/>
                <a:gd fmla="*/ 33 w 71" name="T56"/>
                <a:gd fmla="*/ 31 h 35" name="T57"/>
                <a:gd fmla="*/ 33 w 71" name="T58"/>
                <a:gd fmla="*/ 31 h 35" name="T59"/>
                <a:gd fmla="*/ 33 w 71" name="T60"/>
                <a:gd fmla="*/ 31 h 35" name="T61"/>
                <a:gd fmla="*/ 21 w 71" name="T62"/>
                <a:gd fmla="*/ 27 h 35" name="T63"/>
                <a:gd fmla="*/ 13 w 71" name="T64"/>
                <a:gd fmla="*/ 21 h 35" name="T65"/>
                <a:gd fmla="*/ 9 w 71" name="T66"/>
                <a:gd fmla="*/ 17 h 35" name="T67"/>
                <a:gd fmla="*/ 13 w 71" name="T68"/>
                <a:gd fmla="*/ 21 h 35" name="T69"/>
                <a:gd fmla="*/ 55 w 71" name="T70"/>
                <a:gd fmla="*/ 20 h 35" name="T71"/>
                <a:gd fmla="*/ 55 w 71" name="T72"/>
                <a:gd fmla="*/ 20 h 35" name="T73"/>
                <a:gd fmla="*/ 55 w 71" name="T74"/>
                <a:gd fmla="*/ 20 h 35" name="T75"/>
                <a:gd fmla="*/ 61 w 71" name="T76"/>
                <a:gd fmla="*/ 12 h 35" name="T77"/>
                <a:gd fmla="*/ 59 w 71" name="T78"/>
                <a:gd fmla="*/ 15 h 35" name="T79"/>
                <a:gd fmla="*/ 3 w 71" name="T80"/>
                <a:gd fmla="*/ 13 h 35" name="T81"/>
                <a:gd fmla="*/ 3 w 71" name="T82"/>
                <a:gd fmla="*/ 13 h 35" name="T83"/>
                <a:gd fmla="*/ 2 w 71" name="T84"/>
                <a:gd fmla="*/ 14 h 35" name="T85"/>
                <a:gd fmla="*/ 2 w 71" name="T86"/>
                <a:gd fmla="*/ 14 h 35" name="T87"/>
                <a:gd fmla="*/ 5 w 71" name="T88"/>
                <a:gd fmla="*/ 11 h 35" name="T89"/>
                <a:gd fmla="*/ 5 w 71" name="T90"/>
                <a:gd fmla="*/ 12 h 35" name="T91"/>
                <a:gd fmla="*/ 5 w 71" name="T92"/>
                <a:gd fmla="*/ 12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71">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6" name="Freeform 261"/>
            <p:cNvSpPr/>
            <p:nvPr/>
          </p:nvSpPr>
          <p:spPr bwMode="auto">
            <a:xfrm>
              <a:off x="2227" y="1246"/>
              <a:ext cx="12" cy="10"/>
            </a:xfrm>
            <a:custGeom>
              <a:gdLst>
                <a:gd fmla="*/ 0 w 12" name="T0"/>
                <a:gd fmla="*/ 10 h 10" name="T1"/>
                <a:gd fmla="*/ 0 w 12" name="T2"/>
                <a:gd fmla="*/ 0 h 10" name="T3"/>
                <a:gd fmla="*/ 12 w 12" name="T4"/>
                <a:gd fmla="*/ 0 h 10" name="T5"/>
                <a:gd fmla="*/ 12 w 12" name="T6"/>
                <a:gd fmla="*/ 10 h 10" name="T7"/>
                <a:gd fmla="*/ 0 w 12" name="T8"/>
                <a:gd fmla="*/ 10 h 10" name="T9"/>
                <a:gd fmla="*/ 0 w 12" name="T10"/>
                <a:gd fmla="*/ 10 h 10" name="T11"/>
              </a:gdLst>
              <a:cxnLst>
                <a:cxn ang="0">
                  <a:pos x="T0" y="T1"/>
                </a:cxn>
                <a:cxn ang="0">
                  <a:pos x="T2" y="T3"/>
                </a:cxn>
                <a:cxn ang="0">
                  <a:pos x="T4" y="T5"/>
                </a:cxn>
                <a:cxn ang="0">
                  <a:pos x="T6" y="T7"/>
                </a:cxn>
                <a:cxn ang="0">
                  <a:pos x="T8" y="T9"/>
                </a:cxn>
                <a:cxn ang="0">
                  <a:pos x="T10" y="T11"/>
                </a:cxn>
              </a:cxnLst>
              <a:rect b="b" l="0" r="r" t="0"/>
              <a:pathLst>
                <a:path h="10" w="12">
                  <a:moveTo>
                    <a:pt x="0" y="10"/>
                  </a:moveTo>
                  <a:lnTo>
                    <a:pt x="0" y="0"/>
                  </a:lnTo>
                  <a:lnTo>
                    <a:pt x="12" y="0"/>
                  </a:lnTo>
                  <a:lnTo>
                    <a:pt x="12" y="10"/>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7" name="Freeform 262"/>
            <p:cNvSpPr>
              <a:spLocks noEditPoints="1"/>
            </p:cNvSpPr>
            <p:nvPr/>
          </p:nvSpPr>
          <p:spPr bwMode="auto">
            <a:xfrm>
              <a:off x="2222" y="1241"/>
              <a:ext cx="23" cy="20"/>
            </a:xfrm>
            <a:custGeom>
              <a:gdLst>
                <a:gd fmla="*/ 17 w 23" name="T0"/>
                <a:gd fmla="*/ 20 h 20" name="T1"/>
                <a:gd fmla="*/ 5 w 23" name="T2"/>
                <a:gd fmla="*/ 20 h 20" name="T3"/>
                <a:gd fmla="*/ 5 w 23" name="T4"/>
                <a:gd fmla="*/ 15 h 20" name="T5"/>
                <a:gd fmla="*/ 10 w 23" name="T6"/>
                <a:gd fmla="*/ 15 h 20" name="T7"/>
                <a:gd fmla="*/ 5 w 23" name="T8"/>
                <a:gd fmla="*/ 15 h 20" name="T9"/>
                <a:gd fmla="*/ 5 w 23" name="T10"/>
                <a:gd fmla="*/ 20 h 20" name="T11"/>
                <a:gd fmla="*/ 0 w 23" name="T12"/>
                <a:gd fmla="*/ 20 h 20" name="T13"/>
                <a:gd fmla="*/ 0 w 23" name="T14"/>
                <a:gd fmla="*/ 0 h 20" name="T15"/>
                <a:gd fmla="*/ 23 w 23" name="T16"/>
                <a:gd fmla="*/ 0 h 20" name="T17"/>
                <a:gd fmla="*/ 23 w 23" name="T18"/>
                <a:gd fmla="*/ 20 h 20" name="T19"/>
                <a:gd fmla="*/ 17 w 23" name="T20"/>
                <a:gd fmla="*/ 20 h 20" name="T21"/>
                <a:gd fmla="*/ 17 w 23" name="T22"/>
                <a:gd fmla="*/ 20 h 20" name="T23"/>
                <a:gd fmla="*/ 10 w 23" name="T24"/>
                <a:gd fmla="*/ 10 h 20" name="T25"/>
                <a:gd fmla="*/ 12 w 23" name="T26"/>
                <a:gd fmla="*/ 10 h 20" name="T27"/>
                <a:gd fmla="*/ 10 w 23" name="T28"/>
                <a:gd fmla="*/ 10 h 20" name="T29"/>
                <a:gd fmla="*/ 10 w 23" name="T30"/>
                <a:gd fmla="*/ 10 h 20" name="T31"/>
                <a:gd fmla="*/ 10 w 23" name="T32"/>
                <a:gd fmla="*/ 1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23">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8" name="Freeform 263"/>
            <p:cNvSpPr/>
            <p:nvPr/>
          </p:nvSpPr>
          <p:spPr bwMode="auto">
            <a:xfrm>
              <a:off x="2358" y="1225"/>
              <a:ext cx="10" cy="11"/>
            </a:xfrm>
            <a:custGeom>
              <a:gdLst>
                <a:gd fmla="*/ 0 w 10" name="T0"/>
                <a:gd fmla="*/ 11 h 11" name="T1"/>
                <a:gd fmla="*/ 0 w 10" name="T2"/>
                <a:gd fmla="*/ 0 h 11" name="T3"/>
                <a:gd fmla="*/ 10 w 10" name="T4"/>
                <a:gd fmla="*/ 0 h 11" name="T5"/>
                <a:gd fmla="*/ 10 w 10" name="T6"/>
                <a:gd fmla="*/ 11 h 11" name="T7"/>
                <a:gd fmla="*/ 0 w 10" name="T8"/>
                <a:gd fmla="*/ 11 h 11" name="T9"/>
                <a:gd fmla="*/ 0 w 10" name="T10"/>
                <a:gd fmla="*/ 11 h 11" name="T11"/>
              </a:gdLst>
              <a:cxnLst>
                <a:cxn ang="0">
                  <a:pos x="T0" y="T1"/>
                </a:cxn>
                <a:cxn ang="0">
                  <a:pos x="T2" y="T3"/>
                </a:cxn>
                <a:cxn ang="0">
                  <a:pos x="T4" y="T5"/>
                </a:cxn>
                <a:cxn ang="0">
                  <a:pos x="T6" y="T7"/>
                </a:cxn>
                <a:cxn ang="0">
                  <a:pos x="T8" y="T9"/>
                </a:cxn>
                <a:cxn ang="0">
                  <a:pos x="T10" y="T11"/>
                </a:cxn>
              </a:cxnLst>
              <a:rect b="b" l="0" r="r" t="0"/>
              <a:pathLst>
                <a:path h="11" w="10">
                  <a:moveTo>
                    <a:pt x="0" y="11"/>
                  </a:moveTo>
                  <a:lnTo>
                    <a:pt x="0" y="0"/>
                  </a:lnTo>
                  <a:lnTo>
                    <a:pt x="10" y="0"/>
                  </a:lnTo>
                  <a:lnTo>
                    <a:pt x="10" y="11"/>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9" name="Freeform 264"/>
            <p:cNvSpPr/>
            <p:nvPr/>
          </p:nvSpPr>
          <p:spPr bwMode="auto">
            <a:xfrm>
              <a:off x="2353" y="1220"/>
              <a:ext cx="20" cy="21"/>
            </a:xfrm>
            <a:custGeom>
              <a:gdLst>
                <a:gd fmla="*/ 15 w 20" name="T0"/>
                <a:gd fmla="*/ 21 h 21" name="T1"/>
                <a:gd fmla="*/ 5 w 20" name="T2"/>
                <a:gd fmla="*/ 21 h 21" name="T3"/>
                <a:gd fmla="*/ 5 w 20" name="T4"/>
                <a:gd fmla="*/ 16 h 21" name="T5"/>
                <a:gd fmla="*/ 10 w 20" name="T6"/>
                <a:gd fmla="*/ 16 h 21" name="T7"/>
                <a:gd fmla="*/ 5 w 20" name="T8"/>
                <a:gd fmla="*/ 16 h 21" name="T9"/>
                <a:gd fmla="*/ 5 w 20" name="T10"/>
                <a:gd fmla="*/ 21 h 21" name="T11"/>
                <a:gd fmla="*/ 0 w 20" name="T12"/>
                <a:gd fmla="*/ 21 h 21" name="T13"/>
                <a:gd fmla="*/ 0 w 20" name="T14"/>
                <a:gd fmla="*/ 0 h 21" name="T15"/>
                <a:gd fmla="*/ 20 w 20" name="T16"/>
                <a:gd fmla="*/ 0 h 21" name="T17"/>
                <a:gd fmla="*/ 20 w 20" name="T18"/>
                <a:gd fmla="*/ 21 h 21" name="T19"/>
                <a:gd fmla="*/ 15 w 20" name="T20"/>
                <a:gd fmla="*/ 21 h 21" name="T21"/>
                <a:gd fmla="*/ 15 w 20" name="T22"/>
                <a:gd fmla="*/ 21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20">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Freeform 265"/>
            <p:cNvSpPr/>
            <p:nvPr/>
          </p:nvSpPr>
          <p:spPr bwMode="auto">
            <a:xfrm>
              <a:off x="2106" y="1251"/>
              <a:ext cx="78" cy="138"/>
            </a:xfrm>
            <a:custGeom>
              <a:gdLst>
                <a:gd fmla="*/ 0 w 31" name="T0"/>
                <a:gd fmla="*/ 31 h 55" name="T1"/>
                <a:gd fmla="*/ 0 w 31" name="T2"/>
                <a:gd fmla="*/ 30 h 55" name="T3"/>
                <a:gd fmla="*/ 0 w 31" name="T4"/>
                <a:gd fmla="*/ 30 h 55" name="T5"/>
                <a:gd fmla="*/ 25 w 31" name="T6"/>
                <a:gd fmla="*/ 0 h 55" name="T7"/>
                <a:gd fmla="*/ 25 w 31" name="T8"/>
                <a:gd fmla="*/ 0 h 55" name="T9"/>
                <a:gd fmla="*/ 28 w 31" name="T10"/>
                <a:gd fmla="*/ 0 h 55" name="T11"/>
                <a:gd fmla="*/ 28 w 31" name="T12"/>
                <a:gd fmla="*/ 0 h 55" name="T13"/>
                <a:gd fmla="*/ 27 w 31" name="T14"/>
                <a:gd fmla="*/ 4 h 55" name="T15"/>
                <a:gd fmla="*/ 25 w 31" name="T16"/>
                <a:gd fmla="*/ 4 h 55" name="T17"/>
                <a:gd fmla="*/ 25 w 31" name="T18"/>
                <a:gd fmla="*/ 4 h 55" name="T19"/>
                <a:gd fmla="*/ 4 w 31" name="T20"/>
                <a:gd fmla="*/ 30 h 55" name="T21"/>
                <a:gd fmla="*/ 4 w 31" name="T22"/>
                <a:gd fmla="*/ 30 h 55" name="T23"/>
                <a:gd fmla="*/ 4 w 31" name="T24"/>
                <a:gd fmla="*/ 31 h 55" name="T25"/>
                <a:gd fmla="*/ 4 w 31" name="T26"/>
                <a:gd fmla="*/ 31 h 55" name="T27"/>
                <a:gd fmla="*/ 17 w 31" name="T28"/>
                <a:gd fmla="*/ 47 h 55" name="T29"/>
                <a:gd fmla="*/ 17 w 31" name="T30"/>
                <a:gd fmla="*/ 47 h 55" name="T31"/>
                <a:gd fmla="*/ 31 w 31" name="T32"/>
                <a:gd fmla="*/ 51 h 55" name="T33"/>
                <a:gd fmla="*/ 31 w 31" name="T34"/>
                <a:gd fmla="*/ 51 h 55" name="T35"/>
                <a:gd fmla="*/ 30 w 31" name="T36"/>
                <a:gd fmla="*/ 55 h 55" name="T37"/>
                <a:gd fmla="*/ 0 w 31" name="T38"/>
                <a:gd fmla="*/ 31 h 5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5" w="31">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Freeform 266"/>
            <p:cNvSpPr>
              <a:spLocks noEditPoints="1"/>
            </p:cNvSpPr>
            <p:nvPr/>
          </p:nvSpPr>
          <p:spPr bwMode="auto">
            <a:xfrm>
              <a:off x="2100" y="1246"/>
              <a:ext cx="89" cy="148"/>
            </a:xfrm>
            <a:custGeom>
              <a:gdLst>
                <a:gd fmla="*/ 32 w 35" name="T0"/>
                <a:gd fmla="*/ 59 h 59" name="T1"/>
                <a:gd fmla="*/ 31 w 35" name="T2"/>
                <a:gd fmla="*/ 58 h 59" name="T3"/>
                <a:gd fmla="*/ 27 w 35" name="T4"/>
                <a:gd fmla="*/ 58 h 59" name="T5"/>
                <a:gd fmla="*/ 17 w 35" name="T6"/>
                <a:gd fmla="*/ 54 h 59" name="T7"/>
                <a:gd fmla="*/ 0 w 35" name="T8"/>
                <a:gd fmla="*/ 33 h 59" name="T9"/>
                <a:gd fmla="*/ 2 w 35" name="T10"/>
                <a:gd fmla="*/ 33 h 59" name="T11"/>
                <a:gd fmla="*/ 0 w 35" name="T12"/>
                <a:gd fmla="*/ 32 h 59" name="T13"/>
                <a:gd fmla="*/ 27 w 35" name="T14"/>
                <a:gd fmla="*/ 0 h 59" name="T15"/>
                <a:gd fmla="*/ 30 w 35" name="T16"/>
                <a:gd fmla="*/ 0 h 59" name="T17"/>
                <a:gd fmla="*/ 32 w 35" name="T18"/>
                <a:gd fmla="*/ 1 h 59" name="T19"/>
                <a:gd fmla="*/ 28 w 35" name="T20"/>
                <a:gd fmla="*/ 8 h 59" name="T21"/>
                <a:gd fmla="*/ 27 w 35" name="T22"/>
                <a:gd fmla="*/ 8 h 59" name="T23"/>
                <a:gd fmla="*/ 8 w 35" name="T24"/>
                <a:gd fmla="*/ 32 h 59" name="T25"/>
                <a:gd fmla="*/ 8 w 35" name="T26"/>
                <a:gd fmla="*/ 33 h 59" name="T27"/>
                <a:gd fmla="*/ 8 w 35" name="T28"/>
                <a:gd fmla="*/ 33 h 59" name="T29"/>
                <a:gd fmla="*/ 20 w 35" name="T30"/>
                <a:gd fmla="*/ 47 h 59" name="T31"/>
                <a:gd fmla="*/ 33 w 35" name="T32"/>
                <a:gd fmla="*/ 51 h 59" name="T33"/>
                <a:gd fmla="*/ 33 w 35" name="T34"/>
                <a:gd fmla="*/ 51 h 59" name="T35"/>
                <a:gd fmla="*/ 35 w 35" name="T36"/>
                <a:gd fmla="*/ 53 h 59" name="T37"/>
                <a:gd fmla="*/ 32 w 35" name="T38"/>
                <a:gd fmla="*/ 57 h 59" name="T39"/>
                <a:gd fmla="*/ 32 w 35" name="T40"/>
                <a:gd fmla="*/ 57 h 59" name="T41"/>
                <a:gd fmla="*/ 32 w 35" name="T42"/>
                <a:gd fmla="*/ 59 h 59" name="T43"/>
                <a:gd fmla="*/ 32 w 35" name="T44"/>
                <a:gd fmla="*/ 57 h 59" name="T45"/>
                <a:gd fmla="*/ 31 w 35" name="T46"/>
                <a:gd fmla="*/ 58 h 59" name="T47"/>
                <a:gd fmla="*/ 19 w 35" name="T48"/>
                <a:gd fmla="*/ 51 h 59" name="T49"/>
                <a:gd fmla="*/ 10 w 35" name="T50"/>
                <a:gd fmla="*/ 45 h 59" name="T51"/>
                <a:gd fmla="*/ 26 w 35" name="T52"/>
                <a:gd fmla="*/ 53 h 59" name="T53"/>
                <a:gd fmla="*/ 4 w 35" name="T54"/>
                <a:gd fmla="*/ 32 h 59" name="T55"/>
                <a:gd fmla="*/ 4 w 35" name="T56"/>
                <a:gd fmla="*/ 32 h 59" name="T57"/>
                <a:gd fmla="*/ 27 w 35" name="T58"/>
                <a:gd fmla="*/ 4 h 59" name="T59"/>
                <a:gd fmla="*/ 27 w 35" name="T60"/>
                <a:gd fmla="*/ 4 h 59" name="T61"/>
                <a:gd fmla="*/ 27 w 35" name="T62"/>
                <a:gd fmla="*/ 4 h 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9" w="35">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2" name="Freeform 267"/>
            <p:cNvSpPr>
              <a:spLocks noEditPoints="1"/>
            </p:cNvSpPr>
            <p:nvPr/>
          </p:nvSpPr>
          <p:spPr bwMode="auto">
            <a:xfrm>
              <a:off x="2419" y="1215"/>
              <a:ext cx="83" cy="134"/>
            </a:xfrm>
            <a:custGeom>
              <a:gdLst>
                <a:gd fmla="*/ 6 w 33" name="T0"/>
                <a:gd fmla="*/ 52 h 53" name="T1"/>
                <a:gd fmla="*/ 9 w 33" name="T2"/>
                <a:gd fmla="*/ 49 h 53" name="T3"/>
                <a:gd fmla="*/ 8 w 33" name="T4"/>
                <a:gd fmla="*/ 50 h 53" name="T5"/>
                <a:gd fmla="*/ 8 w 33" name="T6"/>
                <a:gd fmla="*/ 49 h 53" name="T7"/>
                <a:gd fmla="*/ 8 w 33" name="T8"/>
                <a:gd fmla="*/ 49 h 53" name="T9"/>
                <a:gd fmla="*/ 8 w 33" name="T10"/>
                <a:gd fmla="*/ 49 h 53" name="T11"/>
                <a:gd fmla="*/ 8 w 33" name="T12"/>
                <a:gd fmla="*/ 49 h 53" name="T13"/>
                <a:gd fmla="*/ 8 w 33" name="T14"/>
                <a:gd fmla="*/ 49 h 53" name="T15"/>
                <a:gd fmla="*/ 8 w 33" name="T16"/>
                <a:gd fmla="*/ 49 h 53" name="T17"/>
                <a:gd fmla="*/ 8 w 33" name="T18"/>
                <a:gd fmla="*/ 49 h 53" name="T19"/>
                <a:gd fmla="*/ 20 w 33" name="T20"/>
                <a:gd fmla="*/ 42 h 53" name="T21"/>
                <a:gd fmla="*/ 20 w 33" name="T22"/>
                <a:gd fmla="*/ 42 h 53" name="T23"/>
                <a:gd fmla="*/ 29 w 33" name="T24"/>
                <a:gd fmla="*/ 25 h 53" name="T25"/>
                <a:gd fmla="*/ 29 w 33" name="T26"/>
                <a:gd fmla="*/ 25 h 53" name="T27"/>
                <a:gd fmla="*/ 29 w 33" name="T28"/>
                <a:gd fmla="*/ 21 h 53" name="T29"/>
                <a:gd fmla="*/ 29 w 33" name="T30"/>
                <a:gd fmla="*/ 21 h 53" name="T31"/>
                <a:gd fmla="*/ 13 w 33" name="T32"/>
                <a:gd fmla="*/ 5 h 53" name="T33"/>
                <a:gd fmla="*/ 13 w 33" name="T34"/>
                <a:gd fmla="*/ 5 h 53" name="T35"/>
                <a:gd fmla="*/ 5 w 33" name="T36"/>
                <a:gd fmla="*/ 6 h 53" name="T37"/>
                <a:gd fmla="*/ 5 w 33" name="T38"/>
                <a:gd fmla="*/ 6 h 53" name="T39"/>
                <a:gd fmla="*/ 2 w 33" name="T40"/>
                <a:gd fmla="*/ 8 h 53" name="T41"/>
                <a:gd fmla="*/ 2 w 33" name="T42"/>
                <a:gd fmla="*/ 8 h 53" name="T43"/>
                <a:gd fmla="*/ 0 w 33" name="T44"/>
                <a:gd fmla="*/ 4 h 53" name="T45"/>
                <a:gd fmla="*/ 13 w 33" name="T46"/>
                <a:gd fmla="*/ 1 h 53" name="T47"/>
                <a:gd fmla="*/ 13 w 33" name="T48"/>
                <a:gd fmla="*/ 1 h 53" name="T49"/>
                <a:gd fmla="*/ 33 w 33" name="T50"/>
                <a:gd fmla="*/ 20 h 53" name="T51"/>
                <a:gd fmla="*/ 33 w 33" name="T52"/>
                <a:gd fmla="*/ 20 h 53" name="T53"/>
                <a:gd fmla="*/ 33 w 33" name="T54"/>
                <a:gd fmla="*/ 25 h 53" name="T55"/>
                <a:gd fmla="*/ 33 w 33" name="T56"/>
                <a:gd fmla="*/ 25 h 53" name="T57"/>
                <a:gd fmla="*/ 23 w 33" name="T58"/>
                <a:gd fmla="*/ 46 h 53" name="T59"/>
                <a:gd fmla="*/ 23 w 33" name="T60"/>
                <a:gd fmla="*/ 46 h 53" name="T61"/>
                <a:gd fmla="*/ 8 w 33" name="T62"/>
                <a:gd fmla="*/ 53 h 53" name="T63"/>
                <a:gd fmla="*/ 8 w 33" name="T64"/>
                <a:gd fmla="*/ 53 h 53" name="T65"/>
                <a:gd fmla="*/ 6 w 33" name="T66"/>
                <a:gd fmla="*/ 52 h 53" name="T67"/>
                <a:gd fmla="*/ 2 w 33" name="T68"/>
                <a:gd fmla="*/ 8 h 53" name="T69"/>
                <a:gd fmla="*/ 2 w 33" name="T70"/>
                <a:gd fmla="*/ 8 h 53" name="T71"/>
                <a:gd fmla="*/ 2 w 33" name="T72"/>
                <a:gd fmla="*/ 8 h 53" name="T73"/>
                <a:gd fmla="*/ 2 w 33" name="T74"/>
                <a:gd fmla="*/ 8 h 53" name="T75"/>
                <a:gd fmla="*/ 2 w 33" name="T76"/>
                <a:gd fmla="*/ 8 h 5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2" w="3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3" name="Freeform 268"/>
            <p:cNvSpPr>
              <a:spLocks noEditPoints="1"/>
            </p:cNvSpPr>
            <p:nvPr/>
          </p:nvSpPr>
          <p:spPr bwMode="auto">
            <a:xfrm>
              <a:off x="2411" y="1213"/>
              <a:ext cx="96" cy="141"/>
            </a:xfrm>
            <a:custGeom>
              <a:gdLst>
                <a:gd fmla="*/ 9 w 38" name="T0"/>
                <a:gd fmla="*/ 53 h 56" name="T1"/>
                <a:gd fmla="*/ 6 w 38" name="T2"/>
                <a:gd fmla="*/ 52 h 56" name="T3"/>
                <a:gd fmla="*/ 12 w 38" name="T4"/>
                <a:gd fmla="*/ 48 h 56" name="T5"/>
                <a:gd fmla="*/ 30 w 38" name="T6"/>
                <a:gd fmla="*/ 26 h 56" name="T7"/>
                <a:gd fmla="*/ 30 w 38" name="T8"/>
                <a:gd fmla="*/ 26 h 56" name="T9"/>
                <a:gd fmla="*/ 16 w 38" name="T10"/>
                <a:gd fmla="*/ 8 h 56" name="T11"/>
                <a:gd fmla="*/ 9 w 38" name="T12"/>
                <a:gd fmla="*/ 9 h 56" name="T13"/>
                <a:gd fmla="*/ 7 w 38" name="T14"/>
                <a:gd fmla="*/ 11 h 56" name="T15"/>
                <a:gd fmla="*/ 0 w 38" name="T16"/>
                <a:gd fmla="*/ 4 h 56" name="T17"/>
                <a:gd fmla="*/ 2 w 38" name="T18"/>
                <a:gd fmla="*/ 3 h 56" name="T19"/>
                <a:gd fmla="*/ 3 w 38" name="T20"/>
                <a:gd fmla="*/ 3 h 56" name="T21"/>
                <a:gd fmla="*/ 16 w 38" name="T22"/>
                <a:gd fmla="*/ 0 h 56" name="T23"/>
                <a:gd fmla="*/ 17 w 38" name="T24"/>
                <a:gd fmla="*/ 0 h 56" name="T25"/>
                <a:gd fmla="*/ 38 w 38" name="T26"/>
                <a:gd fmla="*/ 26 h 56" name="T27"/>
                <a:gd fmla="*/ 27 w 38" name="T28"/>
                <a:gd fmla="*/ 48 h 56" name="T29"/>
                <a:gd fmla="*/ 11 w 38" name="T30"/>
                <a:gd fmla="*/ 56 h 56" name="T31"/>
                <a:gd fmla="*/ 10 w 38" name="T32"/>
                <a:gd fmla="*/ 54 h 56" name="T33"/>
                <a:gd fmla="*/ 13 w 38" name="T34"/>
                <a:gd fmla="*/ 51 h 56" name="T35"/>
                <a:gd fmla="*/ 13 w 38" name="T36"/>
                <a:gd fmla="*/ 51 h 56" name="T37"/>
                <a:gd fmla="*/ 20 w 38" name="T38"/>
                <a:gd fmla="*/ 48 h 56" name="T39"/>
                <a:gd fmla="*/ 20 w 38" name="T40"/>
                <a:gd fmla="*/ 48 h 56" name="T41"/>
                <a:gd fmla="*/ 34 w 38" name="T42"/>
                <a:gd fmla="*/ 29 h 56" name="T43"/>
                <a:gd fmla="*/ 34 w 38" name="T44"/>
                <a:gd fmla="*/ 21 h 56" name="T45"/>
                <a:gd fmla="*/ 34 w 38" name="T46"/>
                <a:gd fmla="*/ 27 h 56" name="T47"/>
                <a:gd fmla="*/ 34 w 38" name="T48"/>
                <a:gd fmla="*/ 21 h 56" name="T49"/>
                <a:gd fmla="*/ 32 w 38" name="T50"/>
                <a:gd fmla="*/ 16 h 56" name="T51"/>
                <a:gd fmla="*/ 32 w 38" name="T52"/>
                <a:gd fmla="*/ 16 h 56" name="T53"/>
                <a:gd fmla="*/ 32 w 38" name="T54"/>
                <a:gd fmla="*/ 16 h 56" name="T55"/>
                <a:gd fmla="*/ 32 w 38" name="T56"/>
                <a:gd fmla="*/ 16 h 56" name="T57"/>
                <a:gd fmla="*/ 32 w 38" name="T58"/>
                <a:gd fmla="*/ 16 h 56" name="T59"/>
                <a:gd fmla="*/ 32 w 38" name="T60"/>
                <a:gd fmla="*/ 15 h 56" name="T61"/>
                <a:gd fmla="*/ 32 w 38" name="T62"/>
                <a:gd fmla="*/ 15 h 56" name="T63"/>
                <a:gd fmla="*/ 32 w 38" name="T64"/>
                <a:gd fmla="*/ 15 h 56" name="T65"/>
                <a:gd fmla="*/ 32 w 38" name="T66"/>
                <a:gd fmla="*/ 15 h 56" name="T67"/>
                <a:gd fmla="*/ 32 w 38" name="T68"/>
                <a:gd fmla="*/ 15 h 56" name="T69"/>
                <a:gd fmla="*/ 32 w 38" name="T70"/>
                <a:gd fmla="*/ 14 h 56" name="T71"/>
                <a:gd fmla="*/ 32 w 38" name="T72"/>
                <a:gd fmla="*/ 14 h 56" name="T73"/>
                <a:gd fmla="*/ 32 w 38" name="T74"/>
                <a:gd fmla="*/ 14 h 56" name="T75"/>
                <a:gd fmla="*/ 31 w 38" name="T76"/>
                <a:gd fmla="*/ 14 h 56" name="T77"/>
                <a:gd fmla="*/ 31 w 38" name="T78"/>
                <a:gd fmla="*/ 14 h 56" name="T79"/>
                <a:gd fmla="*/ 31 w 38" name="T80"/>
                <a:gd fmla="*/ 14 h 56" name="T81"/>
                <a:gd fmla="*/ 31 w 38" name="T82"/>
                <a:gd fmla="*/ 13 h 56" name="T83"/>
                <a:gd fmla="*/ 31 w 38" name="T84"/>
                <a:gd fmla="*/ 13 h 56" name="T85"/>
                <a:gd fmla="*/ 31 w 38" name="T86"/>
                <a:gd fmla="*/ 13 h 56" name="T87"/>
                <a:gd fmla="*/ 31 w 38" name="T88"/>
                <a:gd fmla="*/ 13 h 56" name="T89"/>
                <a:gd fmla="*/ 31 w 38" name="T90"/>
                <a:gd fmla="*/ 13 h 56" name="T91"/>
                <a:gd fmla="*/ 31 w 38" name="T92"/>
                <a:gd fmla="*/ 13 h 56" name="T93"/>
                <a:gd fmla="*/ 31 w 38" name="T94"/>
                <a:gd fmla="*/ 12 h 56" name="T95"/>
                <a:gd fmla="*/ 31 w 38" name="T96"/>
                <a:gd fmla="*/ 12 h 56" name="T97"/>
                <a:gd fmla="*/ 30 w 38" name="T98"/>
                <a:gd fmla="*/ 12 h 56" name="T99"/>
                <a:gd fmla="*/ 30 w 38" name="T100"/>
                <a:gd fmla="*/ 12 h 56" name="T101"/>
                <a:gd fmla="*/ 30 w 38" name="T102"/>
                <a:gd fmla="*/ 12 h 56" name="T103"/>
                <a:gd fmla="*/ 30 w 38" name="T104"/>
                <a:gd fmla="*/ 12 h 56" name="T105"/>
                <a:gd fmla="*/ 30 w 38" name="T106"/>
                <a:gd fmla="*/ 11 h 56" name="T107"/>
                <a:gd fmla="*/ 17 w 38" name="T108"/>
                <a:gd fmla="*/ 4 h 56" name="T109"/>
                <a:gd fmla="*/ 16 w 38" name="T110"/>
                <a:gd fmla="*/ 4 h 56" name="T111"/>
                <a:gd fmla="*/ 16 w 38" name="T112"/>
                <a:gd fmla="*/ 4 h 56" name="T113"/>
                <a:gd fmla="*/ 17 w 38" name="T114"/>
                <a:gd fmla="*/ 4 h 56" name="T115"/>
                <a:gd fmla="*/ 7 w 38" name="T116"/>
                <a:gd fmla="*/ 5 h 56" name="T117"/>
                <a:gd fmla="*/ 11 w 38" name="T118"/>
                <a:gd fmla="*/ 4 h 56" name="T119"/>
                <a:gd fmla="*/ 7 w 38" name="T120"/>
                <a:gd fmla="*/ 6 h 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6" w="38">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4" name="Freeform 269"/>
            <p:cNvSpPr/>
            <p:nvPr/>
          </p:nvSpPr>
          <p:spPr bwMode="auto">
            <a:xfrm>
              <a:off x="2131" y="1057"/>
              <a:ext cx="323" cy="214"/>
            </a:xfrm>
            <a:custGeom>
              <a:gdLst>
                <a:gd fmla="*/ 2 w 128" name="T0"/>
                <a:gd fmla="*/ 83 h 85" name="T1"/>
                <a:gd fmla="*/ 4 w 128" name="T2"/>
                <a:gd fmla="*/ 84 h 85" name="T3"/>
                <a:gd fmla="*/ 2 w 128" name="T4"/>
                <a:gd fmla="*/ 84 h 85" name="T5"/>
                <a:gd fmla="*/ 2 w 128" name="T6"/>
                <a:gd fmla="*/ 84 h 85" name="T7"/>
                <a:gd fmla="*/ 2 w 128" name="T8"/>
                <a:gd fmla="*/ 84 h 85" name="T9"/>
                <a:gd fmla="*/ 2 w 128" name="T10"/>
                <a:gd fmla="*/ 84 h 85" name="T11"/>
                <a:gd fmla="*/ 2 w 128" name="T12"/>
                <a:gd fmla="*/ 84 h 85" name="T13"/>
                <a:gd fmla="*/ 2 w 128" name="T14"/>
                <a:gd fmla="*/ 84 h 85" name="T15"/>
                <a:gd fmla="*/ 0 w 128" name="T16"/>
                <a:gd fmla="*/ 49 h 85" name="T17"/>
                <a:gd fmla="*/ 0 w 128" name="T18"/>
                <a:gd fmla="*/ 49 h 85" name="T19"/>
                <a:gd fmla="*/ 0 w 128" name="T20"/>
                <a:gd fmla="*/ 40 h 85" name="T21"/>
                <a:gd fmla="*/ 0 w 128" name="T22"/>
                <a:gd fmla="*/ 40 h 85" name="T23"/>
                <a:gd fmla="*/ 2 w 128" name="T24"/>
                <a:gd fmla="*/ 35 h 85" name="T25"/>
                <a:gd fmla="*/ 2 w 128" name="T26"/>
                <a:gd fmla="*/ 35 h 85" name="T27"/>
                <a:gd fmla="*/ 50 w 128" name="T28"/>
                <a:gd fmla="*/ 1 h 85" name="T29"/>
                <a:gd fmla="*/ 50 w 128" name="T30"/>
                <a:gd fmla="*/ 1 h 85" name="T31"/>
                <a:gd fmla="*/ 70 w 128" name="T32"/>
                <a:gd fmla="*/ 0 h 85" name="T33"/>
                <a:gd fmla="*/ 70 w 128" name="T34"/>
                <a:gd fmla="*/ 0 h 85" name="T35"/>
                <a:gd fmla="*/ 103 w 128" name="T36"/>
                <a:gd fmla="*/ 9 h 85" name="T37"/>
                <a:gd fmla="*/ 103 w 128" name="T38"/>
                <a:gd fmla="*/ 9 h 85" name="T39"/>
                <a:gd fmla="*/ 118 w 128" name="T40"/>
                <a:gd fmla="*/ 37 h 85" name="T41"/>
                <a:gd fmla="*/ 118 w 128" name="T42"/>
                <a:gd fmla="*/ 37 h 85" name="T43"/>
                <a:gd fmla="*/ 128 w 128" name="T44"/>
                <a:gd fmla="*/ 65 h 85" name="T45"/>
                <a:gd fmla="*/ 128 w 128" name="T46"/>
                <a:gd fmla="*/ 65 h 85" name="T47"/>
                <a:gd fmla="*/ 124 w 128" name="T48"/>
                <a:gd fmla="*/ 66 h 85" name="T49"/>
                <a:gd fmla="*/ 115 w 128" name="T50"/>
                <a:gd fmla="*/ 39 h 85" name="T51"/>
                <a:gd fmla="*/ 115 w 128" name="T52"/>
                <a:gd fmla="*/ 39 h 85" name="T53"/>
                <a:gd fmla="*/ 100 w 128" name="T54"/>
                <a:gd fmla="*/ 11 h 85" name="T55"/>
                <a:gd fmla="*/ 100 w 128" name="T56"/>
                <a:gd fmla="*/ 11 h 85" name="T57"/>
                <a:gd fmla="*/ 70 w 128" name="T58"/>
                <a:gd fmla="*/ 4 h 85" name="T59"/>
                <a:gd fmla="*/ 70 w 128" name="T60"/>
                <a:gd fmla="*/ 4 h 85" name="T61"/>
                <a:gd fmla="*/ 50 w 128" name="T62"/>
                <a:gd fmla="*/ 5 h 85" name="T63"/>
                <a:gd fmla="*/ 50 w 128" name="T64"/>
                <a:gd fmla="*/ 5 h 85" name="T65"/>
                <a:gd fmla="*/ 5 w 128" name="T66"/>
                <a:gd fmla="*/ 37 h 85" name="T67"/>
                <a:gd fmla="*/ 5 w 128" name="T68"/>
                <a:gd fmla="*/ 37 h 85" name="T69"/>
                <a:gd fmla="*/ 4 w 128" name="T70"/>
                <a:gd fmla="*/ 41 h 85" name="T71"/>
                <a:gd fmla="*/ 4 w 128" name="T72"/>
                <a:gd fmla="*/ 41 h 85" name="T73"/>
                <a:gd fmla="*/ 4 w 128" name="T74"/>
                <a:gd fmla="*/ 49 h 85" name="T75"/>
                <a:gd fmla="*/ 4 w 128" name="T76"/>
                <a:gd fmla="*/ 49 h 85" name="T77"/>
                <a:gd fmla="*/ 6 w 128" name="T78"/>
                <a:gd fmla="*/ 84 h 85" name="T79"/>
                <a:gd fmla="*/ 6 w 128" name="T80"/>
                <a:gd fmla="*/ 84 h 85" name="T81"/>
                <a:gd fmla="*/ 6 w 128" name="T82"/>
                <a:gd fmla="*/ 84 h 85" name="T83"/>
                <a:gd fmla="*/ 6 w 128" name="T84"/>
                <a:gd fmla="*/ 84 h 85" name="T85"/>
                <a:gd fmla="*/ 5 w 128" name="T86"/>
                <a:gd fmla="*/ 85 h 85" name="T87"/>
                <a:gd fmla="*/ 5 w 128" name="T88"/>
                <a:gd fmla="*/ 85 h 85" name="T89"/>
                <a:gd fmla="*/ 2 w 128" name="T90"/>
                <a:gd fmla="*/ 83 h 8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5" w="128">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5" name="Freeform 270"/>
            <p:cNvSpPr>
              <a:spLocks noEditPoints="1"/>
            </p:cNvSpPr>
            <p:nvPr/>
          </p:nvSpPr>
          <p:spPr bwMode="auto">
            <a:xfrm>
              <a:off x="2126" y="1052"/>
              <a:ext cx="333" cy="226"/>
            </a:xfrm>
            <a:custGeom>
              <a:gdLst>
                <a:gd fmla="*/ 2 w 132" name="T0"/>
                <a:gd fmla="*/ 88 h 90" name="T1"/>
                <a:gd fmla="*/ 2 w 132" name="T2"/>
                <a:gd fmla="*/ 86 h 90" name="T3"/>
                <a:gd fmla="*/ 2 w 132" name="T4"/>
                <a:gd fmla="*/ 86 h 90" name="T5"/>
                <a:gd fmla="*/ 2 w 132" name="T6"/>
                <a:gd fmla="*/ 86 h 90" name="T7"/>
                <a:gd fmla="*/ 0 w 132" name="T8"/>
                <a:gd fmla="*/ 51 h 90" name="T9"/>
                <a:gd fmla="*/ 0 w 132" name="T10"/>
                <a:gd fmla="*/ 51 h 90" name="T11"/>
                <a:gd fmla="*/ 0 w 132" name="T12"/>
                <a:gd fmla="*/ 51 h 90" name="T13"/>
                <a:gd fmla="*/ 0 w 132" name="T14"/>
                <a:gd fmla="*/ 42 h 90" name="T15"/>
                <a:gd fmla="*/ 3 w 132" name="T16"/>
                <a:gd fmla="*/ 35 h 90" name="T17"/>
                <a:gd fmla="*/ 52 w 132" name="T18"/>
                <a:gd fmla="*/ 1 h 90" name="T19"/>
                <a:gd fmla="*/ 72 w 132" name="T20"/>
                <a:gd fmla="*/ 0 h 90" name="T21"/>
                <a:gd fmla="*/ 107 w 132" name="T22"/>
                <a:gd fmla="*/ 10 h 90" name="T23"/>
                <a:gd fmla="*/ 122 w 132" name="T24"/>
                <a:gd fmla="*/ 39 h 90" name="T25"/>
                <a:gd fmla="*/ 132 w 132" name="T26"/>
                <a:gd fmla="*/ 67 h 90" name="T27"/>
                <a:gd fmla="*/ 125 w 132" name="T28"/>
                <a:gd fmla="*/ 71 h 90" name="T29"/>
                <a:gd fmla="*/ 124 w 132" name="T30"/>
                <a:gd fmla="*/ 69 h 90" name="T31"/>
                <a:gd fmla="*/ 124 w 132" name="T32"/>
                <a:gd fmla="*/ 69 h 90" name="T33"/>
                <a:gd fmla="*/ 124 w 132" name="T34"/>
                <a:gd fmla="*/ 69 h 90" name="T35"/>
                <a:gd fmla="*/ 124 w 132" name="T36"/>
                <a:gd fmla="*/ 68 h 90" name="T37"/>
                <a:gd fmla="*/ 123 w 132" name="T38"/>
                <a:gd fmla="*/ 66 h 90" name="T39"/>
                <a:gd fmla="*/ 121 w 132" name="T40"/>
                <a:gd fmla="*/ 60 h 90" name="T41"/>
                <a:gd fmla="*/ 115 w 132" name="T42"/>
                <a:gd fmla="*/ 42 h 90" name="T43"/>
                <a:gd fmla="*/ 101 w 132" name="T44"/>
                <a:gd fmla="*/ 15 h 90" name="T45"/>
                <a:gd fmla="*/ 72 w 132" name="T46"/>
                <a:gd fmla="*/ 8 h 90" name="T47"/>
                <a:gd fmla="*/ 72 w 132" name="T48"/>
                <a:gd fmla="*/ 8 h 90" name="T49"/>
                <a:gd fmla="*/ 53 w 132" name="T50"/>
                <a:gd fmla="*/ 9 h 90" name="T51"/>
                <a:gd fmla="*/ 9 w 132" name="T52"/>
                <a:gd fmla="*/ 40 h 90" name="T53"/>
                <a:gd fmla="*/ 9 w 132" name="T54"/>
                <a:gd fmla="*/ 41 h 90" name="T55"/>
                <a:gd fmla="*/ 8 w 132" name="T56"/>
                <a:gd fmla="*/ 43 h 90" name="T57"/>
                <a:gd fmla="*/ 8 w 132" name="T58"/>
                <a:gd fmla="*/ 51 h 90" name="T59"/>
                <a:gd fmla="*/ 10 w 132" name="T60"/>
                <a:gd fmla="*/ 86 h 90" name="T61"/>
                <a:gd fmla="*/ 10 w 132" name="T62"/>
                <a:gd fmla="*/ 86 h 90" name="T63"/>
                <a:gd fmla="*/ 10 w 132" name="T64"/>
                <a:gd fmla="*/ 86 h 90" name="T65"/>
                <a:gd fmla="*/ 9 w 132" name="T66"/>
                <a:gd fmla="*/ 88 h 90" name="T67"/>
                <a:gd fmla="*/ 5 w 132" name="T68"/>
                <a:gd fmla="*/ 88 h 90" name="T69"/>
                <a:gd fmla="*/ 4 w 132" name="T70"/>
                <a:gd fmla="*/ 51 h 90" name="T71"/>
                <a:gd fmla="*/ 4 w 132" name="T72"/>
                <a:gd fmla="*/ 52 h 90" name="T73"/>
                <a:gd fmla="*/ 5 w 132" name="T74"/>
                <a:gd fmla="*/ 80 h 90" name="T75"/>
                <a:gd fmla="*/ 126 w 132" name="T76"/>
                <a:gd fmla="*/ 62 h 90" name="T77"/>
                <a:gd fmla="*/ 125 w 132" name="T78"/>
                <a:gd fmla="*/ 59 h 90" name="T79"/>
                <a:gd fmla="*/ 118 w 132" name="T80"/>
                <a:gd fmla="*/ 40 h 90" name="T81"/>
                <a:gd fmla="*/ 109 w 132" name="T82"/>
                <a:gd fmla="*/ 20 h 90" name="T83"/>
                <a:gd fmla="*/ 118 w 132" name="T84"/>
                <a:gd fmla="*/ 40 h 90" name="T85"/>
                <a:gd fmla="*/ 5 w 132" name="T86"/>
                <a:gd fmla="*/ 38 h 90" name="T87"/>
                <a:gd fmla="*/ 5 w 132" name="T88"/>
                <a:gd fmla="*/ 38 h 90" name="T89"/>
                <a:gd fmla="*/ 5 w 132" name="T90"/>
                <a:gd fmla="*/ 41 h 90" name="T91"/>
                <a:gd fmla="*/ 9 w 132" name="T92"/>
                <a:gd fmla="*/ 40 h 90" name="T93"/>
                <a:gd fmla="*/ 9 w 132" name="T94"/>
                <a:gd fmla="*/ 40 h 90" name="T95"/>
                <a:gd fmla="*/ 6 w 132" name="T96"/>
                <a:gd fmla="*/ 38 h 90" name="T97"/>
                <a:gd fmla="*/ 6 w 132" name="T98"/>
                <a:gd fmla="*/ 38 h 90" name="T99"/>
                <a:gd fmla="*/ 6 w 132" name="T100"/>
                <a:gd fmla="*/ 38 h 90" name="T101"/>
                <a:gd fmla="*/ 6 w 132" name="T102"/>
                <a:gd fmla="*/ 38 h 90" name="T103"/>
                <a:gd fmla="*/ 6 w 132" name="T104"/>
                <a:gd fmla="*/ 38 h 90" name="T105"/>
                <a:gd fmla="*/ 6 w 132" name="T106"/>
                <a:gd fmla="*/ 38 h 90" name="T107"/>
                <a:gd fmla="*/ 6 w 132" name="T108"/>
                <a:gd fmla="*/ 38 h 90" name="T109"/>
                <a:gd fmla="*/ 6 w 132" name="T110"/>
                <a:gd fmla="*/ 38 h 90" name="T111"/>
                <a:gd fmla="*/ 6 w 132" name="T112"/>
                <a:gd fmla="*/ 37 h 90" name="T113"/>
                <a:gd fmla="*/ 6 w 132" name="T114"/>
                <a:gd fmla="*/ 38 h 90" name="T115"/>
                <a:gd fmla="*/ 9 w 132" name="T116"/>
                <a:gd fmla="*/ 32 h 90" name="T117"/>
                <a:gd fmla="*/ 52 w 132" name="T118"/>
                <a:gd fmla="*/ 5 h 90" name="T119"/>
                <a:gd fmla="*/ 72 w 132" name="T120"/>
                <a:gd fmla="*/ 4 h 90" name="T121"/>
                <a:gd fmla="*/ 72 w 132" name="T122"/>
                <a:gd fmla="*/ 4 h 90" name="T123"/>
                <a:gd fmla="*/ 52 w 132" name="T124"/>
                <a:gd fmla="*/ 5 h 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 w="132">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6" name="Freeform 271"/>
            <p:cNvSpPr/>
            <p:nvPr/>
          </p:nvSpPr>
          <p:spPr bwMode="auto">
            <a:xfrm>
              <a:off x="2300" y="1449"/>
              <a:ext cx="10" cy="35"/>
            </a:xfrm>
            <a:custGeom>
              <a:gdLst>
                <a:gd fmla="*/ 0 w 10" name="T0"/>
                <a:gd fmla="*/ 35 h 35" name="T1"/>
                <a:gd fmla="*/ 0 w 10" name="T2"/>
                <a:gd fmla="*/ 0 h 35" name="T3"/>
                <a:gd fmla="*/ 10 w 10" name="T4"/>
                <a:gd fmla="*/ 0 h 35" name="T5"/>
                <a:gd fmla="*/ 10 w 10" name="T6"/>
                <a:gd fmla="*/ 35 h 35" name="T7"/>
                <a:gd fmla="*/ 0 w 10" name="T8"/>
                <a:gd fmla="*/ 35 h 35" name="T9"/>
                <a:gd fmla="*/ 0 w 10" name="T10"/>
                <a:gd fmla="*/ 35 h 35" name="T11"/>
              </a:gdLst>
              <a:cxnLst>
                <a:cxn ang="0">
                  <a:pos x="T0" y="T1"/>
                </a:cxn>
                <a:cxn ang="0">
                  <a:pos x="T2" y="T3"/>
                </a:cxn>
                <a:cxn ang="0">
                  <a:pos x="T4" y="T5"/>
                </a:cxn>
                <a:cxn ang="0">
                  <a:pos x="T6" y="T7"/>
                </a:cxn>
                <a:cxn ang="0">
                  <a:pos x="T8" y="T9"/>
                </a:cxn>
                <a:cxn ang="0">
                  <a:pos x="T10" y="T11"/>
                </a:cxn>
              </a:cxnLst>
              <a:rect b="b" l="0" r="r" t="0"/>
              <a:pathLst>
                <a:path h="35" w="10">
                  <a:moveTo>
                    <a:pt x="0" y="35"/>
                  </a:moveTo>
                  <a:lnTo>
                    <a:pt x="0" y="0"/>
                  </a:lnTo>
                  <a:lnTo>
                    <a:pt x="10" y="0"/>
                  </a:lnTo>
                  <a:lnTo>
                    <a:pt x="10" y="35"/>
                  </a:lnTo>
                  <a:lnTo>
                    <a:pt x="0" y="35"/>
                  </a:lnTo>
                  <a:lnTo>
                    <a:pt x="0"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7" name="Freeform 272"/>
            <p:cNvSpPr>
              <a:spLocks noEditPoints="1"/>
            </p:cNvSpPr>
            <p:nvPr/>
          </p:nvSpPr>
          <p:spPr bwMode="auto">
            <a:xfrm>
              <a:off x="2295" y="1444"/>
              <a:ext cx="20" cy="45"/>
            </a:xfrm>
            <a:custGeom>
              <a:gdLst>
                <a:gd fmla="*/ 15 w 20" name="T0"/>
                <a:gd fmla="*/ 45 h 45" name="T1"/>
                <a:gd fmla="*/ 5 w 20" name="T2"/>
                <a:gd fmla="*/ 45 h 45" name="T3"/>
                <a:gd fmla="*/ 5 w 20" name="T4"/>
                <a:gd fmla="*/ 40 h 45" name="T5"/>
                <a:gd fmla="*/ 10 w 20" name="T6"/>
                <a:gd fmla="*/ 40 h 45" name="T7"/>
                <a:gd fmla="*/ 5 w 20" name="T8"/>
                <a:gd fmla="*/ 40 h 45" name="T9"/>
                <a:gd fmla="*/ 5 w 20" name="T10"/>
                <a:gd fmla="*/ 45 h 45" name="T11"/>
                <a:gd fmla="*/ 0 w 20" name="T12"/>
                <a:gd fmla="*/ 45 h 45" name="T13"/>
                <a:gd fmla="*/ 0 w 20" name="T14"/>
                <a:gd fmla="*/ 0 h 45" name="T15"/>
                <a:gd fmla="*/ 20 w 20" name="T16"/>
                <a:gd fmla="*/ 0 h 45" name="T17"/>
                <a:gd fmla="*/ 20 w 20" name="T18"/>
                <a:gd fmla="*/ 45 h 45" name="T19"/>
                <a:gd fmla="*/ 15 w 20" name="T20"/>
                <a:gd fmla="*/ 45 h 45" name="T21"/>
                <a:gd fmla="*/ 15 w 20" name="T22"/>
                <a:gd fmla="*/ 45 h 45" name="T23"/>
                <a:gd fmla="*/ 10 w 20" name="T24"/>
                <a:gd fmla="*/ 35 h 45" name="T25"/>
                <a:gd fmla="*/ 10 w 20" name="T26"/>
                <a:gd fmla="*/ 10 h 45" name="T27"/>
                <a:gd fmla="*/ 10 w 20" name="T28"/>
                <a:gd fmla="*/ 35 h 45" name="T29"/>
                <a:gd fmla="*/ 10 w 20" name="T30"/>
                <a:gd fmla="*/ 35 h 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 w="20">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8" name="Freeform 273"/>
            <p:cNvSpPr/>
            <p:nvPr/>
          </p:nvSpPr>
          <p:spPr bwMode="auto">
            <a:xfrm>
              <a:off x="2252" y="1477"/>
              <a:ext cx="86" cy="35"/>
            </a:xfrm>
            <a:custGeom>
              <a:gdLst>
                <a:gd fmla="*/ 25 w 34" name="T0"/>
                <a:gd fmla="*/ 13 h 14" name="T1"/>
                <a:gd fmla="*/ 19 w 34" name="T2"/>
                <a:gd fmla="*/ 9 h 14" name="T3"/>
                <a:gd fmla="*/ 19 w 34" name="T4"/>
                <a:gd fmla="*/ 9 h 14" name="T5"/>
                <a:gd fmla="*/ 18 w 34" name="T6"/>
                <a:gd fmla="*/ 7 h 14" name="T7"/>
                <a:gd fmla="*/ 18 w 34" name="T8"/>
                <a:gd fmla="*/ 7 h 14" name="T9"/>
                <a:gd fmla="*/ 7 w 34" name="T10"/>
                <a:gd fmla="*/ 14 h 14" name="T11"/>
                <a:gd fmla="*/ 7 w 34" name="T12"/>
                <a:gd fmla="*/ 14 h 14" name="T13"/>
                <a:gd fmla="*/ 6 w 34" name="T14"/>
                <a:gd fmla="*/ 13 h 14" name="T15"/>
                <a:gd fmla="*/ 6 w 34" name="T16"/>
                <a:gd fmla="*/ 13 h 14" name="T17"/>
                <a:gd fmla="*/ 0 w 34" name="T18"/>
                <a:gd fmla="*/ 4 h 14" name="T19"/>
                <a:gd fmla="*/ 0 w 34" name="T20"/>
                <a:gd fmla="*/ 4 h 14" name="T21"/>
                <a:gd fmla="*/ 0 w 34" name="T22"/>
                <a:gd fmla="*/ 3 h 14" name="T23"/>
                <a:gd fmla="*/ 0 w 34" name="T24"/>
                <a:gd fmla="*/ 3 h 14" name="T25"/>
                <a:gd fmla="*/ 4 w 34" name="T26"/>
                <a:gd fmla="*/ 4 h 14" name="T27"/>
                <a:gd fmla="*/ 4 w 34" name="T28"/>
                <a:gd fmla="*/ 4 h 14" name="T29"/>
                <a:gd fmla="*/ 4 w 34" name="T30"/>
                <a:gd fmla="*/ 4 h 14" name="T31"/>
                <a:gd fmla="*/ 5 w 34" name="T32"/>
                <a:gd fmla="*/ 7 h 14" name="T33"/>
                <a:gd fmla="*/ 5 w 34" name="T34"/>
                <a:gd fmla="*/ 7 h 14" name="T35"/>
                <a:gd fmla="*/ 6 w 34" name="T36"/>
                <a:gd fmla="*/ 9 h 14" name="T37"/>
                <a:gd fmla="*/ 6 w 34" name="T38"/>
                <a:gd fmla="*/ 9 h 14" name="T39"/>
                <a:gd fmla="*/ 7 w 34" name="T40"/>
                <a:gd fmla="*/ 10 h 14" name="T41"/>
                <a:gd fmla="*/ 7 w 34" name="T42"/>
                <a:gd fmla="*/ 10 h 14" name="T43"/>
                <a:gd fmla="*/ 13 w 34" name="T44"/>
                <a:gd fmla="*/ 6 h 14" name="T45"/>
                <a:gd fmla="*/ 13 w 34" name="T46"/>
                <a:gd fmla="*/ 6 h 14" name="T47"/>
                <a:gd fmla="*/ 17 w 34" name="T48"/>
                <a:gd fmla="*/ 2 h 14" name="T49"/>
                <a:gd fmla="*/ 17 w 34" name="T50"/>
                <a:gd fmla="*/ 2 h 14" name="T51"/>
                <a:gd fmla="*/ 19 w 34" name="T52"/>
                <a:gd fmla="*/ 0 h 14" name="T53"/>
                <a:gd fmla="*/ 20 w 34" name="T54"/>
                <a:gd fmla="*/ 3 h 14" name="T55"/>
                <a:gd fmla="*/ 22 w 34" name="T56"/>
                <a:gd fmla="*/ 6 h 14" name="T57"/>
                <a:gd fmla="*/ 22 w 34" name="T58"/>
                <a:gd fmla="*/ 6 h 14" name="T59"/>
                <a:gd fmla="*/ 25 w 34" name="T60"/>
                <a:gd fmla="*/ 9 h 14" name="T61"/>
                <a:gd fmla="*/ 25 w 34" name="T62"/>
                <a:gd fmla="*/ 9 h 14" name="T63"/>
                <a:gd fmla="*/ 25 w 34" name="T64"/>
                <a:gd fmla="*/ 9 h 14" name="T65"/>
                <a:gd fmla="*/ 25 w 34" name="T66"/>
                <a:gd fmla="*/ 9 h 14" name="T67"/>
                <a:gd fmla="*/ 25 w 34" name="T68"/>
                <a:gd fmla="*/ 9 h 14" name="T69"/>
                <a:gd fmla="*/ 25 w 34" name="T70"/>
                <a:gd fmla="*/ 9 h 14" name="T71"/>
                <a:gd fmla="*/ 26 w 34" name="T72"/>
                <a:gd fmla="*/ 9 h 14" name="T73"/>
                <a:gd fmla="*/ 26 w 34" name="T74"/>
                <a:gd fmla="*/ 9 h 14" name="T75"/>
                <a:gd fmla="*/ 28 w 34" name="T76"/>
                <a:gd fmla="*/ 5 h 14" name="T77"/>
                <a:gd fmla="*/ 28 w 34" name="T78"/>
                <a:gd fmla="*/ 5 h 14" name="T79"/>
                <a:gd fmla="*/ 31 w 34" name="T80"/>
                <a:gd fmla="*/ 0 h 14" name="T81"/>
                <a:gd fmla="*/ 31 w 34" name="T82"/>
                <a:gd fmla="*/ 0 h 14" name="T83"/>
                <a:gd fmla="*/ 34 w 34" name="T84"/>
                <a:gd fmla="*/ 2 h 14" name="T85"/>
                <a:gd fmla="*/ 32 w 34" name="T86"/>
                <a:gd fmla="*/ 7 h 14" name="T87"/>
                <a:gd fmla="*/ 32 w 34" name="T88"/>
                <a:gd fmla="*/ 7 h 14" name="T89"/>
                <a:gd fmla="*/ 26 w 34" name="T90"/>
                <a:gd fmla="*/ 13 h 14" name="T91"/>
                <a:gd fmla="*/ 26 w 34" name="T92"/>
                <a:gd fmla="*/ 13 h 14" name="T93"/>
                <a:gd fmla="*/ 26 w 34" name="T94"/>
                <a:gd fmla="*/ 13 h 14" name="T95"/>
                <a:gd fmla="*/ 26 w 34" name="T96"/>
                <a:gd fmla="*/ 13 h 14" name="T97"/>
                <a:gd fmla="*/ 25 w 34" name="T98"/>
                <a:gd fmla="*/ 13 h 14" name="T99"/>
                <a:gd fmla="*/ 25 w 34" name="T100"/>
                <a:gd fmla="*/ 13 h 14" name="T101"/>
                <a:gd fmla="*/ 25 w 34" name="T102"/>
                <a:gd fmla="*/ 14 h 14" name="T103"/>
                <a:gd fmla="*/ 25 w 34" name="T104"/>
                <a:gd fmla="*/ 14 h 14" name="T105"/>
                <a:gd fmla="*/ 25 w 34" name="T106"/>
                <a:gd fmla="*/ 14 h 14" name="T107"/>
                <a:gd fmla="*/ 25 w 34" name="T108"/>
                <a:gd fmla="*/ 13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3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9" name="Freeform 274"/>
            <p:cNvSpPr>
              <a:spLocks noEditPoints="1"/>
            </p:cNvSpPr>
            <p:nvPr/>
          </p:nvSpPr>
          <p:spPr bwMode="auto">
            <a:xfrm>
              <a:off x="2247" y="1467"/>
              <a:ext cx="99" cy="50"/>
            </a:xfrm>
            <a:custGeom>
              <a:gdLst>
                <a:gd fmla="*/ 20 w 39" name="T0"/>
                <a:gd fmla="*/ 14 h 20" name="T1"/>
                <a:gd fmla="*/ 7 w 39" name="T2"/>
                <a:gd fmla="*/ 19 h 20" name="T3"/>
                <a:gd fmla="*/ 0 w 39" name="T4"/>
                <a:gd fmla="*/ 8 h 20" name="T5"/>
                <a:gd fmla="*/ 0 w 39" name="T6"/>
                <a:gd fmla="*/ 5 h 20" name="T7"/>
                <a:gd fmla="*/ 8 w 39" name="T8"/>
                <a:gd fmla="*/ 8 h 20" name="T9"/>
                <a:gd fmla="*/ 8 w 39" name="T10"/>
                <a:gd fmla="*/ 8 h 20" name="T11"/>
                <a:gd fmla="*/ 8 w 39" name="T12"/>
                <a:gd fmla="*/ 11 h 20" name="T13"/>
                <a:gd fmla="*/ 9 w 39" name="T14"/>
                <a:gd fmla="*/ 11 h 20" name="T15"/>
                <a:gd fmla="*/ 10 w 39" name="T16"/>
                <a:gd fmla="*/ 11 h 20" name="T17"/>
                <a:gd fmla="*/ 17 w 39" name="T18"/>
                <a:gd fmla="*/ 5 h 20" name="T19"/>
                <a:gd fmla="*/ 21 w 39" name="T20"/>
                <a:gd fmla="*/ 0 h 20" name="T21"/>
                <a:gd fmla="*/ 24 w 39" name="T22"/>
                <a:gd fmla="*/ 6 h 20" name="T23"/>
                <a:gd fmla="*/ 24 w 39" name="T24"/>
                <a:gd fmla="*/ 6 h 20" name="T25"/>
                <a:gd fmla="*/ 26 w 39" name="T26"/>
                <a:gd fmla="*/ 9 h 20" name="T27"/>
                <a:gd fmla="*/ 27 w 39" name="T28"/>
                <a:gd fmla="*/ 11 h 20" name="T29"/>
                <a:gd fmla="*/ 31 w 39" name="T30"/>
                <a:gd fmla="*/ 3 h 20" name="T31"/>
                <a:gd fmla="*/ 31 w 39" name="T32"/>
                <a:gd fmla="*/ 3 h 20" name="T33"/>
                <a:gd fmla="*/ 38 w 39" name="T34"/>
                <a:gd fmla="*/ 6 h 20" name="T35"/>
                <a:gd fmla="*/ 29 w 39" name="T36"/>
                <a:gd fmla="*/ 19 h 20" name="T37"/>
                <a:gd fmla="*/ 28 w 39" name="T38"/>
                <a:gd fmla="*/ 19 h 20" name="T39"/>
                <a:gd fmla="*/ 28 w 39" name="T40"/>
                <a:gd fmla="*/ 19 h 20" name="T41"/>
                <a:gd fmla="*/ 26 w 39" name="T42"/>
                <a:gd fmla="*/ 19 h 20" name="T43"/>
                <a:gd fmla="*/ 27 w 39" name="T44"/>
                <a:gd fmla="*/ 17 h 20" name="T45"/>
                <a:gd fmla="*/ 8 w 39" name="T46"/>
                <a:gd fmla="*/ 16 h 20" name="T47"/>
                <a:gd fmla="*/ 8 w 39" name="T48"/>
                <a:gd fmla="*/ 15 h 20" name="T49"/>
                <a:gd fmla="*/ 26 w 39" name="T50"/>
                <a:gd fmla="*/ 15 h 20" name="T51"/>
                <a:gd fmla="*/ 26 w 39" name="T52"/>
                <a:gd fmla="*/ 15 h 20" name="T53"/>
                <a:gd fmla="*/ 29 w 39" name="T54"/>
                <a:gd fmla="*/ 15 h 20" name="T55"/>
                <a:gd fmla="*/ 30 w 39" name="T56"/>
                <a:gd fmla="*/ 14 h 20" name="T57"/>
                <a:gd fmla="*/ 5 w 39" name="T58"/>
                <a:gd fmla="*/ 12 h 20" name="T59"/>
                <a:gd fmla="*/ 6 w 39" name="T60"/>
                <a:gd fmla="*/ 15 h 20" name="T61"/>
                <a:gd fmla="*/ 13 w 39" name="T62"/>
                <a:gd fmla="*/ 14 h 20" name="T63"/>
                <a:gd fmla="*/ 16 w 39" name="T64"/>
                <a:gd fmla="*/ 11 h 20" name="T65"/>
                <a:gd fmla="*/ 23 w 39" name="T66"/>
                <a:gd fmla="*/ 12 h 20" name="T67"/>
                <a:gd fmla="*/ 23 w 39" name="T68"/>
                <a:gd fmla="*/ 11 h 20" name="T69"/>
                <a:gd fmla="*/ 32 w 39" name="T70"/>
                <a:gd fmla="*/ 10 h 20" name="T71"/>
                <a:gd fmla="*/ 33 w 39" name="T72"/>
                <a:gd fmla="*/ 8 h 20" name="T73"/>
                <a:gd fmla="*/ 22 w 39" name="T74"/>
                <a:gd fmla="*/ 10 h 20" name="T75"/>
                <a:gd fmla="*/ 21 w 39" name="T76"/>
                <a:gd fmla="*/ 9 h 20" name="T77"/>
                <a:gd fmla="*/ 20 w 39" name="T78"/>
                <a:gd fmla="*/ 7 h 20" name="T79"/>
                <a:gd fmla="*/ 20 w 39" name="T80"/>
                <a:gd fmla="*/ 8 h 20" name="T81"/>
                <a:gd fmla="*/ 20 w 39" name="T82"/>
                <a:gd fmla="*/ 8 h 20" name="T83"/>
                <a:gd fmla="*/ 21 w 39" name="T84"/>
                <a:gd fmla="*/ 8 h 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 w="39">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0" name="Freeform 275"/>
            <p:cNvSpPr>
              <a:spLocks noEditPoints="1"/>
            </p:cNvSpPr>
            <p:nvPr/>
          </p:nvSpPr>
          <p:spPr bwMode="auto">
            <a:xfrm>
              <a:off x="2257" y="1489"/>
              <a:ext cx="66" cy="227"/>
            </a:xfrm>
            <a:custGeom>
              <a:gdLst>
                <a:gd fmla="*/ 3 w 66" name="T0"/>
                <a:gd fmla="*/ 174 h 227" name="T1"/>
                <a:gd fmla="*/ 0 w 66" name="T2"/>
                <a:gd fmla="*/ 171 h 227" name="T3"/>
                <a:gd fmla="*/ 0 w 66" name="T4"/>
                <a:gd fmla="*/ 169 h 227" name="T5"/>
                <a:gd fmla="*/ 31 w 66" name="T6"/>
                <a:gd fmla="*/ 0 h 227" name="T7"/>
                <a:gd fmla="*/ 41 w 66" name="T8"/>
                <a:gd fmla="*/ 0 h 227" name="T9"/>
                <a:gd fmla="*/ 66 w 66" name="T10"/>
                <a:gd fmla="*/ 169 h 227" name="T11"/>
                <a:gd fmla="*/ 25 w 66" name="T12"/>
                <a:gd fmla="*/ 227 h 227" name="T13"/>
                <a:gd fmla="*/ 3 w 66" name="T14"/>
                <a:gd fmla="*/ 174 h 227" name="T15"/>
                <a:gd fmla="*/ 3 w 66" name="T16"/>
                <a:gd fmla="*/ 174 h 227" name="T17"/>
                <a:gd fmla="*/ 13 w 66" name="T18"/>
                <a:gd fmla="*/ 169 h 227" name="T19"/>
                <a:gd fmla="*/ 28 w 66" name="T20"/>
                <a:gd fmla="*/ 206 h 227" name="T21"/>
                <a:gd fmla="*/ 56 w 66" name="T22"/>
                <a:gd fmla="*/ 166 h 227" name="T23"/>
                <a:gd fmla="*/ 36 w 66" name="T24"/>
                <a:gd fmla="*/ 33 h 227" name="T25"/>
                <a:gd fmla="*/ 10 w 66" name="T26"/>
                <a:gd fmla="*/ 169 h 227" name="T27"/>
                <a:gd fmla="*/ 13 w 66" name="T28"/>
                <a:gd fmla="*/ 169 h 227" name="T29"/>
                <a:gd fmla="*/ 13 w 66" name="T30"/>
                <a:gd fmla="*/ 169 h 2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6" w="66">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1" name="Freeform 276"/>
            <p:cNvSpPr>
              <a:spLocks noEditPoints="1"/>
            </p:cNvSpPr>
            <p:nvPr/>
          </p:nvSpPr>
          <p:spPr bwMode="auto">
            <a:xfrm>
              <a:off x="2252" y="1484"/>
              <a:ext cx="76" cy="242"/>
            </a:xfrm>
            <a:custGeom>
              <a:gdLst>
                <a:gd fmla="*/ 3 w 76" name="T0"/>
                <a:gd fmla="*/ 181 h 242" name="T1"/>
                <a:gd fmla="*/ 8 w 76" name="T2"/>
                <a:gd fmla="*/ 179 h 242" name="T3"/>
                <a:gd fmla="*/ 13 w 76" name="T4"/>
                <a:gd fmla="*/ 176 h 242" name="T5"/>
                <a:gd fmla="*/ 23 w 76" name="T6"/>
                <a:gd fmla="*/ 199 h 242" name="T7"/>
                <a:gd fmla="*/ 13 w 76" name="T8"/>
                <a:gd fmla="*/ 176 h 242" name="T9"/>
                <a:gd fmla="*/ 18 w 76" name="T10"/>
                <a:gd fmla="*/ 174 h 242" name="T11"/>
                <a:gd fmla="*/ 20 w 76" name="T12"/>
                <a:gd fmla="*/ 174 h 242" name="T13"/>
                <a:gd fmla="*/ 33 w 76" name="T14"/>
                <a:gd fmla="*/ 201 h 242" name="T15"/>
                <a:gd fmla="*/ 56 w 76" name="T16"/>
                <a:gd fmla="*/ 171 h 242" name="T17"/>
                <a:gd fmla="*/ 41 w 76" name="T18"/>
                <a:gd fmla="*/ 68 h 242" name="T19"/>
                <a:gd fmla="*/ 20 w 76" name="T20"/>
                <a:gd fmla="*/ 171 h 242" name="T21"/>
                <a:gd fmla="*/ 20 w 76" name="T22"/>
                <a:gd fmla="*/ 174 h 242" name="T23"/>
                <a:gd fmla="*/ 18 w 76" name="T24"/>
                <a:gd fmla="*/ 174 h 242" name="T25"/>
                <a:gd fmla="*/ 13 w 76" name="T26"/>
                <a:gd fmla="*/ 176 h 242" name="T27"/>
                <a:gd fmla="*/ 13 w 76" name="T28"/>
                <a:gd fmla="*/ 176 h 242" name="T29"/>
                <a:gd fmla="*/ 8 w 76" name="T30"/>
                <a:gd fmla="*/ 179 h 242" name="T31"/>
                <a:gd fmla="*/ 3 w 76" name="T32"/>
                <a:gd fmla="*/ 181 h 242" name="T33"/>
                <a:gd fmla="*/ 0 w 76" name="T34"/>
                <a:gd fmla="*/ 176 h 242" name="T35"/>
                <a:gd fmla="*/ 0 w 76" name="T36"/>
                <a:gd fmla="*/ 174 h 242" name="T37"/>
                <a:gd fmla="*/ 30 w 76" name="T38"/>
                <a:gd fmla="*/ 0 h 242" name="T39"/>
                <a:gd fmla="*/ 51 w 76" name="T40"/>
                <a:gd fmla="*/ 3 h 242" name="T41"/>
                <a:gd fmla="*/ 76 w 76" name="T42"/>
                <a:gd fmla="*/ 176 h 242" name="T43"/>
                <a:gd fmla="*/ 30 w 76" name="T44"/>
                <a:gd fmla="*/ 242 h 242" name="T45"/>
                <a:gd fmla="*/ 3 w 76" name="T46"/>
                <a:gd fmla="*/ 181 h 242" name="T47"/>
                <a:gd fmla="*/ 3 w 76" name="T48"/>
                <a:gd fmla="*/ 181 h 242" name="T49"/>
                <a:gd fmla="*/ 10 w 76" name="T50"/>
                <a:gd fmla="*/ 174 h 242" name="T51"/>
                <a:gd fmla="*/ 10 w 76" name="T52"/>
                <a:gd fmla="*/ 174 h 242" name="T53"/>
                <a:gd fmla="*/ 10 w 76" name="T54"/>
                <a:gd fmla="*/ 174 h 242" name="T55"/>
                <a:gd fmla="*/ 10 w 76" name="T56"/>
                <a:gd fmla="*/ 174 h 242" name="T57"/>
                <a:gd fmla="*/ 10 w 76" name="T58"/>
                <a:gd fmla="*/ 174 h 242" name="T59"/>
                <a:gd fmla="*/ 10 w 76" name="T60"/>
                <a:gd fmla="*/ 174 h 242" name="T61"/>
                <a:gd fmla="*/ 46 w 76" name="T62"/>
                <a:gd fmla="*/ 38 h 242" name="T63"/>
                <a:gd fmla="*/ 66 w 76" name="T64"/>
                <a:gd fmla="*/ 174 h 242" name="T65"/>
                <a:gd fmla="*/ 41 w 76" name="T66"/>
                <a:gd fmla="*/ 10 h 242" name="T67"/>
                <a:gd fmla="*/ 41 w 76" name="T68"/>
                <a:gd fmla="*/ 10 h 242" name="T69"/>
                <a:gd fmla="*/ 18 w 76" name="T70"/>
                <a:gd fmla="*/ 134 h 242" name="T71"/>
                <a:gd fmla="*/ 36 w 76" name="T72"/>
                <a:gd fmla="*/ 38 h 242" name="T73"/>
                <a:gd fmla="*/ 46 w 76" name="T74"/>
                <a:gd fmla="*/ 38 h 242" name="T75"/>
                <a:gd fmla="*/ 46 w 76" name="T76"/>
                <a:gd fmla="*/ 38 h 24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1" w="76">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2" name="Freeform 277"/>
            <p:cNvSpPr>
              <a:spLocks noEditPoints="1"/>
            </p:cNvSpPr>
            <p:nvPr/>
          </p:nvSpPr>
          <p:spPr bwMode="auto">
            <a:xfrm>
              <a:off x="2176" y="1467"/>
              <a:ext cx="205" cy="311"/>
            </a:xfrm>
            <a:custGeom>
              <a:gdLst>
                <a:gd fmla="*/ 12 w 81" name="T0"/>
                <a:gd fmla="*/ 101 h 124" name="T1"/>
                <a:gd fmla="*/ 0 w 81" name="T2"/>
                <a:gd fmla="*/ 56 h 124" name="T3"/>
                <a:gd fmla="*/ 0 w 81" name="T4"/>
                <a:gd fmla="*/ 56 h 124" name="T5"/>
                <a:gd fmla="*/ 1 w 81" name="T6"/>
                <a:gd fmla="*/ 46 h 124" name="T7"/>
                <a:gd fmla="*/ 1 w 81" name="T8"/>
                <a:gd fmla="*/ 46 h 124" name="T9"/>
                <a:gd fmla="*/ 51 w 81" name="T10"/>
                <a:gd fmla="*/ 0 h 124" name="T11"/>
                <a:gd fmla="*/ 51 w 81" name="T12"/>
                <a:gd fmla="*/ 0 h 124" name="T13"/>
                <a:gd fmla="*/ 75 w 81" name="T14"/>
                <a:gd fmla="*/ 17 h 124" name="T15"/>
                <a:gd fmla="*/ 75 w 81" name="T16"/>
                <a:gd fmla="*/ 17 h 124" name="T17"/>
                <a:gd fmla="*/ 81 w 81" name="T18"/>
                <a:gd fmla="*/ 58 h 124" name="T19"/>
                <a:gd fmla="*/ 81 w 81" name="T20"/>
                <a:gd fmla="*/ 58 h 124" name="T21"/>
                <a:gd fmla="*/ 41 w 81" name="T22"/>
                <a:gd fmla="*/ 124 h 124" name="T23"/>
                <a:gd fmla="*/ 41 w 81" name="T24"/>
                <a:gd fmla="*/ 124 h 124" name="T25"/>
                <a:gd fmla="*/ 12 w 81" name="T26"/>
                <a:gd fmla="*/ 101 h 124" name="T27"/>
                <a:gd fmla="*/ 5 w 81" name="T28"/>
                <a:gd fmla="*/ 47 h 124" name="T29"/>
                <a:gd fmla="*/ 4 w 81" name="T30"/>
                <a:gd fmla="*/ 56 h 124" name="T31"/>
                <a:gd fmla="*/ 4 w 81" name="T32"/>
                <a:gd fmla="*/ 56 h 124" name="T33"/>
                <a:gd fmla="*/ 16 w 81" name="T34"/>
                <a:gd fmla="*/ 99 h 124" name="T35"/>
                <a:gd fmla="*/ 16 w 81" name="T36"/>
                <a:gd fmla="*/ 99 h 124" name="T37"/>
                <a:gd fmla="*/ 41 w 81" name="T38"/>
                <a:gd fmla="*/ 120 h 124" name="T39"/>
                <a:gd fmla="*/ 41 w 81" name="T40"/>
                <a:gd fmla="*/ 120 h 124" name="T41"/>
                <a:gd fmla="*/ 66 w 81" name="T42"/>
                <a:gd fmla="*/ 101 h 124" name="T43"/>
                <a:gd fmla="*/ 66 w 81" name="T44"/>
                <a:gd fmla="*/ 101 h 124" name="T45"/>
                <a:gd fmla="*/ 77 w 81" name="T46"/>
                <a:gd fmla="*/ 58 h 124" name="T47"/>
                <a:gd fmla="*/ 77 w 81" name="T48"/>
                <a:gd fmla="*/ 58 h 124" name="T49"/>
                <a:gd fmla="*/ 71 w 81" name="T50"/>
                <a:gd fmla="*/ 19 h 124" name="T51"/>
                <a:gd fmla="*/ 71 w 81" name="T52"/>
                <a:gd fmla="*/ 19 h 124" name="T53"/>
                <a:gd fmla="*/ 51 w 81" name="T54"/>
                <a:gd fmla="*/ 4 h 124" name="T55"/>
                <a:gd fmla="*/ 51 w 81" name="T56"/>
                <a:gd fmla="*/ 4 h 124" name="T57"/>
                <a:gd fmla="*/ 5 w 81" name="T58"/>
                <a:gd fmla="*/ 47 h 1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4" w="81">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3" name="Freeform 278"/>
            <p:cNvSpPr>
              <a:spLocks noEditPoints="1"/>
            </p:cNvSpPr>
            <p:nvPr/>
          </p:nvSpPr>
          <p:spPr bwMode="auto">
            <a:xfrm>
              <a:off x="2171" y="1462"/>
              <a:ext cx="215" cy="321"/>
            </a:xfrm>
            <a:custGeom>
              <a:gdLst>
                <a:gd fmla="*/ 13 w 85" name="T0"/>
                <a:gd fmla="*/ 104 h 128" name="T1"/>
                <a:gd fmla="*/ 1 w 85" name="T2"/>
                <a:gd fmla="*/ 48 h 128" name="T3"/>
                <a:gd fmla="*/ 53 w 85" name="T4"/>
                <a:gd fmla="*/ 0 h 128" name="T5"/>
                <a:gd fmla="*/ 53 w 85" name="T6"/>
                <a:gd fmla="*/ 0 h 128" name="T7"/>
                <a:gd fmla="*/ 79 w 85" name="T8"/>
                <a:gd fmla="*/ 18 h 128" name="T9"/>
                <a:gd fmla="*/ 43 w 85" name="T10"/>
                <a:gd fmla="*/ 128 h 128" name="T11"/>
                <a:gd fmla="*/ 43 w 85" name="T12"/>
                <a:gd fmla="*/ 124 h 128" name="T13"/>
                <a:gd fmla="*/ 43 w 85" name="T14"/>
                <a:gd fmla="*/ 124 h 128" name="T15"/>
                <a:gd fmla="*/ 43 w 85" name="T16"/>
                <a:gd fmla="*/ 124 h 128" name="T17"/>
                <a:gd fmla="*/ 19 w 85" name="T18"/>
                <a:gd fmla="*/ 106 h 128" name="T19"/>
                <a:gd fmla="*/ 50 w 85" name="T20"/>
                <a:gd fmla="*/ 123 h 128" name="T21"/>
                <a:gd fmla="*/ 51 w 85" name="T22"/>
                <a:gd fmla="*/ 123 h 128" name="T23"/>
                <a:gd fmla="*/ 51 w 85" name="T24"/>
                <a:gd fmla="*/ 123 h 128" name="T25"/>
                <a:gd fmla="*/ 51 w 85" name="T26"/>
                <a:gd fmla="*/ 123 h 128" name="T27"/>
                <a:gd fmla="*/ 70 w 85" name="T28"/>
                <a:gd fmla="*/ 104 h 128" name="T29"/>
                <a:gd fmla="*/ 67 w 85" name="T30"/>
                <a:gd fmla="*/ 102 h 128" name="T31"/>
                <a:gd fmla="*/ 77 w 85" name="T32"/>
                <a:gd fmla="*/ 60 h 128" name="T33"/>
                <a:gd fmla="*/ 77 w 85" name="T34"/>
                <a:gd fmla="*/ 60 h 128" name="T35"/>
                <a:gd fmla="*/ 71 w 85" name="T36"/>
                <a:gd fmla="*/ 22 h 128" name="T37"/>
                <a:gd fmla="*/ 53 w 85" name="T38"/>
                <a:gd fmla="*/ 8 h 128" name="T39"/>
                <a:gd fmla="*/ 8 w 85" name="T40"/>
                <a:gd fmla="*/ 58 h 128" name="T41"/>
                <a:gd fmla="*/ 8 w 85" name="T42"/>
                <a:gd fmla="*/ 58 h 128" name="T43"/>
                <a:gd fmla="*/ 20 w 85" name="T44"/>
                <a:gd fmla="*/ 100 h 128" name="T45"/>
                <a:gd fmla="*/ 43 w 85" name="T46"/>
                <a:gd fmla="*/ 120 h 128" name="T47"/>
                <a:gd fmla="*/ 43 w 85" name="T48"/>
                <a:gd fmla="*/ 120 h 128" name="T49"/>
                <a:gd fmla="*/ 16 w 85" name="T50"/>
                <a:gd fmla="*/ 102 h 128" name="T51"/>
                <a:gd fmla="*/ 78 w 85" name="T52"/>
                <a:gd fmla="*/ 85 h 128" name="T53"/>
                <a:gd fmla="*/ 78 w 85" name="T54"/>
                <a:gd fmla="*/ 85 h 128" name="T55"/>
                <a:gd fmla="*/ 78 w 85" name="T56"/>
                <a:gd fmla="*/ 84 h 128" name="T57"/>
                <a:gd fmla="*/ 81 w 85" name="T58"/>
                <a:gd fmla="*/ 61 h 128" name="T59"/>
                <a:gd fmla="*/ 81 w 85" name="T60"/>
                <a:gd fmla="*/ 60 h 128" name="T61"/>
                <a:gd fmla="*/ 81 w 85" name="T62"/>
                <a:gd fmla="*/ 60 h 128" name="T63"/>
                <a:gd fmla="*/ 4 w 85" name="T64"/>
                <a:gd fmla="*/ 59 h 128" name="T65"/>
                <a:gd fmla="*/ 4 w 85" name="T66"/>
                <a:gd fmla="*/ 59 h 128" name="T67"/>
                <a:gd fmla="*/ 4 w 85" name="T68"/>
                <a:gd fmla="*/ 58 h 128" name="T69"/>
                <a:gd fmla="*/ 4 w 85" name="T70"/>
                <a:gd fmla="*/ 58 h 128" name="T71"/>
                <a:gd fmla="*/ 11 w 85" name="T72"/>
                <a:gd fmla="*/ 29 h 128" name="T73"/>
                <a:gd fmla="*/ 11 w 85" name="T74"/>
                <a:gd fmla="*/ 29 h 128" name="T75"/>
                <a:gd fmla="*/ 11 w 85" name="T76"/>
                <a:gd fmla="*/ 28 h 128" name="T77"/>
                <a:gd fmla="*/ 12 w 85" name="T78"/>
                <a:gd fmla="*/ 27 h 128" name="T79"/>
                <a:gd fmla="*/ 12 w 85" name="T80"/>
                <a:gd fmla="*/ 27 h 128" name="T81"/>
                <a:gd fmla="*/ 12 w 85" name="T82"/>
                <a:gd fmla="*/ 27 h 128" name="T83"/>
                <a:gd fmla="*/ 12 w 85" name="T84"/>
                <a:gd fmla="*/ 26 h 128" name="T85"/>
                <a:gd fmla="*/ 13 w 85" name="T86"/>
                <a:gd fmla="*/ 26 h 128" name="T87"/>
                <a:gd fmla="*/ 13 w 85" name="T88"/>
                <a:gd fmla="*/ 26 h 128" name="T89"/>
                <a:gd fmla="*/ 65 w 85" name="T90"/>
                <a:gd fmla="*/ 8 h 128" name="T91"/>
                <a:gd fmla="*/ 53 w 85" name="T92"/>
                <a:gd fmla="*/ 4 h 128" name="T93"/>
                <a:gd fmla="*/ 53 w 85" name="T94"/>
                <a:gd fmla="*/ 4 h 128" name="T95"/>
                <a:gd fmla="*/ 66 w 85" name="T96"/>
                <a:gd fmla="*/ 8 h 128" name="T97"/>
                <a:gd fmla="*/ 66 w 85" name="T98"/>
                <a:gd fmla="*/ 8 h 128" name="T99"/>
                <a:gd fmla="*/ 65 w 85" name="T100"/>
                <a:gd fmla="*/ 8 h 1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8" w="85">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4" name="Freeform 279"/>
            <p:cNvSpPr/>
            <p:nvPr/>
          </p:nvSpPr>
          <p:spPr bwMode="auto">
            <a:xfrm>
              <a:off x="1982" y="1349"/>
              <a:ext cx="255" cy="160"/>
            </a:xfrm>
            <a:custGeom>
              <a:gdLst>
                <a:gd fmla="*/ 23 w 101" name="T0"/>
                <a:gd fmla="*/ 61 h 64" name="T1"/>
                <a:gd fmla="*/ 0 w 101" name="T2"/>
                <a:gd fmla="*/ 13 h 64" name="T3"/>
                <a:gd fmla="*/ 0 w 101" name="T4"/>
                <a:gd fmla="*/ 13 h 64" name="T5"/>
                <a:gd fmla="*/ 1 w 101" name="T6"/>
                <a:gd fmla="*/ 9 h 64" name="T7"/>
                <a:gd fmla="*/ 1 w 101" name="T8"/>
                <a:gd fmla="*/ 9 h 64" name="T9"/>
                <a:gd fmla="*/ 5 w 101" name="T10"/>
                <a:gd fmla="*/ 0 h 64" name="T11"/>
                <a:gd fmla="*/ 9 w 101" name="T12"/>
                <a:gd fmla="*/ 2 h 64" name="T13"/>
                <a:gd fmla="*/ 5 w 101" name="T14"/>
                <a:gd fmla="*/ 10 h 64" name="T15"/>
                <a:gd fmla="*/ 4 w 101" name="T16"/>
                <a:gd fmla="*/ 13 h 64" name="T17"/>
                <a:gd fmla="*/ 4 w 101" name="T18"/>
                <a:gd fmla="*/ 13 h 64" name="T19"/>
                <a:gd fmla="*/ 25 w 101" name="T20"/>
                <a:gd fmla="*/ 58 h 64" name="T21"/>
                <a:gd fmla="*/ 25 w 101" name="T22"/>
                <a:gd fmla="*/ 58 h 64" name="T23"/>
                <a:gd fmla="*/ 42 w 101" name="T24"/>
                <a:gd fmla="*/ 60 h 64" name="T25"/>
                <a:gd fmla="*/ 42 w 101" name="T26"/>
                <a:gd fmla="*/ 60 h 64" name="T27"/>
                <a:gd fmla="*/ 100 w 101" name="T28"/>
                <a:gd fmla="*/ 55 h 64" name="T29"/>
                <a:gd fmla="*/ 100 w 101" name="T30"/>
                <a:gd fmla="*/ 55 h 64" name="T31"/>
                <a:gd fmla="*/ 101 w 101" name="T32"/>
                <a:gd fmla="*/ 59 h 64" name="T33"/>
                <a:gd fmla="*/ 42 w 101" name="T34"/>
                <a:gd fmla="*/ 64 h 64" name="T35"/>
                <a:gd fmla="*/ 42 w 101" name="T36"/>
                <a:gd fmla="*/ 64 h 64" name="T37"/>
                <a:gd fmla="*/ 23 w 101" name="T38"/>
                <a:gd fmla="*/ 61 h 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4" w="100">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5" name="Freeform 280"/>
            <p:cNvSpPr>
              <a:spLocks noEditPoints="1"/>
            </p:cNvSpPr>
            <p:nvPr/>
          </p:nvSpPr>
          <p:spPr bwMode="auto">
            <a:xfrm>
              <a:off x="1977" y="1341"/>
              <a:ext cx="265" cy="174"/>
            </a:xfrm>
            <a:custGeom>
              <a:gdLst>
                <a:gd fmla="*/ 25 w 105" name="T0"/>
                <a:gd fmla="*/ 64 h 69" name="T1"/>
                <a:gd fmla="*/ 0 w 105" name="T2"/>
                <a:gd fmla="*/ 16 h 69" name="T3"/>
                <a:gd fmla="*/ 1 w 105" name="T4"/>
                <a:gd fmla="*/ 11 h 69" name="T5"/>
                <a:gd fmla="*/ 6 w 105" name="T6"/>
                <a:gd fmla="*/ 0 h 69" name="T7"/>
                <a:gd fmla="*/ 9 w 105" name="T8"/>
                <a:gd fmla="*/ 14 h 69" name="T9"/>
                <a:gd fmla="*/ 8 w 105" name="T10"/>
                <a:gd fmla="*/ 15 h 69" name="T11"/>
                <a:gd fmla="*/ 8 w 105" name="T12"/>
                <a:gd fmla="*/ 16 h 69" name="T13"/>
                <a:gd fmla="*/ 8 w 105" name="T14"/>
                <a:gd fmla="*/ 16 h 69" name="T15"/>
                <a:gd fmla="*/ 29 w 105" name="T16"/>
                <a:gd fmla="*/ 59 h 69" name="T17"/>
                <a:gd fmla="*/ 30 w 105" name="T18"/>
                <a:gd fmla="*/ 60 h 69" name="T19"/>
                <a:gd fmla="*/ 33 w 105" name="T20"/>
                <a:gd fmla="*/ 60 h 69" name="T21"/>
                <a:gd fmla="*/ 43 w 105" name="T22"/>
                <a:gd fmla="*/ 61 h 69" name="T23"/>
                <a:gd fmla="*/ 44 w 105" name="T24"/>
                <a:gd fmla="*/ 61 h 69" name="T25"/>
                <a:gd fmla="*/ 44 w 105" name="T26"/>
                <a:gd fmla="*/ 61 h 69" name="T27"/>
                <a:gd fmla="*/ 102 w 105" name="T28"/>
                <a:gd fmla="*/ 56 h 69" name="T29"/>
                <a:gd fmla="*/ 104 w 105" name="T30"/>
                <a:gd fmla="*/ 56 h 69" name="T31"/>
                <a:gd fmla="*/ 103 w 105" name="T32"/>
                <a:gd fmla="*/ 64 h 69" name="T33"/>
                <a:gd fmla="*/ 102 w 105" name="T34"/>
                <a:gd fmla="*/ 64 h 69" name="T35"/>
                <a:gd fmla="*/ 101 w 105" name="T36"/>
                <a:gd fmla="*/ 64 h 69" name="T37"/>
                <a:gd fmla="*/ 97 w 105" name="T38"/>
                <a:gd fmla="*/ 65 h 69" name="T39"/>
                <a:gd fmla="*/ 82 w 105" name="T40"/>
                <a:gd fmla="*/ 67 h 69" name="T41"/>
                <a:gd fmla="*/ 44 w 105" name="T42"/>
                <a:gd fmla="*/ 69 h 69" name="T43"/>
                <a:gd fmla="*/ 44 w 105" name="T44"/>
                <a:gd fmla="*/ 65 h 69" name="T45"/>
                <a:gd fmla="*/ 78 w 105" name="T46"/>
                <a:gd fmla="*/ 63 h 69" name="T47"/>
                <a:gd fmla="*/ 44 w 105" name="T48"/>
                <a:gd fmla="*/ 65 h 69" name="T49"/>
                <a:gd fmla="*/ 44 w 105" name="T50"/>
                <a:gd fmla="*/ 65 h 69" name="T51"/>
                <a:gd fmla="*/ 44 w 105" name="T52"/>
                <a:gd fmla="*/ 65 h 69" name="T53"/>
                <a:gd fmla="*/ 29 w 105" name="T54"/>
                <a:gd fmla="*/ 63 h 69" name="T55"/>
                <a:gd fmla="*/ 36 w 105" name="T56"/>
                <a:gd fmla="*/ 65 h 69" name="T57"/>
                <a:gd fmla="*/ 26 w 105" name="T58"/>
                <a:gd fmla="*/ 62 h 69" name="T59"/>
                <a:gd fmla="*/ 26 w 105" name="T60"/>
                <a:gd fmla="*/ 62 h 69" name="T61"/>
                <a:gd fmla="*/ 23 w 105" name="T62"/>
                <a:gd fmla="*/ 59 h 69" name="T63"/>
                <a:gd fmla="*/ 26 w 105" name="T64"/>
                <a:gd fmla="*/ 62 h 69" name="T65"/>
                <a:gd fmla="*/ 88 w 105" name="T66"/>
                <a:gd fmla="*/ 62 h 69" name="T67"/>
                <a:gd fmla="*/ 92 w 105" name="T68"/>
                <a:gd fmla="*/ 61 h 69" name="T69"/>
                <a:gd fmla="*/ 98 w 105" name="T70"/>
                <a:gd fmla="*/ 61 h 69" name="T71"/>
                <a:gd fmla="*/ 100 w 105" name="T72"/>
                <a:gd fmla="*/ 61 h 69" name="T73"/>
                <a:gd fmla="*/ 98 w 105" name="T74"/>
                <a:gd fmla="*/ 61 h 69" name="T75"/>
                <a:gd fmla="*/ 23 w 105" name="T76"/>
                <a:gd fmla="*/ 59 h 69" name="T77"/>
                <a:gd fmla="*/ 23 w 105" name="T78"/>
                <a:gd fmla="*/ 59 h 6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9" w="105">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6" name="Freeform 281"/>
            <p:cNvSpPr/>
            <p:nvPr/>
          </p:nvSpPr>
          <p:spPr bwMode="auto">
            <a:xfrm>
              <a:off x="1989" y="1316"/>
              <a:ext cx="38" cy="45"/>
            </a:xfrm>
            <a:custGeom>
              <a:gdLst>
                <a:gd fmla="*/ 5 w 15" name="T0"/>
                <a:gd fmla="*/ 18 h 18" name="T1"/>
                <a:gd fmla="*/ 0 w 15" name="T2"/>
                <a:gd fmla="*/ 12 h 18" name="T3"/>
                <a:gd fmla="*/ 0 w 15" name="T4"/>
                <a:gd fmla="*/ 12 h 18" name="T5"/>
                <a:gd fmla="*/ 2 w 15" name="T6"/>
                <a:gd fmla="*/ 7 h 18" name="T7"/>
                <a:gd fmla="*/ 2 w 15" name="T8"/>
                <a:gd fmla="*/ 7 h 18" name="T9"/>
                <a:gd fmla="*/ 7 w 15" name="T10"/>
                <a:gd fmla="*/ 0 h 18" name="T11"/>
                <a:gd fmla="*/ 7 w 15" name="T12"/>
                <a:gd fmla="*/ 0 h 18" name="T13"/>
                <a:gd fmla="*/ 10 w 15" name="T14"/>
                <a:gd fmla="*/ 3 h 18" name="T15"/>
                <a:gd fmla="*/ 9 w 15" name="T16"/>
                <a:gd fmla="*/ 4 h 18" name="T17"/>
                <a:gd fmla="*/ 9 w 15" name="T18"/>
                <a:gd fmla="*/ 4 h 18" name="T19"/>
                <a:gd fmla="*/ 5 w 15" name="T20"/>
                <a:gd fmla="*/ 10 h 18" name="T21"/>
                <a:gd fmla="*/ 5 w 15" name="T22"/>
                <a:gd fmla="*/ 10 h 18" name="T23"/>
                <a:gd fmla="*/ 4 w 15" name="T24"/>
                <a:gd fmla="*/ 12 h 18" name="T25"/>
                <a:gd fmla="*/ 4 w 15" name="T26"/>
                <a:gd fmla="*/ 12 h 18" name="T27"/>
                <a:gd fmla="*/ 5 w 15" name="T28"/>
                <a:gd fmla="*/ 14 h 18" name="T29"/>
                <a:gd fmla="*/ 5 w 15" name="T30"/>
                <a:gd fmla="*/ 14 h 18" name="T31"/>
                <a:gd fmla="*/ 6 w 15" name="T32"/>
                <a:gd fmla="*/ 14 h 18" name="T33"/>
                <a:gd fmla="*/ 6 w 15" name="T34"/>
                <a:gd fmla="*/ 14 h 18" name="T35"/>
                <a:gd fmla="*/ 14 w 15" name="T36"/>
                <a:gd fmla="*/ 12 h 18" name="T37"/>
                <a:gd fmla="*/ 14 w 15" name="T38"/>
                <a:gd fmla="*/ 12 h 18" name="T39"/>
                <a:gd fmla="*/ 15 w 15" name="T40"/>
                <a:gd fmla="*/ 16 h 18" name="T41"/>
                <a:gd fmla="*/ 5 w 15" name="T42"/>
                <a:gd fmla="*/ 18 h 18" name="T43"/>
                <a:gd fmla="*/ 5 w 15" name="T44"/>
                <a:gd fmla="*/ 18 h 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 w="15">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7" name="Freeform 282"/>
            <p:cNvSpPr>
              <a:spLocks noEditPoints="1"/>
            </p:cNvSpPr>
            <p:nvPr/>
          </p:nvSpPr>
          <p:spPr bwMode="auto">
            <a:xfrm>
              <a:off x="1984" y="1308"/>
              <a:ext cx="48" cy="58"/>
            </a:xfrm>
            <a:custGeom>
              <a:gdLst>
                <a:gd fmla="*/ 6 w 19" name="T0"/>
                <a:gd fmla="*/ 23 h 23" name="T1"/>
                <a:gd fmla="*/ 6 w 19" name="T2"/>
                <a:gd fmla="*/ 23 h 23" name="T3"/>
                <a:gd fmla="*/ 7 w 19" name="T4"/>
                <a:gd fmla="*/ 21 h 23" name="T5"/>
                <a:gd fmla="*/ 7 w 19" name="T6"/>
                <a:gd fmla="*/ 21 h 23" name="T7"/>
                <a:gd fmla="*/ 7 w 19" name="T8"/>
                <a:gd fmla="*/ 21 h 23" name="T9"/>
                <a:gd fmla="*/ 6 w 19" name="T10"/>
                <a:gd fmla="*/ 23 h 23" name="T11"/>
                <a:gd fmla="*/ 5 w 19" name="T12"/>
                <a:gd fmla="*/ 23 h 23" name="T13"/>
                <a:gd fmla="*/ 5 w 19" name="T14"/>
                <a:gd fmla="*/ 23 h 23" name="T15"/>
                <a:gd fmla="*/ 5 w 19" name="T16"/>
                <a:gd fmla="*/ 22 h 23" name="T17"/>
                <a:gd fmla="*/ 5 w 19" name="T18"/>
                <a:gd fmla="*/ 22 h 23" name="T19"/>
                <a:gd fmla="*/ 3 w 19" name="T20"/>
                <a:gd fmla="*/ 21 h 23" name="T21"/>
                <a:gd fmla="*/ 3 w 19" name="T22"/>
                <a:gd fmla="*/ 21 h 23" name="T23"/>
                <a:gd fmla="*/ 0 w 19" name="T24"/>
                <a:gd fmla="*/ 15 h 23" name="T25"/>
                <a:gd fmla="*/ 0 w 19" name="T26"/>
                <a:gd fmla="*/ 15 h 23" name="T27"/>
                <a:gd fmla="*/ 2 w 19" name="T28"/>
                <a:gd fmla="*/ 9 h 23" name="T29"/>
                <a:gd fmla="*/ 2 w 19" name="T30"/>
                <a:gd fmla="*/ 9 h 23" name="T31"/>
                <a:gd fmla="*/ 8 w 19" name="T32"/>
                <a:gd fmla="*/ 2 h 23" name="T33"/>
                <a:gd fmla="*/ 8 w 19" name="T34"/>
                <a:gd fmla="*/ 2 h 23" name="T35"/>
                <a:gd fmla="*/ 9 w 19" name="T36"/>
                <a:gd fmla="*/ 0 h 23" name="T37"/>
                <a:gd fmla="*/ 14 w 19" name="T38"/>
                <a:gd fmla="*/ 5 h 23" name="T39"/>
                <a:gd fmla="*/ 14 w 19" name="T40"/>
                <a:gd fmla="*/ 6 h 23" name="T41"/>
                <a:gd fmla="*/ 13 w 19" name="T42"/>
                <a:gd fmla="*/ 7 h 23" name="T43"/>
                <a:gd fmla="*/ 13 w 19" name="T44"/>
                <a:gd fmla="*/ 7 h 23" name="T45"/>
                <a:gd fmla="*/ 13 w 19" name="T46"/>
                <a:gd fmla="*/ 7 h 23" name="T47"/>
                <a:gd fmla="*/ 13 w 19" name="T48"/>
                <a:gd fmla="*/ 7 h 23" name="T49"/>
                <a:gd fmla="*/ 13 w 19" name="T50"/>
                <a:gd fmla="*/ 7 h 23" name="T51"/>
                <a:gd fmla="*/ 13 w 19" name="T52"/>
                <a:gd fmla="*/ 7 h 23" name="T53"/>
                <a:gd fmla="*/ 13 w 19" name="T54"/>
                <a:gd fmla="*/ 7 h 23" name="T55"/>
                <a:gd fmla="*/ 13 w 19" name="T56"/>
                <a:gd fmla="*/ 7 h 23" name="T57"/>
                <a:gd fmla="*/ 13 w 19" name="T58"/>
                <a:gd fmla="*/ 7 h 23" name="T59"/>
                <a:gd fmla="*/ 12 w 19" name="T60"/>
                <a:gd fmla="*/ 8 h 23" name="T61"/>
                <a:gd fmla="*/ 12 w 19" name="T62"/>
                <a:gd fmla="*/ 8 h 23" name="T63"/>
                <a:gd fmla="*/ 9 w 19" name="T64"/>
                <a:gd fmla="*/ 14 h 23" name="T65"/>
                <a:gd fmla="*/ 9 w 19" name="T66"/>
                <a:gd fmla="*/ 14 h 23" name="T67"/>
                <a:gd fmla="*/ 8 w 19" name="T68"/>
                <a:gd fmla="*/ 15 h 23" name="T69"/>
                <a:gd fmla="*/ 8 w 19" name="T70"/>
                <a:gd fmla="*/ 15 h 23" name="T71"/>
                <a:gd fmla="*/ 16 w 19" name="T72"/>
                <a:gd fmla="*/ 13 h 23" name="T73"/>
                <a:gd fmla="*/ 16 w 19" name="T74"/>
                <a:gd fmla="*/ 13 h 23" name="T75"/>
                <a:gd fmla="*/ 17 w 19" name="T76"/>
                <a:gd fmla="*/ 13 h 23" name="T77"/>
                <a:gd fmla="*/ 19 w 19" name="T78"/>
                <a:gd fmla="*/ 20 h 23" name="T79"/>
                <a:gd fmla="*/ 7 w 19" name="T80"/>
                <a:gd fmla="*/ 23 h 23" name="T81"/>
                <a:gd fmla="*/ 6 w 19" name="T82"/>
                <a:gd fmla="*/ 23 h 23" name="T83"/>
                <a:gd fmla="*/ 7 w 19" name="T84"/>
                <a:gd fmla="*/ 19 h 23" name="T85"/>
                <a:gd fmla="*/ 14 w 19" name="T86"/>
                <a:gd fmla="*/ 17 h 23" name="T87"/>
                <a:gd fmla="*/ 14 w 19" name="T88"/>
                <a:gd fmla="*/ 17 h 23" name="T89"/>
                <a:gd fmla="*/ 7 w 19" name="T90"/>
                <a:gd fmla="*/ 19 h 23" name="T91"/>
                <a:gd fmla="*/ 7 w 19" name="T92"/>
                <a:gd fmla="*/ 19 h 23" name="T93"/>
                <a:gd fmla="*/ 6 w 19" name="T94"/>
                <a:gd fmla="*/ 19 h 23" name="T95"/>
                <a:gd fmla="*/ 6 w 19" name="T96"/>
                <a:gd fmla="*/ 18 h 23" name="T97"/>
                <a:gd fmla="*/ 6 w 19" name="T98"/>
                <a:gd fmla="*/ 18 h 23" name="T99"/>
                <a:gd fmla="*/ 5 w 19" name="T100"/>
                <a:gd fmla="*/ 17 h 23" name="T101"/>
                <a:gd fmla="*/ 5 w 19" name="T102"/>
                <a:gd fmla="*/ 17 h 23" name="T103"/>
                <a:gd fmla="*/ 6 w 19" name="T104"/>
                <a:gd fmla="*/ 19 h 23" name="T105"/>
                <a:gd fmla="*/ 4 w 19" name="T106"/>
                <a:gd fmla="*/ 15 h 23" name="T107"/>
                <a:gd fmla="*/ 5 w 19" name="T108"/>
                <a:gd fmla="*/ 13 h 23" name="T109"/>
                <a:gd fmla="*/ 5 w 19" name="T110"/>
                <a:gd fmla="*/ 13 h 23" name="T111"/>
                <a:gd fmla="*/ 4 w 19" name="T112"/>
                <a:gd fmla="*/ 15 h 23" name="T113"/>
                <a:gd fmla="*/ 7 w 19" name="T114"/>
                <a:gd fmla="*/ 10 h 23" name="T115"/>
                <a:gd fmla="*/ 8 w 19" name="T116"/>
                <a:gd fmla="*/ 8 h 23" name="T117"/>
                <a:gd fmla="*/ 8 w 19" name="T118"/>
                <a:gd fmla="*/ 8 h 23" name="T119"/>
                <a:gd fmla="*/ 7 w 19" name="T120"/>
                <a:gd fmla="*/ 10 h 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 w="19">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8" name="Freeform 283"/>
            <p:cNvSpPr/>
            <p:nvPr/>
          </p:nvSpPr>
          <p:spPr bwMode="auto">
            <a:xfrm>
              <a:off x="1979" y="1326"/>
              <a:ext cx="41" cy="38"/>
            </a:xfrm>
            <a:custGeom>
              <a:gdLst>
                <a:gd fmla="*/ 0 w 41" name="T0"/>
                <a:gd fmla="*/ 20 h 38" name="T1"/>
                <a:gd fmla="*/ 8 w 41" name="T2"/>
                <a:gd fmla="*/ 13 h 38" name="T3"/>
                <a:gd fmla="*/ 18 w 41" name="T4"/>
                <a:gd fmla="*/ 23 h 38" name="T5"/>
                <a:gd fmla="*/ 33 w 41" name="T6"/>
                <a:gd fmla="*/ 0 h 38" name="T7"/>
                <a:gd fmla="*/ 33 w 41" name="T8"/>
                <a:gd fmla="*/ 0 h 38" name="T9"/>
                <a:gd fmla="*/ 41 w 41" name="T10"/>
                <a:gd fmla="*/ 8 h 38" name="T11"/>
                <a:gd fmla="*/ 18 w 41" name="T12"/>
                <a:gd fmla="*/ 38 h 38" name="T13"/>
                <a:gd fmla="*/ 0 w 41" name="T14"/>
                <a:gd fmla="*/ 20 h 38" name="T15"/>
                <a:gd fmla="*/ 0 w 41" name="T16"/>
                <a:gd fmla="*/ 2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41">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9" name="Freeform 284"/>
            <p:cNvSpPr>
              <a:spLocks noEditPoints="1"/>
            </p:cNvSpPr>
            <p:nvPr/>
          </p:nvSpPr>
          <p:spPr bwMode="auto">
            <a:xfrm>
              <a:off x="1972" y="1321"/>
              <a:ext cx="55" cy="50"/>
            </a:xfrm>
            <a:custGeom>
              <a:gdLst>
                <a:gd fmla="*/ 5 w 55" name="T0"/>
                <a:gd fmla="*/ 28 h 50" name="T1"/>
                <a:gd fmla="*/ 7 w 55" name="T2"/>
                <a:gd fmla="*/ 25 h 50" name="T3"/>
                <a:gd fmla="*/ 12 w 55" name="T4"/>
                <a:gd fmla="*/ 28 h 50" name="T5"/>
                <a:gd fmla="*/ 7 w 55" name="T6"/>
                <a:gd fmla="*/ 25 h 50" name="T7"/>
                <a:gd fmla="*/ 5 w 55" name="T8"/>
                <a:gd fmla="*/ 28 h 50" name="T9"/>
                <a:gd fmla="*/ 0 w 55" name="T10"/>
                <a:gd fmla="*/ 25 h 50" name="T11"/>
                <a:gd fmla="*/ 15 w 55" name="T12"/>
                <a:gd fmla="*/ 10 h 50" name="T13"/>
                <a:gd fmla="*/ 20 w 55" name="T14"/>
                <a:gd fmla="*/ 15 h 50" name="T15"/>
                <a:gd fmla="*/ 25 w 55" name="T16"/>
                <a:gd fmla="*/ 20 h 50" name="T17"/>
                <a:gd fmla="*/ 37 w 55" name="T18"/>
                <a:gd fmla="*/ 0 h 50" name="T19"/>
                <a:gd fmla="*/ 40 w 55" name="T20"/>
                <a:gd fmla="*/ 0 h 50" name="T21"/>
                <a:gd fmla="*/ 43 w 55" name="T22"/>
                <a:gd fmla="*/ 0 h 50" name="T23"/>
                <a:gd fmla="*/ 55 w 55" name="T24"/>
                <a:gd fmla="*/ 10 h 50" name="T25"/>
                <a:gd fmla="*/ 25 w 55" name="T26"/>
                <a:gd fmla="*/ 50 h 50" name="T27"/>
                <a:gd fmla="*/ 5 w 55" name="T28"/>
                <a:gd fmla="*/ 28 h 50" name="T29"/>
                <a:gd fmla="*/ 5 w 55" name="T30"/>
                <a:gd fmla="*/ 28 h 50" name="T31"/>
                <a:gd fmla="*/ 25 w 55" name="T32"/>
                <a:gd fmla="*/ 35 h 50" name="T33"/>
                <a:gd fmla="*/ 43 w 55" name="T34"/>
                <a:gd fmla="*/ 13 h 50" name="T35"/>
                <a:gd fmla="*/ 43 w 55" name="T36"/>
                <a:gd fmla="*/ 13 h 50" name="T37"/>
                <a:gd fmla="*/ 25 w 55" name="T38"/>
                <a:gd fmla="*/ 35 h 50" name="T39"/>
                <a:gd fmla="*/ 25 w 55" name="T40"/>
                <a:gd fmla="*/ 35 h 50" name="T41"/>
                <a:gd fmla="*/ 25 w 55" name="T42"/>
                <a:gd fmla="*/ 35 h 5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0" w="55">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0" name="Freeform 285"/>
            <p:cNvSpPr>
              <a:spLocks noEditPoints="1"/>
            </p:cNvSpPr>
            <p:nvPr/>
          </p:nvSpPr>
          <p:spPr bwMode="auto">
            <a:xfrm>
              <a:off x="2343" y="1477"/>
              <a:ext cx="240" cy="131"/>
            </a:xfrm>
            <a:custGeom>
              <a:gdLst>
                <a:gd fmla="*/ 69 w 95" name="T0"/>
                <a:gd fmla="*/ 50 h 52" name="T1"/>
                <a:gd fmla="*/ 70 w 95" name="T2"/>
                <a:gd fmla="*/ 46 h 52" name="T3"/>
                <a:gd fmla="*/ 74 w 95" name="T4"/>
                <a:gd fmla="*/ 47 h 52" name="T5"/>
                <a:gd fmla="*/ 74 w 95" name="T6"/>
                <a:gd fmla="*/ 47 h 52" name="T7"/>
                <a:gd fmla="*/ 81 w 95" name="T8"/>
                <a:gd fmla="*/ 48 h 52" name="T9"/>
                <a:gd fmla="*/ 81 w 95" name="T10"/>
                <a:gd fmla="*/ 48 h 52" name="T11"/>
                <a:gd fmla="*/ 89 w 95" name="T12"/>
                <a:gd fmla="*/ 46 h 52" name="T13"/>
                <a:gd fmla="*/ 89 w 95" name="T14"/>
                <a:gd fmla="*/ 46 h 52" name="T15"/>
                <a:gd fmla="*/ 91 w 95" name="T16"/>
                <a:gd fmla="*/ 40 h 52" name="T17"/>
                <a:gd fmla="*/ 91 w 95" name="T18"/>
                <a:gd fmla="*/ 40 h 52" name="T19"/>
                <a:gd fmla="*/ 78 w 95" name="T20"/>
                <a:gd fmla="*/ 7 h 52" name="T21"/>
                <a:gd fmla="*/ 78 w 95" name="T22"/>
                <a:gd fmla="*/ 7 h 52" name="T23"/>
                <a:gd fmla="*/ 42 w 95" name="T24"/>
                <a:gd fmla="*/ 4 h 52" name="T25"/>
                <a:gd fmla="*/ 42 w 95" name="T26"/>
                <a:gd fmla="*/ 4 h 52" name="T27"/>
                <a:gd fmla="*/ 0 w 95" name="T28"/>
                <a:gd fmla="*/ 5 h 52" name="T29"/>
                <a:gd fmla="*/ 0 w 95" name="T30"/>
                <a:gd fmla="*/ 5 h 52" name="T31"/>
                <a:gd fmla="*/ 0 w 95" name="T32"/>
                <a:gd fmla="*/ 1 h 52" name="T33"/>
                <a:gd fmla="*/ 42 w 95" name="T34"/>
                <a:gd fmla="*/ 0 h 52" name="T35"/>
                <a:gd fmla="*/ 42 w 95" name="T36"/>
                <a:gd fmla="*/ 0 h 52" name="T37"/>
                <a:gd fmla="*/ 80 w 95" name="T38"/>
                <a:gd fmla="*/ 4 h 52" name="T39"/>
                <a:gd fmla="*/ 80 w 95" name="T40"/>
                <a:gd fmla="*/ 4 h 52" name="T41"/>
                <a:gd fmla="*/ 95 w 95" name="T42"/>
                <a:gd fmla="*/ 40 h 52" name="T43"/>
                <a:gd fmla="*/ 95 w 95" name="T44"/>
                <a:gd fmla="*/ 40 h 52" name="T45"/>
                <a:gd fmla="*/ 91 w 95" name="T46"/>
                <a:gd fmla="*/ 50 h 52" name="T47"/>
                <a:gd fmla="*/ 91 w 95" name="T48"/>
                <a:gd fmla="*/ 50 h 52" name="T49"/>
                <a:gd fmla="*/ 81 w 95" name="T50"/>
                <a:gd fmla="*/ 52 h 52" name="T51"/>
                <a:gd fmla="*/ 81 w 95" name="T52"/>
                <a:gd fmla="*/ 52 h 52" name="T53"/>
                <a:gd fmla="*/ 69 w 95" name="T54"/>
                <a:gd fmla="*/ 50 h 52" name="T55"/>
                <a:gd fmla="*/ 0 w 95" name="T56"/>
                <a:gd fmla="*/ 5 h 52" name="T57"/>
                <a:gd fmla="*/ 0 w 95" name="T58"/>
                <a:gd fmla="*/ 5 h 52" name="T59"/>
                <a:gd fmla="*/ 0 w 95" name="T60"/>
                <a:gd fmla="*/ 5 h 52" name="T61"/>
                <a:gd fmla="*/ 0 w 95" name="T62"/>
                <a:gd fmla="*/ 5 h 52" name="T63"/>
                <a:gd fmla="*/ 0 w 95" name="T64"/>
                <a:gd fmla="*/ 5 h 5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2" w="95">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1" name="Freeform 286"/>
            <p:cNvSpPr>
              <a:spLocks noEditPoints="1"/>
            </p:cNvSpPr>
            <p:nvPr/>
          </p:nvSpPr>
          <p:spPr bwMode="auto">
            <a:xfrm>
              <a:off x="2336" y="1472"/>
              <a:ext cx="252" cy="141"/>
            </a:xfrm>
            <a:custGeom>
              <a:gdLst>
                <a:gd fmla="*/ 70 w 100" name="T0"/>
                <a:gd fmla="*/ 52 h 56" name="T1"/>
                <a:gd fmla="*/ 72 w 100" name="T2"/>
                <a:gd fmla="*/ 47 h 56" name="T3"/>
                <a:gd fmla="*/ 74 w 100" name="T4"/>
                <a:gd fmla="*/ 46 h 56" name="T5"/>
                <a:gd fmla="*/ 74 w 100" name="T6"/>
                <a:gd fmla="*/ 46 h 56" name="T7"/>
                <a:gd fmla="*/ 77 w 100" name="T8"/>
                <a:gd fmla="*/ 47 h 56" name="T9"/>
                <a:gd fmla="*/ 84 w 100" name="T10"/>
                <a:gd fmla="*/ 48 h 56" name="T11"/>
                <a:gd fmla="*/ 91 w 100" name="T12"/>
                <a:gd fmla="*/ 47 h 56" name="T13"/>
                <a:gd fmla="*/ 92 w 100" name="T14"/>
                <a:gd fmla="*/ 42 h 56" name="T15"/>
                <a:gd fmla="*/ 92 w 100" name="T16"/>
                <a:gd fmla="*/ 42 h 56" name="T17"/>
                <a:gd fmla="*/ 80 w 100" name="T18"/>
                <a:gd fmla="*/ 11 h 56" name="T19"/>
                <a:gd fmla="*/ 68 w 100" name="T20"/>
                <a:gd fmla="*/ 9 h 56" name="T21"/>
                <a:gd fmla="*/ 45 w 100" name="T22"/>
                <a:gd fmla="*/ 8 h 56" name="T23"/>
                <a:gd fmla="*/ 3 w 100" name="T24"/>
                <a:gd fmla="*/ 9 h 56" name="T25"/>
                <a:gd fmla="*/ 3 w 100" name="T26"/>
                <a:gd fmla="*/ 1 h 56" name="T27"/>
                <a:gd fmla="*/ 3 w 100" name="T28"/>
                <a:gd fmla="*/ 1 h 56" name="T29"/>
                <a:gd fmla="*/ 6 w 100" name="T30"/>
                <a:gd fmla="*/ 1 h 56" name="T31"/>
                <a:gd fmla="*/ 45 w 100" name="T32"/>
                <a:gd fmla="*/ 0 h 56" name="T33"/>
                <a:gd fmla="*/ 84 w 100" name="T34"/>
                <a:gd fmla="*/ 4 h 56" name="T35"/>
                <a:gd fmla="*/ 94 w 100" name="T36"/>
                <a:gd fmla="*/ 54 h 56" name="T37"/>
                <a:gd fmla="*/ 84 w 100" name="T38"/>
                <a:gd fmla="*/ 56 h 56" name="T39"/>
                <a:gd fmla="*/ 72 w 100" name="T40"/>
                <a:gd fmla="*/ 52 h 56" name="T41"/>
                <a:gd fmla="*/ 72 w 100" name="T42"/>
                <a:gd fmla="*/ 54 h 56" name="T43"/>
                <a:gd fmla="*/ 84 w 100" name="T44"/>
                <a:gd fmla="*/ 52 h 56" name="T45"/>
                <a:gd fmla="*/ 84 w 100" name="T46"/>
                <a:gd fmla="*/ 52 h 56" name="T47"/>
                <a:gd fmla="*/ 93 w 100" name="T48"/>
                <a:gd fmla="*/ 50 h 56" name="T49"/>
                <a:gd fmla="*/ 93 w 100" name="T50"/>
                <a:gd fmla="*/ 50 h 56" name="T51"/>
                <a:gd fmla="*/ 76 w 100" name="T52"/>
                <a:gd fmla="*/ 51 h 56" name="T53"/>
                <a:gd fmla="*/ 75 w 100" name="T54"/>
                <a:gd fmla="*/ 51 h 56" name="T55"/>
                <a:gd fmla="*/ 73 w 100" name="T56"/>
                <a:gd fmla="*/ 50 h 56" name="T57"/>
                <a:gd fmla="*/ 73 w 100" name="T58"/>
                <a:gd fmla="*/ 50 h 56" name="T59"/>
                <a:gd fmla="*/ 73 w 100" name="T60"/>
                <a:gd fmla="*/ 50 h 56" name="T61"/>
                <a:gd fmla="*/ 73 w 100" name="T62"/>
                <a:gd fmla="*/ 50 h 56" name="T63"/>
                <a:gd fmla="*/ 93 w 100" name="T64"/>
                <a:gd fmla="*/ 50 h 56" name="T65"/>
                <a:gd fmla="*/ 93 w 100" name="T66"/>
                <a:gd fmla="*/ 50 h 56" name="T67"/>
                <a:gd fmla="*/ 71 w 100" name="T68"/>
                <a:gd fmla="*/ 49 h 56" name="T69"/>
                <a:gd fmla="*/ 95 w 100" name="T70"/>
                <a:gd fmla="*/ 47 h 56" name="T71"/>
                <a:gd fmla="*/ 96 w 100" name="T72"/>
                <a:gd fmla="*/ 45 h 56" name="T73"/>
                <a:gd fmla="*/ 96 w 100" name="T74"/>
                <a:gd fmla="*/ 40 h 56" name="T75"/>
                <a:gd fmla="*/ 82 w 100" name="T76"/>
                <a:gd fmla="*/ 8 h 56" name="T77"/>
                <a:gd fmla="*/ 3 w 100" name="T78"/>
                <a:gd fmla="*/ 9 h 56" name="T79"/>
                <a:gd fmla="*/ 69 w 100" name="T80"/>
                <a:gd fmla="*/ 5 h 56" name="T81"/>
                <a:gd fmla="*/ 63 w 100" name="T82"/>
                <a:gd fmla="*/ 5 h 56" name="T83"/>
                <a:gd fmla="*/ 5 w 100" name="T84"/>
                <a:gd fmla="*/ 5 h 56" name="T85"/>
                <a:gd fmla="*/ 5 w 100" name="T86"/>
                <a:gd fmla="*/ 5 h 56" name="T87"/>
                <a:gd fmla="*/ 8 w 100" name="T88"/>
                <a:gd fmla="*/ 5 h 56" name="T89"/>
                <a:gd fmla="*/ 8 w 100" name="T90"/>
                <a:gd fmla="*/ 5 h 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6" w="100">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2" name="Freeform 287"/>
            <p:cNvSpPr/>
            <p:nvPr/>
          </p:nvSpPr>
          <p:spPr bwMode="auto">
            <a:xfrm>
              <a:off x="2523" y="1597"/>
              <a:ext cx="40" cy="18"/>
            </a:xfrm>
            <a:custGeom>
              <a:gdLst>
                <a:gd fmla="*/ 0 w 40" name="T0"/>
                <a:gd fmla="*/ 11 h 18" name="T1"/>
                <a:gd fmla="*/ 38 w 40" name="T2"/>
                <a:gd fmla="*/ 0 h 18" name="T3"/>
                <a:gd fmla="*/ 40 w 40" name="T4"/>
                <a:gd fmla="*/ 11 h 18" name="T5"/>
                <a:gd fmla="*/ 2 w 40" name="T6"/>
                <a:gd fmla="*/ 18 h 18" name="T7"/>
                <a:gd fmla="*/ 0 w 40" name="T8"/>
                <a:gd fmla="*/ 11 h 18" name="T9"/>
                <a:gd fmla="*/ 0 w 40" name="T10"/>
                <a:gd fmla="*/ 11 h 18" name="T11"/>
              </a:gdLst>
              <a:cxnLst>
                <a:cxn ang="0">
                  <a:pos x="T0" y="T1"/>
                </a:cxn>
                <a:cxn ang="0">
                  <a:pos x="T2" y="T3"/>
                </a:cxn>
                <a:cxn ang="0">
                  <a:pos x="T4" y="T5"/>
                </a:cxn>
                <a:cxn ang="0">
                  <a:pos x="T6" y="T7"/>
                </a:cxn>
                <a:cxn ang="0">
                  <a:pos x="T8" y="T9"/>
                </a:cxn>
                <a:cxn ang="0">
                  <a:pos x="T10" y="T11"/>
                </a:cxn>
              </a:cxnLst>
              <a:rect b="b" l="0" r="r" t="0"/>
              <a:pathLst>
                <a:path h="18" w="40">
                  <a:moveTo>
                    <a:pt x="0" y="11"/>
                  </a:moveTo>
                  <a:lnTo>
                    <a:pt x="38" y="0"/>
                  </a:lnTo>
                  <a:lnTo>
                    <a:pt x="40" y="11"/>
                  </a:lnTo>
                  <a:lnTo>
                    <a:pt x="2" y="18"/>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3" name="Freeform 288"/>
            <p:cNvSpPr>
              <a:spLocks noEditPoints="1"/>
            </p:cNvSpPr>
            <p:nvPr/>
          </p:nvSpPr>
          <p:spPr bwMode="auto">
            <a:xfrm>
              <a:off x="2518" y="1590"/>
              <a:ext cx="50" cy="33"/>
            </a:xfrm>
            <a:custGeom>
              <a:gdLst>
                <a:gd fmla="*/ 2 w 50" name="T0"/>
                <a:gd fmla="*/ 28 h 33" name="T1"/>
                <a:gd fmla="*/ 0 w 50" name="T2"/>
                <a:gd fmla="*/ 18 h 33" name="T3"/>
                <a:gd fmla="*/ 5 w 50" name="T4"/>
                <a:gd fmla="*/ 18 h 33" name="T5"/>
                <a:gd fmla="*/ 7 w 50" name="T6"/>
                <a:gd fmla="*/ 20 h 33" name="T7"/>
                <a:gd fmla="*/ 5 w 50" name="T8"/>
                <a:gd fmla="*/ 18 h 33" name="T9"/>
                <a:gd fmla="*/ 0 w 50" name="T10"/>
                <a:gd fmla="*/ 18 h 33" name="T11"/>
                <a:gd fmla="*/ 0 w 50" name="T12"/>
                <a:gd fmla="*/ 12 h 33" name="T13"/>
                <a:gd fmla="*/ 45 w 50" name="T14"/>
                <a:gd fmla="*/ 0 h 33" name="T15"/>
                <a:gd fmla="*/ 50 w 50" name="T16"/>
                <a:gd fmla="*/ 20 h 33" name="T17"/>
                <a:gd fmla="*/ 5 w 50" name="T18"/>
                <a:gd fmla="*/ 33 h 33" name="T19"/>
                <a:gd fmla="*/ 2 w 50" name="T20"/>
                <a:gd fmla="*/ 28 h 33" name="T21"/>
                <a:gd fmla="*/ 2 w 50" name="T22"/>
                <a:gd fmla="*/ 28 h 33" name="T23"/>
                <a:gd fmla="*/ 12 w 50" name="T24"/>
                <a:gd fmla="*/ 20 h 33" name="T25"/>
                <a:gd fmla="*/ 37 w 50" name="T26"/>
                <a:gd fmla="*/ 12 h 33" name="T27"/>
                <a:gd fmla="*/ 37 w 50" name="T28"/>
                <a:gd fmla="*/ 12 h 33" name="T29"/>
                <a:gd fmla="*/ 12 w 50" name="T30"/>
                <a:gd fmla="*/ 20 h 33" name="T31"/>
                <a:gd fmla="*/ 12 w 50" name="T32"/>
                <a:gd fmla="*/ 20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50">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4" name="Freeform 289"/>
            <p:cNvSpPr/>
            <p:nvPr/>
          </p:nvSpPr>
          <p:spPr bwMode="auto">
            <a:xfrm>
              <a:off x="2548" y="1595"/>
              <a:ext cx="20" cy="20"/>
            </a:xfrm>
            <a:custGeom>
              <a:gdLst>
                <a:gd fmla="*/ 0 w 20" name="T0"/>
                <a:gd fmla="*/ 13 h 20" name="T1"/>
                <a:gd fmla="*/ 15 w 20" name="T2"/>
                <a:gd fmla="*/ 0 h 20" name="T3"/>
                <a:gd fmla="*/ 20 w 20" name="T4"/>
                <a:gd fmla="*/ 7 h 20" name="T5"/>
                <a:gd fmla="*/ 7 w 20" name="T6"/>
                <a:gd fmla="*/ 20 h 20" name="T7"/>
                <a:gd fmla="*/ 0 w 20" name="T8"/>
                <a:gd fmla="*/ 13 h 20" name="T9"/>
                <a:gd fmla="*/ 0 w 20" name="T10"/>
                <a:gd fmla="*/ 13 h 20" name="T11"/>
              </a:gdLst>
              <a:cxnLst>
                <a:cxn ang="0">
                  <a:pos x="T0" y="T1"/>
                </a:cxn>
                <a:cxn ang="0">
                  <a:pos x="T2" y="T3"/>
                </a:cxn>
                <a:cxn ang="0">
                  <a:pos x="T4" y="T5"/>
                </a:cxn>
                <a:cxn ang="0">
                  <a:pos x="T6" y="T7"/>
                </a:cxn>
                <a:cxn ang="0">
                  <a:pos x="T8" y="T9"/>
                </a:cxn>
                <a:cxn ang="0">
                  <a:pos x="T10" y="T11"/>
                </a:cxn>
              </a:cxnLst>
              <a:rect b="b" l="0" r="r" t="0"/>
              <a:pathLst>
                <a:path h="20" w="20">
                  <a:moveTo>
                    <a:pt x="0" y="13"/>
                  </a:moveTo>
                  <a:lnTo>
                    <a:pt x="15" y="0"/>
                  </a:lnTo>
                  <a:lnTo>
                    <a:pt x="20" y="7"/>
                  </a:lnTo>
                  <a:lnTo>
                    <a:pt x="7" y="20"/>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5" name="Freeform 290"/>
            <p:cNvSpPr/>
            <p:nvPr/>
          </p:nvSpPr>
          <p:spPr bwMode="auto">
            <a:xfrm>
              <a:off x="2540" y="1590"/>
              <a:ext cx="36" cy="33"/>
            </a:xfrm>
            <a:custGeom>
              <a:gdLst>
                <a:gd fmla="*/ 5 w 36" name="T0"/>
                <a:gd fmla="*/ 20 h 33" name="T1"/>
                <a:gd fmla="*/ 8 w 36" name="T2"/>
                <a:gd fmla="*/ 18 h 33" name="T3"/>
                <a:gd fmla="*/ 10 w 36" name="T4"/>
                <a:gd fmla="*/ 20 h 33" name="T5"/>
                <a:gd fmla="*/ 8 w 36" name="T6"/>
                <a:gd fmla="*/ 18 h 33" name="T7"/>
                <a:gd fmla="*/ 5 w 36" name="T8"/>
                <a:gd fmla="*/ 20 h 33" name="T9"/>
                <a:gd fmla="*/ 0 w 36" name="T10"/>
                <a:gd fmla="*/ 18 h 33" name="T11"/>
                <a:gd fmla="*/ 23 w 36" name="T12"/>
                <a:gd fmla="*/ 0 h 33" name="T13"/>
                <a:gd fmla="*/ 36 w 36" name="T14"/>
                <a:gd fmla="*/ 15 h 33" name="T15"/>
                <a:gd fmla="*/ 13 w 36" name="T16"/>
                <a:gd fmla="*/ 33 h 33" name="T17"/>
                <a:gd fmla="*/ 5 w 36" name="T18"/>
                <a:gd fmla="*/ 20 h 33" name="T19"/>
                <a:gd fmla="*/ 5 w 36" name="T20"/>
                <a:gd fmla="*/ 20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6">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6" name="Freeform 291"/>
            <p:cNvSpPr/>
            <p:nvPr/>
          </p:nvSpPr>
          <p:spPr bwMode="auto">
            <a:xfrm>
              <a:off x="2002" y="1723"/>
              <a:ext cx="237" cy="204"/>
            </a:xfrm>
            <a:custGeom>
              <a:gdLst>
                <a:gd fmla="*/ 0 w 94" name="T0"/>
                <a:gd fmla="*/ 77 h 81" name="T1"/>
                <a:gd fmla="*/ 24 w 94" name="T2"/>
                <a:gd fmla="*/ 77 h 81" name="T3"/>
                <a:gd fmla="*/ 28 w 94" name="T4"/>
                <a:gd fmla="*/ 45 h 81" name="T5"/>
                <a:gd fmla="*/ 28 w 94" name="T6"/>
                <a:gd fmla="*/ 45 h 81" name="T7"/>
                <a:gd fmla="*/ 38 w 94" name="T8"/>
                <a:gd fmla="*/ 4 h 81" name="T9"/>
                <a:gd fmla="*/ 38 w 94" name="T10"/>
                <a:gd fmla="*/ 4 h 81" name="T11"/>
                <a:gd fmla="*/ 50 w 94" name="T12"/>
                <a:gd fmla="*/ 0 h 81" name="T13"/>
                <a:gd fmla="*/ 50 w 94" name="T14"/>
                <a:gd fmla="*/ 0 h 81" name="T15"/>
                <a:gd fmla="*/ 94 w 94" name="T16"/>
                <a:gd fmla="*/ 10 h 81" name="T17"/>
                <a:gd fmla="*/ 94 w 94" name="T18"/>
                <a:gd fmla="*/ 10 h 81" name="T19"/>
                <a:gd fmla="*/ 94 w 94" name="T20"/>
                <a:gd fmla="*/ 10 h 81" name="T21"/>
                <a:gd fmla="*/ 92 w 94" name="T22"/>
                <a:gd fmla="*/ 13 h 81" name="T23"/>
                <a:gd fmla="*/ 77 w 94" name="T24"/>
                <a:gd fmla="*/ 9 h 81" name="T25"/>
                <a:gd fmla="*/ 77 w 94" name="T26"/>
                <a:gd fmla="*/ 9 h 81" name="T27"/>
                <a:gd fmla="*/ 50 w 94" name="T28"/>
                <a:gd fmla="*/ 4 h 81" name="T29"/>
                <a:gd fmla="*/ 50 w 94" name="T30"/>
                <a:gd fmla="*/ 4 h 81" name="T31"/>
                <a:gd fmla="*/ 42 w 94" name="T32"/>
                <a:gd fmla="*/ 7 h 81" name="T33"/>
                <a:gd fmla="*/ 42 w 94" name="T34"/>
                <a:gd fmla="*/ 7 h 81" name="T35"/>
                <a:gd fmla="*/ 32 w 94" name="T36"/>
                <a:gd fmla="*/ 46 h 81" name="T37"/>
                <a:gd fmla="*/ 32 w 94" name="T38"/>
                <a:gd fmla="*/ 46 h 81" name="T39"/>
                <a:gd fmla="*/ 27 w 94" name="T40"/>
                <a:gd fmla="*/ 79 h 81" name="T41"/>
                <a:gd fmla="*/ 27 w 94" name="T42"/>
                <a:gd fmla="*/ 79 h 81" name="T43"/>
                <a:gd fmla="*/ 27 w 94" name="T44"/>
                <a:gd fmla="*/ 81 h 81" name="T45"/>
                <a:gd fmla="*/ 0 w 94" name="T46"/>
                <a:gd fmla="*/ 81 h 81" name="T47"/>
                <a:gd fmla="*/ 0 w 94" name="T48"/>
                <a:gd fmla="*/ 77 h 8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1" w="94">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7" name="Freeform 292"/>
            <p:cNvSpPr>
              <a:spLocks noEditPoints="1"/>
            </p:cNvSpPr>
            <p:nvPr/>
          </p:nvSpPr>
          <p:spPr bwMode="auto">
            <a:xfrm>
              <a:off x="1997" y="1718"/>
              <a:ext cx="248" cy="214"/>
            </a:xfrm>
            <a:custGeom>
              <a:gdLst>
                <a:gd fmla="*/ 0 w 98" name="T0"/>
                <a:gd fmla="*/ 79 h 85" name="T1"/>
                <a:gd fmla="*/ 24 w 98" name="T2"/>
                <a:gd fmla="*/ 77 h 85" name="T3"/>
                <a:gd fmla="*/ 28 w 98" name="T4"/>
                <a:gd fmla="*/ 47 h 85" name="T5"/>
                <a:gd fmla="*/ 39 w 98" name="T6"/>
                <a:gd fmla="*/ 5 h 85" name="T7"/>
                <a:gd fmla="*/ 52 w 98" name="T8"/>
                <a:gd fmla="*/ 0 h 85" name="T9"/>
                <a:gd fmla="*/ 96 w 98" name="T10"/>
                <a:gd fmla="*/ 10 h 85" name="T11"/>
                <a:gd fmla="*/ 98 w 98" name="T12"/>
                <a:gd fmla="*/ 12 h 85" name="T13"/>
                <a:gd fmla="*/ 96 w 98" name="T14"/>
                <a:gd fmla="*/ 17 h 85" name="T15"/>
                <a:gd fmla="*/ 94 w 98" name="T16"/>
                <a:gd fmla="*/ 17 h 85" name="T17"/>
                <a:gd fmla="*/ 94 w 98" name="T18"/>
                <a:gd fmla="*/ 17 h 85" name="T19"/>
                <a:gd fmla="*/ 94 w 98" name="T20"/>
                <a:gd fmla="*/ 17 h 85" name="T21"/>
                <a:gd fmla="*/ 93 w 98" name="T22"/>
                <a:gd fmla="*/ 17 h 85" name="T23"/>
                <a:gd fmla="*/ 93 w 98" name="T24"/>
                <a:gd fmla="*/ 17 h 85" name="T25"/>
                <a:gd fmla="*/ 89 w 98" name="T26"/>
                <a:gd fmla="*/ 16 h 85" name="T27"/>
                <a:gd fmla="*/ 78 w 98" name="T28"/>
                <a:gd fmla="*/ 13 h 85" name="T29"/>
                <a:gd fmla="*/ 52 w 98" name="T30"/>
                <a:gd fmla="*/ 8 h 85" name="T31"/>
                <a:gd fmla="*/ 52 w 98" name="T32"/>
                <a:gd fmla="*/ 8 h 85" name="T33"/>
                <a:gd fmla="*/ 51 w 98" name="T34"/>
                <a:gd fmla="*/ 8 h 85" name="T35"/>
                <a:gd fmla="*/ 45 w 98" name="T36"/>
                <a:gd fmla="*/ 10 h 85" name="T37"/>
                <a:gd fmla="*/ 45 w 98" name="T38"/>
                <a:gd fmla="*/ 10 h 85" name="T39"/>
                <a:gd fmla="*/ 41 w 98" name="T40"/>
                <a:gd fmla="*/ 24 h 85" name="T41"/>
                <a:gd fmla="*/ 36 w 98" name="T42"/>
                <a:gd fmla="*/ 48 h 85" name="T43"/>
                <a:gd fmla="*/ 31 w 98" name="T44"/>
                <a:gd fmla="*/ 82 h 85" name="T45"/>
                <a:gd fmla="*/ 0 w 98" name="T46"/>
                <a:gd fmla="*/ 85 h 85" name="T47"/>
                <a:gd fmla="*/ 28 w 98" name="T48"/>
                <a:gd fmla="*/ 79 h 85" name="T49"/>
                <a:gd fmla="*/ 27 w 98" name="T50"/>
                <a:gd fmla="*/ 81 h 85" name="T51"/>
                <a:gd fmla="*/ 27 w 98" name="T52"/>
                <a:gd fmla="*/ 81 h 85" name="T53"/>
                <a:gd fmla="*/ 27 w 98" name="T54"/>
                <a:gd fmla="*/ 80 h 85" name="T55"/>
                <a:gd fmla="*/ 28 w 98" name="T56"/>
                <a:gd fmla="*/ 78 h 85" name="T57"/>
                <a:gd fmla="*/ 29 w 98" name="T58"/>
                <a:gd fmla="*/ 71 h 85" name="T59"/>
                <a:gd fmla="*/ 30 w 98" name="T60"/>
                <a:gd fmla="*/ 62 h 85" name="T61"/>
                <a:gd fmla="*/ 36 w 98" name="T62"/>
                <a:gd fmla="*/ 27 h 85" name="T63"/>
                <a:gd fmla="*/ 37 w 98" name="T64"/>
                <a:gd fmla="*/ 23 h 85" name="T65"/>
                <a:gd fmla="*/ 39 w 98" name="T66"/>
                <a:gd fmla="*/ 14 h 85" name="T67"/>
                <a:gd fmla="*/ 79 w 98" name="T68"/>
                <a:gd fmla="*/ 9 h 85" name="T69"/>
                <a:gd fmla="*/ 93 w 98" name="T70"/>
                <a:gd fmla="*/ 13 h 85" name="T71"/>
                <a:gd fmla="*/ 90 w 98" name="T72"/>
                <a:gd fmla="*/ 12 h 85" name="T73"/>
                <a:gd fmla="*/ 79 w 98" name="T74"/>
                <a:gd fmla="*/ 9 h 85" name="T75"/>
                <a:gd fmla="*/ 66 w 98" name="T76"/>
                <a:gd fmla="*/ 6 h 85" name="T77"/>
                <a:gd fmla="*/ 79 w 98" name="T78"/>
                <a:gd fmla="*/ 9 h 85" name="T79"/>
                <a:gd fmla="*/ 42 w 98" name="T80"/>
                <a:gd fmla="*/ 8 h 85" name="T81"/>
                <a:gd fmla="*/ 42 w 98" name="T82"/>
                <a:gd fmla="*/ 7 h 85" name="T83"/>
                <a:gd fmla="*/ 42 w 98" name="T84"/>
                <a:gd fmla="*/ 7 h 85" name="T85"/>
                <a:gd fmla="*/ 44 w 98" name="T86"/>
                <a:gd fmla="*/ 6 h 85" name="T87"/>
                <a:gd fmla="*/ 47 w 98" name="T88"/>
                <a:gd fmla="*/ 5 h 85" name="T89"/>
                <a:gd fmla="*/ 51 w 98" name="T90"/>
                <a:gd fmla="*/ 4 h 85" name="T91"/>
                <a:gd fmla="*/ 52 w 98" name="T92"/>
                <a:gd fmla="*/ 4 h 85" name="T93"/>
                <a:gd fmla="*/ 55 w 98" name="T94"/>
                <a:gd fmla="*/ 5 h 85" name="T95"/>
                <a:gd fmla="*/ 52 w 98" name="T96"/>
                <a:gd fmla="*/ 4 h 85" name="T97"/>
                <a:gd fmla="*/ 52 w 98" name="T98"/>
                <a:gd fmla="*/ 4 h 85" name="T99"/>
                <a:gd fmla="*/ 52 w 98" name="T100"/>
                <a:gd fmla="*/ 4 h 85" name="T101"/>
                <a:gd fmla="*/ 52 w 98" name="T102"/>
                <a:gd fmla="*/ 4 h 8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5" w="98">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8" name="Freeform 293"/>
            <p:cNvSpPr/>
            <p:nvPr/>
          </p:nvSpPr>
          <p:spPr bwMode="auto">
            <a:xfrm>
              <a:off x="2255" y="1771"/>
              <a:ext cx="129" cy="392"/>
            </a:xfrm>
            <a:custGeom>
              <a:gdLst>
                <a:gd fmla="*/ 2 w 51" name="T0"/>
                <a:gd fmla="*/ 154 h 156" name="T1"/>
                <a:gd fmla="*/ 1 w 51" name="T2"/>
                <a:gd fmla="*/ 151 h 156" name="T3"/>
                <a:gd fmla="*/ 1 w 51" name="T4"/>
                <a:gd fmla="*/ 151 h 156" name="T5"/>
                <a:gd fmla="*/ 7 w 51" name="T6"/>
                <a:gd fmla="*/ 137 h 156" name="T7"/>
                <a:gd fmla="*/ 7 w 51" name="T8"/>
                <a:gd fmla="*/ 137 h 156" name="T9"/>
                <a:gd fmla="*/ 22 w 51" name="T10"/>
                <a:gd fmla="*/ 115 h 156" name="T11"/>
                <a:gd fmla="*/ 22 w 51" name="T12"/>
                <a:gd fmla="*/ 115 h 156" name="T13"/>
                <a:gd fmla="*/ 47 w 51" name="T14"/>
                <a:gd fmla="*/ 79 h 156" name="T15"/>
                <a:gd fmla="*/ 47 w 51" name="T16"/>
                <a:gd fmla="*/ 79 h 156" name="T17"/>
                <a:gd fmla="*/ 47 w 51" name="T18"/>
                <a:gd fmla="*/ 76 h 156" name="T19"/>
                <a:gd fmla="*/ 47 w 51" name="T20"/>
                <a:gd fmla="*/ 76 h 156" name="T21"/>
                <a:gd fmla="*/ 32 w 51" name="T22"/>
                <a:gd fmla="*/ 33 h 156" name="T23"/>
                <a:gd fmla="*/ 32 w 51" name="T24"/>
                <a:gd fmla="*/ 33 h 156" name="T25"/>
                <a:gd fmla="*/ 17 w 51" name="T26"/>
                <a:gd fmla="*/ 2 h 156" name="T27"/>
                <a:gd fmla="*/ 17 w 51" name="T28"/>
                <a:gd fmla="*/ 2 h 156" name="T29"/>
                <a:gd fmla="*/ 21 w 51" name="T30"/>
                <a:gd fmla="*/ 0 h 156" name="T31"/>
                <a:gd fmla="*/ 51 w 51" name="T32"/>
                <a:gd fmla="*/ 76 h 156" name="T33"/>
                <a:gd fmla="*/ 51 w 51" name="T34"/>
                <a:gd fmla="*/ 76 h 156" name="T35"/>
                <a:gd fmla="*/ 50 w 51" name="T36"/>
                <a:gd fmla="*/ 81 h 156" name="T37"/>
                <a:gd fmla="*/ 50 w 51" name="T38"/>
                <a:gd fmla="*/ 81 h 156" name="T39"/>
                <a:gd fmla="*/ 11 w 51" name="T40"/>
                <a:gd fmla="*/ 139 h 156" name="T41"/>
                <a:gd fmla="*/ 11 w 51" name="T42"/>
                <a:gd fmla="*/ 139 h 156" name="T43"/>
                <a:gd fmla="*/ 5 w 51" name="T44"/>
                <a:gd fmla="*/ 151 h 156" name="T45"/>
                <a:gd fmla="*/ 5 w 51" name="T46"/>
                <a:gd fmla="*/ 151 h 156" name="T47"/>
                <a:gd fmla="*/ 21 w 51" name="T48"/>
                <a:gd fmla="*/ 152 h 156" name="T49"/>
                <a:gd fmla="*/ 21 w 51" name="T50"/>
                <a:gd fmla="*/ 152 h 156" name="T51"/>
                <a:gd fmla="*/ 31 w 51" name="T52"/>
                <a:gd fmla="*/ 152 h 156" name="T53"/>
                <a:gd fmla="*/ 31 w 51" name="T54"/>
                <a:gd fmla="*/ 152 h 156" name="T55"/>
                <a:gd fmla="*/ 31 w 51" name="T56"/>
                <a:gd fmla="*/ 156 h 156" name="T57"/>
                <a:gd fmla="*/ 21 w 51" name="T58"/>
                <a:gd fmla="*/ 156 h 156" name="T59"/>
                <a:gd fmla="*/ 21 w 51" name="T60"/>
                <a:gd fmla="*/ 156 h 156" name="T61"/>
                <a:gd fmla="*/ 2 w 51" name="T62"/>
                <a:gd fmla="*/ 154 h 15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6" w="51">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9" name="Freeform 294"/>
            <p:cNvSpPr>
              <a:spLocks noEditPoints="1"/>
            </p:cNvSpPr>
            <p:nvPr/>
          </p:nvSpPr>
          <p:spPr bwMode="auto">
            <a:xfrm>
              <a:off x="2252" y="1763"/>
              <a:ext cx="137" cy="405"/>
            </a:xfrm>
            <a:custGeom>
              <a:gdLst>
                <a:gd fmla="*/ 3 w 54" name="T0"/>
                <a:gd fmla="*/ 157 h 161" name="T1"/>
                <a:gd fmla="*/ 0 w 54" name="T2"/>
                <a:gd fmla="*/ 155 h 161" name="T3"/>
                <a:gd fmla="*/ 0 w 54" name="T4"/>
                <a:gd fmla="*/ 154 h 161" name="T5"/>
                <a:gd fmla="*/ 7 w 54" name="T6"/>
                <a:gd fmla="*/ 139 h 161" name="T7"/>
                <a:gd fmla="*/ 21 w 54" name="T8"/>
                <a:gd fmla="*/ 117 h 161" name="T9"/>
                <a:gd fmla="*/ 46 w 54" name="T10"/>
                <a:gd fmla="*/ 81 h 161" name="T11"/>
                <a:gd fmla="*/ 46 w 54" name="T12"/>
                <a:gd fmla="*/ 79 h 161" name="T13"/>
                <a:gd fmla="*/ 46 w 54" name="T14"/>
                <a:gd fmla="*/ 79 h 161" name="T15"/>
                <a:gd fmla="*/ 46 w 54" name="T16"/>
                <a:gd fmla="*/ 79 h 161" name="T17"/>
                <a:gd fmla="*/ 46 w 54" name="T18"/>
                <a:gd fmla="*/ 79 h 161" name="T19"/>
                <a:gd fmla="*/ 31 w 54" name="T20"/>
                <a:gd fmla="*/ 37 h 161" name="T21"/>
                <a:gd fmla="*/ 17 w 54" name="T22"/>
                <a:gd fmla="*/ 6 h 161" name="T23"/>
                <a:gd fmla="*/ 17 w 54" name="T24"/>
                <a:gd fmla="*/ 6 h 161" name="T25"/>
                <a:gd fmla="*/ 24 w 54" name="T26"/>
                <a:gd fmla="*/ 0 h 161" name="T27"/>
                <a:gd fmla="*/ 24 w 54" name="T28"/>
                <a:gd fmla="*/ 3 h 161" name="T29"/>
                <a:gd fmla="*/ 25 w 54" name="T30"/>
                <a:gd fmla="*/ 5 h 161" name="T31"/>
                <a:gd fmla="*/ 28 w 54" name="T32"/>
                <a:gd fmla="*/ 12 h 161" name="T33"/>
                <a:gd fmla="*/ 39 w 54" name="T34"/>
                <a:gd fmla="*/ 34 h 161" name="T35"/>
                <a:gd fmla="*/ 54 w 54" name="T36"/>
                <a:gd fmla="*/ 79 h 161" name="T37"/>
                <a:gd fmla="*/ 53 w 54" name="T38"/>
                <a:gd fmla="*/ 85 h 161" name="T39"/>
                <a:gd fmla="*/ 13 w 54" name="T40"/>
                <a:gd fmla="*/ 143 h 161" name="T41"/>
                <a:gd fmla="*/ 8 w 54" name="T42"/>
                <a:gd fmla="*/ 152 h 161" name="T43"/>
                <a:gd fmla="*/ 21 w 54" name="T44"/>
                <a:gd fmla="*/ 153 h 161" name="T45"/>
                <a:gd fmla="*/ 22 w 54" name="T46"/>
                <a:gd fmla="*/ 153 h 161" name="T47"/>
                <a:gd fmla="*/ 32 w 54" name="T48"/>
                <a:gd fmla="*/ 153 h 161" name="T49"/>
                <a:gd fmla="*/ 34 w 54" name="T50"/>
                <a:gd fmla="*/ 153 h 161" name="T51"/>
                <a:gd fmla="*/ 32 w 54" name="T52"/>
                <a:gd fmla="*/ 161 h 161" name="T53"/>
                <a:gd fmla="*/ 22 w 54" name="T54"/>
                <a:gd fmla="*/ 161 h 161" name="T55"/>
                <a:gd fmla="*/ 22 w 54" name="T56"/>
                <a:gd fmla="*/ 157 h 161" name="T57"/>
                <a:gd fmla="*/ 30 w 54" name="T58"/>
                <a:gd fmla="*/ 157 h 161" name="T59"/>
                <a:gd fmla="*/ 22 w 54" name="T60"/>
                <a:gd fmla="*/ 157 h 161" name="T61"/>
                <a:gd fmla="*/ 22 w 54" name="T62"/>
                <a:gd fmla="*/ 157 h 161" name="T63"/>
                <a:gd fmla="*/ 7 w 54" name="T64"/>
                <a:gd fmla="*/ 156 h 161" name="T65"/>
                <a:gd fmla="*/ 17 w 54" name="T66"/>
                <a:gd fmla="*/ 157 h 161" name="T67"/>
                <a:gd fmla="*/ 6 w 54" name="T68"/>
                <a:gd fmla="*/ 148 h 161" name="T69"/>
                <a:gd fmla="*/ 4 w 54" name="T70"/>
                <a:gd fmla="*/ 152 h 161" name="T71"/>
                <a:gd fmla="*/ 10 w 54" name="T72"/>
                <a:gd fmla="*/ 141 h 161" name="T73"/>
                <a:gd fmla="*/ 10 w 54" name="T74"/>
                <a:gd fmla="*/ 141 h 161" name="T75"/>
                <a:gd fmla="*/ 17 w 54" name="T76"/>
                <a:gd fmla="*/ 130 h 161" name="T77"/>
                <a:gd fmla="*/ 10 w 54" name="T78"/>
                <a:gd fmla="*/ 141 h 161" name="T79"/>
                <a:gd fmla="*/ 18 w 54" name="T80"/>
                <a:gd fmla="*/ 129 h 161" name="T81"/>
                <a:gd fmla="*/ 17 w 54" name="T82"/>
                <a:gd fmla="*/ 130 h 161" name="T83"/>
                <a:gd fmla="*/ 20 w 54" name="T84"/>
                <a:gd fmla="*/ 125 h 161" name="T85"/>
                <a:gd fmla="*/ 20 w 54" name="T86"/>
                <a:gd fmla="*/ 125 h 161" name="T87"/>
                <a:gd fmla="*/ 24 w 54" name="T88"/>
                <a:gd fmla="*/ 119 h 161" name="T89"/>
                <a:gd fmla="*/ 21 w 54" name="T90"/>
                <a:gd fmla="*/ 125 h 161" name="T91"/>
                <a:gd fmla="*/ 49 w 54" name="T92"/>
                <a:gd fmla="*/ 83 h 161" name="T93"/>
                <a:gd fmla="*/ 50 w 54" name="T94"/>
                <a:gd fmla="*/ 80 h 161" name="T95"/>
                <a:gd fmla="*/ 50 w 54" name="T96"/>
                <a:gd fmla="*/ 80 h 161" name="T97"/>
                <a:gd fmla="*/ 35 w 54" name="T98"/>
                <a:gd fmla="*/ 35 h 161" name="T99"/>
                <a:gd fmla="*/ 50 w 54" name="T100"/>
                <a:gd fmla="*/ 79 h 161" name="T101"/>
                <a:gd fmla="*/ 50 w 54" name="T102"/>
                <a:gd fmla="*/ 79 h 161" name="T103"/>
                <a:gd fmla="*/ 33 w 54" name="T104"/>
                <a:gd fmla="*/ 32 h 16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1" w="54">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2">
            <a:off x="664039" y="1791719"/>
            <a:ext cx="1320487" cy="645185"/>
          </a:xfrm>
          <a:custGeom>
            <a:gdLst>
              <a:gd fmla="*/ 612 w 703" name="T0"/>
              <a:gd fmla="*/ 61 h 344" name="T1"/>
              <a:gd fmla="*/ 465 w 703" name="T2"/>
              <a:gd fmla="*/ 68 h 344" name="T3"/>
              <a:gd fmla="*/ 468 w 703" name="T4"/>
              <a:gd fmla="*/ 92 h 344" name="T5"/>
              <a:gd fmla="*/ 576 w 703" name="T6"/>
              <a:gd fmla="*/ 87 h 344" name="T7"/>
              <a:gd fmla="*/ 631 w 703" name="T8"/>
              <a:gd fmla="*/ 99 h 344" name="T9"/>
              <a:gd fmla="*/ 605 w 703" name="T10"/>
              <a:gd fmla="*/ 154 h 344" name="T11"/>
              <a:gd fmla="*/ 503 w 703" name="T12"/>
              <a:gd fmla="*/ 193 h 344" name="T13"/>
              <a:gd fmla="*/ 500 w 703" name="T14"/>
              <a:gd fmla="*/ 158 h 344" name="T15"/>
              <a:gd fmla="*/ 403 w 703" name="T16"/>
              <a:gd fmla="*/ 55 h 344" name="T17"/>
              <a:gd fmla="*/ 392 w 703" name="T18"/>
              <a:gd fmla="*/ 73 h 344" name="T19"/>
              <a:gd fmla="*/ 470 w 703" name="T20"/>
              <a:gd fmla="*/ 158 h 344" name="T21"/>
              <a:gd fmla="*/ 474 w 703" name="T22"/>
              <a:gd fmla="*/ 201 h 344" name="T23"/>
              <a:gd fmla="*/ 310 w 703" name="T24"/>
              <a:gd fmla="*/ 235 h 344" name="T25"/>
              <a:gd fmla="*/ 250 w 703" name="T26"/>
              <a:gd fmla="*/ 249 h 344" name="T27"/>
              <a:gd fmla="*/ 264 w 703" name="T28"/>
              <a:gd fmla="*/ 105 h 344" name="T29"/>
              <a:gd fmla="*/ 366 w 703" name="T30"/>
              <a:gd fmla="*/ 62 h 344" name="T31"/>
              <a:gd fmla="*/ 378 w 703" name="T32"/>
              <a:gd fmla="*/ 54 h 344" name="T33"/>
              <a:gd fmla="*/ 247 w 703" name="T34"/>
              <a:gd fmla="*/ 80 h 344" name="T35"/>
              <a:gd fmla="*/ 220 w 703" name="T36"/>
              <a:gd fmla="*/ 255 h 344" name="T37"/>
              <a:gd fmla="*/ 99 w 703" name="T38"/>
              <a:gd fmla="*/ 255 h 344" name="T39"/>
              <a:gd fmla="*/ 89 w 703" name="T40"/>
              <a:gd fmla="*/ 189 h 344" name="T41"/>
              <a:gd fmla="*/ 190 w 703" name="T42"/>
              <a:gd fmla="*/ 148 h 344" name="T43"/>
              <a:gd fmla="*/ 197 w 703" name="T44"/>
              <a:gd fmla="*/ 132 h 344" name="T45"/>
              <a:gd fmla="*/ 46 w 703" name="T46"/>
              <a:gd fmla="*/ 257 h 344" name="T47"/>
              <a:gd fmla="*/ 154 w 703" name="T48"/>
              <a:gd fmla="*/ 291 h 344" name="T49"/>
              <a:gd fmla="*/ 240 w 703" name="T50"/>
              <a:gd fmla="*/ 282 h 344" name="T51"/>
              <a:gd fmla="*/ 460 w 703" name="T52"/>
              <a:gd fmla="*/ 283 h 344" name="T53"/>
              <a:gd fmla="*/ 496 w 703" name="T54"/>
              <a:gd fmla="*/ 228 h 344" name="T55"/>
              <a:gd fmla="*/ 661 w 703" name="T56"/>
              <a:gd fmla="*/ 154 h 344" name="T57"/>
              <a:gd fmla="*/ 612 w 703" name="T58"/>
              <a:gd fmla="*/ 61 h 344" name="T59"/>
              <a:gd fmla="*/ 278 w 703" name="T60"/>
              <a:gd fmla="*/ 275 h 344" name="T61"/>
              <a:gd fmla="*/ 304 w 703" name="T62"/>
              <a:gd fmla="*/ 269 h 344" name="T63"/>
              <a:gd fmla="*/ 460 w 703" name="T64"/>
              <a:gd fmla="*/ 236 h 344" name="T65"/>
              <a:gd fmla="*/ 439 w 703" name="T66"/>
              <a:gd fmla="*/ 262 h 344" name="T67"/>
              <a:gd fmla="*/ 278 w 703" name="T68"/>
              <a:gd fmla="*/ 275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703">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anchor="t" anchorCtr="0" bIns="45720" compatLnSpc="1" lIns="91440" numCol="1" rIns="91440" tIns="45720" vert="horz" wrap="square"/>
          <a:lstStyle/>
          <a:p>
            <a:endParaRPr altLang="en-US" lang="zh-CN"/>
          </a:p>
        </p:txBody>
      </p:sp>
      <p:sp>
        <p:nvSpPr>
          <p:cNvPr id="307" name="Freeform 30"/>
          <p:cNvSpPr>
            <a:spLocks noEditPoints="1"/>
          </p:cNvSpPr>
          <p:nvPr/>
        </p:nvSpPr>
        <p:spPr bwMode="auto">
          <a:xfrm>
            <a:off x="10804994" y="1844988"/>
            <a:ext cx="665610" cy="644411"/>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anchor="t" anchorCtr="0" bIns="45720" compatLnSpc="1" lIns="91440" numCol="1" rIns="91440" tIns="45720" vert="horz" wrap="square"/>
          <a:lstStyle/>
          <a:p>
            <a:endParaRPr altLang="en-US" lang="zh-CN"/>
          </a:p>
        </p:txBody>
      </p:sp>
      <p:sp>
        <p:nvSpPr>
          <p:cNvPr id="313" name="Freeform 298"/>
          <p:cNvSpPr>
            <a:spLocks noEditPoints="1"/>
          </p:cNvSpPr>
          <p:nvPr/>
        </p:nvSpPr>
        <p:spPr bwMode="auto">
          <a:xfrm>
            <a:off x="7854731" y="1825665"/>
            <a:ext cx="401939" cy="403919"/>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文本框 5"/>
          <p:cNvSpPr txBox="1">
            <a:spLocks noChangeArrowheads="1"/>
          </p:cNvSpPr>
          <p:nvPr/>
        </p:nvSpPr>
        <p:spPr bwMode="auto">
          <a:xfrm>
            <a:off x="2570954" y="4690760"/>
            <a:ext cx="70408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5400">
                <a:solidFill>
                  <a:srgbClr val="2E2E2E"/>
                </a:solidFill>
                <a:latin charset="-122" panose="020b0503020204020204" typeface="微软雅黑"/>
                <a:ea charset="-122" pitchFamily="2" typeface="创艺简细圆"/>
              </a:rPr>
              <a:t>手绘小人多彩论文答辩</a:t>
            </a:r>
          </a:p>
        </p:txBody>
      </p:sp>
      <p:cxnSp>
        <p:nvCxnSpPr>
          <p:cNvPr id="162" name="直接连接符 161"/>
          <p:cNvCxnSpPr/>
          <p:nvPr/>
        </p:nvCxnSpPr>
        <p:spPr>
          <a:xfrm>
            <a:off x="5663970" y="5871486"/>
            <a:ext cx="720000" cy="0"/>
          </a:xfrm>
          <a:prstGeom prst="line">
            <a:avLst/>
          </a:prstGeom>
          <a:noFill/>
          <a:ln algn="ctr" cap="flat" cmpd="sng" w="38100">
            <a:solidFill>
              <a:srgbClr val="2E2E2E"/>
            </a:solidFill>
            <a:prstDash val="solid"/>
            <a:miter lim="800000"/>
          </a:ln>
          <a:effectLst/>
        </p:spPr>
      </p:cxnSp>
      <p:sp>
        <p:nvSpPr>
          <p:cNvPr id="163" name="文本框 5"/>
          <p:cNvSpPr txBox="1">
            <a:spLocks noChangeArrowheads="1"/>
          </p:cNvSpPr>
          <p:nvPr/>
        </p:nvSpPr>
        <p:spPr bwMode="auto">
          <a:xfrm>
            <a:off x="3922653" y="6028692"/>
            <a:ext cx="1706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z="2000">
                <a:solidFill>
                  <a:srgbClr val="2E2E2E"/>
                </a:solidFill>
                <a:latin charset="-122" panose="02010509060101010101" pitchFamily="49" typeface="幼圆"/>
                <a:ea charset="-122" panose="02010509060101010101" pitchFamily="49" typeface="幼圆"/>
              </a:rPr>
              <a:t>导师：×××</a:t>
            </a:r>
          </a:p>
        </p:txBody>
      </p:sp>
      <p:sp>
        <p:nvSpPr>
          <p:cNvPr id="164" name="文本框 5"/>
          <p:cNvSpPr txBox="1">
            <a:spLocks noChangeArrowheads="1"/>
          </p:cNvSpPr>
          <p:nvPr/>
        </p:nvSpPr>
        <p:spPr bwMode="auto">
          <a:xfrm>
            <a:off x="6401007"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z="2000">
                <a:solidFill>
                  <a:srgbClr val="2E2E2E"/>
                </a:solidFill>
                <a:latin charset="-122" panose="02010509060101010101" pitchFamily="49" typeface="幼圆"/>
                <a:ea charset="-122" panose="02010509060101010101" pitchFamily="49" typeface="幼圆"/>
              </a:rPr>
              <a:t>答辩人：×××</a:t>
            </a:r>
          </a:p>
        </p:txBody>
      </p:sp>
    </p:spTree>
    <p:extLst>
      <p:ext uri="{BB962C8B-B14F-4D97-AF65-F5344CB8AC3E}">
        <p14:creationId val="3401844303"/>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260"/>
                                        </p:tgtEl>
                                        <p:attrNameLst>
                                          <p:attrName>style.visibility</p:attrName>
                                        </p:attrNameLst>
                                      </p:cBhvr>
                                      <p:to>
                                        <p:strVal val="visible"/>
                                      </p:to>
                                    </p:set>
                                    <p:animEffect filter="fade" transition="in">
                                      <p:cBhvr>
                                        <p:cTn dur="1000" id="7"/>
                                        <p:tgtEl>
                                          <p:spTgt spid="260"/>
                                        </p:tgtEl>
                                      </p:cBhvr>
                                    </p:animEffect>
                                    <p:anim calcmode="lin" valueType="num">
                                      <p:cBhvr>
                                        <p:cTn dur="1000" fill="hold" id="8"/>
                                        <p:tgtEl>
                                          <p:spTgt spid="260"/>
                                        </p:tgtEl>
                                        <p:attrNameLst>
                                          <p:attrName>ppt_x</p:attrName>
                                        </p:attrNameLst>
                                      </p:cBhvr>
                                      <p:tavLst>
                                        <p:tav tm="0">
                                          <p:val>
                                            <p:strVal val="#ppt_x"/>
                                          </p:val>
                                        </p:tav>
                                        <p:tav tm="100000">
                                          <p:val>
                                            <p:strVal val="#ppt_x"/>
                                          </p:val>
                                        </p:tav>
                                      </p:tavLst>
                                    </p:anim>
                                    <p:anim calcmode="lin" valueType="num">
                                      <p:cBhvr>
                                        <p:cTn decel="100000" dur="900" fill="hold" id="9"/>
                                        <p:tgtEl>
                                          <p:spTgt spid="26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60"/>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50"/>
                                  </p:stCondLst>
                                  <p:childTnLst>
                                    <p:set>
                                      <p:cBhvr>
                                        <p:cTn dur="1" fill="hold" id="12">
                                          <p:stCondLst>
                                            <p:cond delay="0"/>
                                          </p:stCondLst>
                                        </p:cTn>
                                        <p:tgtEl>
                                          <p:spTgt spid="40"/>
                                        </p:tgtEl>
                                        <p:attrNameLst>
                                          <p:attrName>style.visibility</p:attrName>
                                        </p:attrNameLst>
                                      </p:cBhvr>
                                      <p:to>
                                        <p:strVal val="visible"/>
                                      </p:to>
                                    </p:set>
                                    <p:animEffect filter="fade" transition="in">
                                      <p:cBhvr>
                                        <p:cTn dur="1000" id="13"/>
                                        <p:tgtEl>
                                          <p:spTgt spid="40"/>
                                        </p:tgtEl>
                                      </p:cBhvr>
                                    </p:animEffect>
                                    <p:anim calcmode="lin" valueType="num">
                                      <p:cBhvr>
                                        <p:cTn dur="1000" fill="hold" id="14"/>
                                        <p:tgtEl>
                                          <p:spTgt spid="40"/>
                                        </p:tgtEl>
                                        <p:attrNameLst>
                                          <p:attrName>ppt_x</p:attrName>
                                        </p:attrNameLst>
                                      </p:cBhvr>
                                      <p:tavLst>
                                        <p:tav tm="0">
                                          <p:val>
                                            <p:strVal val="#ppt_x"/>
                                          </p:val>
                                        </p:tav>
                                        <p:tav tm="100000">
                                          <p:val>
                                            <p:strVal val="#ppt_x"/>
                                          </p:val>
                                        </p:tav>
                                      </p:tavLst>
                                    </p:anim>
                                    <p:anim calcmode="lin" valueType="num">
                                      <p:cBhvr>
                                        <p:cTn decel="100000" dur="900" fill="hold" id="15"/>
                                        <p:tgtEl>
                                          <p:spTgt spid="40"/>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257"/>
                                        </p:tgtEl>
                                        <p:attrNameLst>
                                          <p:attrName>style.visibility</p:attrName>
                                        </p:attrNameLst>
                                      </p:cBhvr>
                                      <p:to>
                                        <p:strVal val="visible"/>
                                      </p:to>
                                    </p:set>
                                    <p:animEffect filter="fade" transition="in">
                                      <p:cBhvr>
                                        <p:cTn dur="1000" id="19"/>
                                        <p:tgtEl>
                                          <p:spTgt spid="257"/>
                                        </p:tgtEl>
                                      </p:cBhvr>
                                    </p:animEffect>
                                    <p:anim calcmode="lin" valueType="num">
                                      <p:cBhvr>
                                        <p:cTn dur="1000" fill="hold" id="20"/>
                                        <p:tgtEl>
                                          <p:spTgt spid="257"/>
                                        </p:tgtEl>
                                        <p:attrNameLst>
                                          <p:attrName>ppt_x</p:attrName>
                                        </p:attrNameLst>
                                      </p:cBhvr>
                                      <p:tavLst>
                                        <p:tav tm="0">
                                          <p:val>
                                            <p:strVal val="#ppt_x"/>
                                          </p:val>
                                        </p:tav>
                                        <p:tav tm="100000">
                                          <p:val>
                                            <p:strVal val="#ppt_x"/>
                                          </p:val>
                                        </p:tav>
                                      </p:tavLst>
                                    </p:anim>
                                    <p:anim calcmode="lin" valueType="num">
                                      <p:cBhvr>
                                        <p:cTn decel="100000" dur="900" fill="hold" id="21"/>
                                        <p:tgtEl>
                                          <p:spTgt spid="257"/>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57"/>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750"/>
                                  </p:stCondLst>
                                  <p:childTnLst>
                                    <p:set>
                                      <p:cBhvr>
                                        <p:cTn dur="1" fill="hold" id="24">
                                          <p:stCondLst>
                                            <p:cond delay="0"/>
                                          </p:stCondLst>
                                        </p:cTn>
                                        <p:tgtEl>
                                          <p:spTgt spid="124"/>
                                        </p:tgtEl>
                                        <p:attrNameLst>
                                          <p:attrName>style.visibility</p:attrName>
                                        </p:attrNameLst>
                                      </p:cBhvr>
                                      <p:to>
                                        <p:strVal val="visible"/>
                                      </p:to>
                                    </p:set>
                                    <p:animEffect filter="fade" transition="in">
                                      <p:cBhvr>
                                        <p:cTn dur="1000" id="25"/>
                                        <p:tgtEl>
                                          <p:spTgt spid="124"/>
                                        </p:tgtEl>
                                      </p:cBhvr>
                                    </p:animEffect>
                                    <p:anim calcmode="lin" valueType="num">
                                      <p:cBhvr>
                                        <p:cTn dur="1000" fill="hold" id="26"/>
                                        <p:tgtEl>
                                          <p:spTgt spid="124"/>
                                        </p:tgtEl>
                                        <p:attrNameLst>
                                          <p:attrName>ppt_x</p:attrName>
                                        </p:attrNameLst>
                                      </p:cBhvr>
                                      <p:tavLst>
                                        <p:tav tm="0">
                                          <p:val>
                                            <p:strVal val="#ppt_x"/>
                                          </p:val>
                                        </p:tav>
                                        <p:tav tm="100000">
                                          <p:val>
                                            <p:strVal val="#ppt_x"/>
                                          </p:val>
                                        </p:tav>
                                      </p:tavLst>
                                    </p:anim>
                                    <p:anim calcmode="lin" valueType="num">
                                      <p:cBhvr>
                                        <p:cTn decel="100000" dur="900" fill="hold" id="27"/>
                                        <p:tgtEl>
                                          <p:spTgt spid="124"/>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fill="hold" id="29" nodeType="afterGroup">
                            <p:stCondLst>
                              <p:cond delay="1750"/>
                            </p:stCondLst>
                            <p:childTnLst>
                              <p:par>
                                <p:cTn fill="hold" grpId="0" id="30" nodeType="afterEffect" presetClass="entr" presetID="10" presetSubtype="0">
                                  <p:stCondLst>
                                    <p:cond delay="0"/>
                                  </p:stCondLst>
                                  <p:childTnLst>
                                    <p:set>
                                      <p:cBhvr>
                                        <p:cTn dur="1" fill="hold" id="31">
                                          <p:stCondLst>
                                            <p:cond delay="0"/>
                                          </p:stCondLst>
                                        </p:cTn>
                                        <p:tgtEl>
                                          <p:spTgt spid="306"/>
                                        </p:tgtEl>
                                        <p:attrNameLst>
                                          <p:attrName>style.visibility</p:attrName>
                                        </p:attrNameLst>
                                      </p:cBhvr>
                                      <p:to>
                                        <p:strVal val="visible"/>
                                      </p:to>
                                    </p:set>
                                    <p:animEffect filter="fade" transition="in">
                                      <p:cBhvr>
                                        <p:cTn dur="500" id="32"/>
                                        <p:tgtEl>
                                          <p:spTgt spid="30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07"/>
                                        </p:tgtEl>
                                        <p:attrNameLst>
                                          <p:attrName>style.visibility</p:attrName>
                                        </p:attrNameLst>
                                      </p:cBhvr>
                                      <p:to>
                                        <p:strVal val="visible"/>
                                      </p:to>
                                    </p:set>
                                    <p:animEffect filter="fade" transition="in">
                                      <p:cBhvr>
                                        <p:cTn dur="500" id="35"/>
                                        <p:tgtEl>
                                          <p:spTgt spid="30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13"/>
                                        </p:tgtEl>
                                        <p:attrNameLst>
                                          <p:attrName>style.visibility</p:attrName>
                                        </p:attrNameLst>
                                      </p:cBhvr>
                                      <p:to>
                                        <p:strVal val="visible"/>
                                      </p:to>
                                    </p:set>
                                    <p:animEffect filter="fade" transition="in">
                                      <p:cBhvr>
                                        <p:cTn dur="500" id="38"/>
                                        <p:tgtEl>
                                          <p:spTgt spid="313"/>
                                        </p:tgtEl>
                                      </p:cBhvr>
                                    </p:animEffect>
                                  </p:childTnLst>
                                </p:cTn>
                              </p:par>
                            </p:childTnLst>
                          </p:cTn>
                        </p:par>
                        <p:par>
                          <p:cTn fill="hold" id="39" nodeType="afterGroup">
                            <p:stCondLst>
                              <p:cond delay="2250"/>
                            </p:stCondLst>
                            <p:childTnLst>
                              <p:par>
                                <p:cTn fill="hold" id="40" nodeType="afterEffect" presetClass="entr" presetID="16" presetSubtype="37">
                                  <p:stCondLst>
                                    <p:cond delay="0"/>
                                  </p:stCondLst>
                                  <p:childTnLst>
                                    <p:set>
                                      <p:cBhvr>
                                        <p:cTn dur="1" fill="hold" id="41">
                                          <p:stCondLst>
                                            <p:cond delay="0"/>
                                          </p:stCondLst>
                                        </p:cTn>
                                        <p:tgtEl>
                                          <p:spTgt spid="301"/>
                                        </p:tgtEl>
                                        <p:attrNameLst>
                                          <p:attrName>style.visibility</p:attrName>
                                        </p:attrNameLst>
                                      </p:cBhvr>
                                      <p:to>
                                        <p:strVal val="visible"/>
                                      </p:to>
                                    </p:set>
                                    <p:animEffect filter="barn(outVertical)" transition="in">
                                      <p:cBhvr>
                                        <p:cTn dur="500" id="42"/>
                                        <p:tgtEl>
                                          <p:spTgt spid="301"/>
                                        </p:tgtEl>
                                      </p:cBhvr>
                                    </p:animEffect>
                                  </p:childTnLst>
                                </p:cTn>
                              </p:par>
                              <p:par>
                                <p:cTn fill="hold" grpId="0" id="43" nodeType="withEffect" presetClass="entr" presetID="41" presetSubtype="0">
                                  <p:stCondLst>
                                    <p:cond delay="0"/>
                                  </p:stCondLst>
                                  <p:iterate type="lt">
                                    <p:tmPct val="10000"/>
                                  </p:iterate>
                                  <p:childTnLst>
                                    <p:set>
                                      <p:cBhvr>
                                        <p:cTn dur="1" fill="hold" id="44">
                                          <p:stCondLst>
                                            <p:cond delay="0"/>
                                          </p:stCondLst>
                                        </p:cTn>
                                        <p:tgtEl>
                                          <p:spTgt spid="161"/>
                                        </p:tgtEl>
                                        <p:attrNameLst>
                                          <p:attrName>style.visibility</p:attrName>
                                        </p:attrNameLst>
                                      </p:cBhvr>
                                      <p:to>
                                        <p:strVal val="visible"/>
                                      </p:to>
                                    </p:set>
                                    <p:anim calcmode="lin" valueType="num">
                                      <p:cBhvr>
                                        <p:cTn dur="1000" fill="hold" id="45"/>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46"/>
                                        <p:tgtEl>
                                          <p:spTgt spid="161"/>
                                        </p:tgtEl>
                                        <p:attrNameLst>
                                          <p:attrName>ppt_y</p:attrName>
                                        </p:attrNameLst>
                                      </p:cBhvr>
                                      <p:tavLst>
                                        <p:tav tm="0">
                                          <p:val>
                                            <p:strVal val="#ppt_y"/>
                                          </p:val>
                                        </p:tav>
                                        <p:tav tm="100000">
                                          <p:val>
                                            <p:strVal val="#ppt_y"/>
                                          </p:val>
                                        </p:tav>
                                      </p:tavLst>
                                    </p:anim>
                                    <p:anim calcmode="lin" valueType="num">
                                      <p:cBhvr>
                                        <p:cTn dur="1000" fill="hold" id="47"/>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48"/>
                                        <p:tgtEl>
                                          <p:spTgt spid="161"/>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49" tmFilter="0,0; .5, 1; 1, 1"/>
                                        <p:tgtEl>
                                          <p:spTgt spid="161"/>
                                        </p:tgtEl>
                                      </p:cBhvr>
                                    </p:animEffect>
                                  </p:childTnLst>
                                </p:cTn>
                              </p:par>
                              <p:par>
                                <p:cTn fill="hold" id="50" nodeType="withEffect" presetClass="entr" presetID="16" presetSubtype="37">
                                  <p:stCondLst>
                                    <p:cond delay="750"/>
                                  </p:stCondLst>
                                  <p:childTnLst>
                                    <p:set>
                                      <p:cBhvr>
                                        <p:cTn dur="1" fill="hold" id="51">
                                          <p:stCondLst>
                                            <p:cond delay="0"/>
                                          </p:stCondLst>
                                        </p:cTn>
                                        <p:tgtEl>
                                          <p:spTgt spid="162"/>
                                        </p:tgtEl>
                                        <p:attrNameLst>
                                          <p:attrName>style.visibility</p:attrName>
                                        </p:attrNameLst>
                                      </p:cBhvr>
                                      <p:to>
                                        <p:strVal val="visible"/>
                                      </p:to>
                                    </p:set>
                                    <p:animEffect filter="barn(outVertical)" transition="in">
                                      <p:cBhvr>
                                        <p:cTn dur="500" id="52"/>
                                        <p:tgtEl>
                                          <p:spTgt spid="162"/>
                                        </p:tgtEl>
                                      </p:cBhvr>
                                    </p:animEffect>
                                  </p:childTnLst>
                                </p:cTn>
                              </p:par>
                              <p:par>
                                <p:cTn fill="hold" grpId="0" id="53" nodeType="withEffect" presetClass="entr" presetID="42" presetSubtype="0">
                                  <p:stCondLst>
                                    <p:cond delay="1250"/>
                                  </p:stCondLst>
                                  <p:childTnLst>
                                    <p:set>
                                      <p:cBhvr>
                                        <p:cTn dur="1" fill="hold" id="54">
                                          <p:stCondLst>
                                            <p:cond delay="0"/>
                                          </p:stCondLst>
                                        </p:cTn>
                                        <p:tgtEl>
                                          <p:spTgt spid="163"/>
                                        </p:tgtEl>
                                        <p:attrNameLst>
                                          <p:attrName>style.visibility</p:attrName>
                                        </p:attrNameLst>
                                      </p:cBhvr>
                                      <p:to>
                                        <p:strVal val="visible"/>
                                      </p:to>
                                    </p:set>
                                    <p:animEffect filter="fade" transition="in">
                                      <p:cBhvr>
                                        <p:cTn dur="1000" id="55"/>
                                        <p:tgtEl>
                                          <p:spTgt spid="163"/>
                                        </p:tgtEl>
                                      </p:cBhvr>
                                    </p:animEffect>
                                    <p:anim calcmode="lin" valueType="num">
                                      <p:cBhvr>
                                        <p:cTn dur="1000" fill="hold" id="56"/>
                                        <p:tgtEl>
                                          <p:spTgt spid="163"/>
                                        </p:tgtEl>
                                        <p:attrNameLst>
                                          <p:attrName>ppt_x</p:attrName>
                                        </p:attrNameLst>
                                      </p:cBhvr>
                                      <p:tavLst>
                                        <p:tav tm="0">
                                          <p:val>
                                            <p:strVal val="#ppt_x"/>
                                          </p:val>
                                        </p:tav>
                                        <p:tav tm="100000">
                                          <p:val>
                                            <p:strVal val="#ppt_x"/>
                                          </p:val>
                                        </p:tav>
                                      </p:tavLst>
                                    </p:anim>
                                    <p:anim calcmode="lin" valueType="num">
                                      <p:cBhvr>
                                        <p:cTn dur="1000" fill="hold" id="57"/>
                                        <p:tgtEl>
                                          <p:spTgt spid="163"/>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1250"/>
                                  </p:stCondLst>
                                  <p:childTnLst>
                                    <p:set>
                                      <p:cBhvr>
                                        <p:cTn dur="1" fill="hold" id="59">
                                          <p:stCondLst>
                                            <p:cond delay="0"/>
                                          </p:stCondLst>
                                        </p:cTn>
                                        <p:tgtEl>
                                          <p:spTgt spid="164"/>
                                        </p:tgtEl>
                                        <p:attrNameLst>
                                          <p:attrName>style.visibility</p:attrName>
                                        </p:attrNameLst>
                                      </p:cBhvr>
                                      <p:to>
                                        <p:strVal val="visible"/>
                                      </p:to>
                                    </p:set>
                                    <p:animEffect filter="fade" transition="in">
                                      <p:cBhvr>
                                        <p:cTn dur="1000" id="60"/>
                                        <p:tgtEl>
                                          <p:spTgt spid="164"/>
                                        </p:tgtEl>
                                      </p:cBhvr>
                                    </p:animEffect>
                                    <p:anim calcmode="lin" valueType="num">
                                      <p:cBhvr>
                                        <p:cTn dur="1000" fill="hold" id="61"/>
                                        <p:tgtEl>
                                          <p:spTgt spid="164"/>
                                        </p:tgtEl>
                                        <p:attrNameLst>
                                          <p:attrName>ppt_x</p:attrName>
                                        </p:attrNameLst>
                                      </p:cBhvr>
                                      <p:tavLst>
                                        <p:tav tm="0">
                                          <p:val>
                                            <p:strVal val="#ppt_x"/>
                                          </p:val>
                                        </p:tav>
                                        <p:tav tm="100000">
                                          <p:val>
                                            <p:strVal val="#ppt_x"/>
                                          </p:val>
                                        </p:tav>
                                      </p:tavLst>
                                    </p:anim>
                                    <p:anim calcmode="lin" valueType="num">
                                      <p:cBhvr>
                                        <p:cTn dur="1000" fill="hold" id="62"/>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6"/>
      <p:bldP grpId="0" spid="307"/>
      <p:bldP grpId="0" spid="313"/>
      <p:bldP grpId="0" spid="161"/>
      <p:bldP grpId="0" spid="163"/>
      <p:bldP grpId="0" spid="16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任意多边形 48"/>
          <p:cNvSpPr/>
          <p:nvPr/>
        </p:nvSpPr>
        <p:spPr>
          <a:xfrm>
            <a:off x="2855942" y="2924637"/>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2855941" y="4638183"/>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Freeform 30"/>
          <p:cNvSpPr>
            <a:spLocks noEditPoints="1"/>
          </p:cNvSpPr>
          <p:nvPr/>
        </p:nvSpPr>
        <p:spPr bwMode="auto">
          <a:xfrm>
            <a:off x="3330066" y="2731246"/>
            <a:ext cx="413766" cy="400588"/>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grpSp>
        <p:nvGrpSpPr>
          <p:cNvPr id="94" name="Group 173"/>
          <p:cNvGrpSpPr>
            <a:grpSpLocks noChangeAspect="1"/>
          </p:cNvGrpSpPr>
          <p:nvPr/>
        </p:nvGrpSpPr>
        <p:grpSpPr>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gdLst>
                <a:gd fmla="*/ 3 w 3" name="T0"/>
                <a:gd fmla="*/ 4 h 8" name="T1"/>
                <a:gd fmla="*/ 3 w 3" name="T2"/>
                <a:gd fmla="*/ 3 h 8" name="T3"/>
                <a:gd fmla="*/ 0 w 3" name="T4"/>
                <a:gd fmla="*/ 4 h 8" name="T5"/>
                <a:gd fmla="*/ 0 w 3" name="T6"/>
                <a:gd fmla="*/ 6 h 8" name="T7"/>
                <a:gd fmla="*/ 3 w 3" name="T8"/>
                <a:gd fmla="*/ 4 h 8" name="T9"/>
              </a:gdLst>
              <a:cxnLst>
                <a:cxn ang="0">
                  <a:pos x="T0" y="T1"/>
                </a:cxn>
                <a:cxn ang="0">
                  <a:pos x="T2" y="T3"/>
                </a:cxn>
                <a:cxn ang="0">
                  <a:pos x="T4" y="T5"/>
                </a:cxn>
                <a:cxn ang="0">
                  <a:pos x="T6" y="T7"/>
                </a:cxn>
                <a:cxn ang="0">
                  <a:pos x="T8" y="T9"/>
                </a:cxn>
              </a:cxnLst>
              <a:rect b="b" l="0" r="r" t="0"/>
              <a:pathLst>
                <a:path h="8" w="3">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175"/>
            <p:cNvSpPr/>
            <p:nvPr/>
          </p:nvSpPr>
          <p:spPr bwMode="auto">
            <a:xfrm>
              <a:off x="3197" y="2700"/>
              <a:ext cx="26" cy="13"/>
            </a:xfrm>
            <a:custGeom>
              <a:gdLst>
                <a:gd fmla="*/ 3 w 6" name="T0"/>
                <a:gd fmla="*/ 3 h 3" name="T1"/>
                <a:gd fmla="*/ 3 w 6" name="T2"/>
                <a:gd fmla="*/ 3 h 3" name="T3"/>
                <a:gd fmla="*/ 4 w 6" name="T4"/>
                <a:gd fmla="*/ 0 h 3" name="T5"/>
                <a:gd fmla="*/ 3 w 6" name="T6"/>
                <a:gd fmla="*/ 0 h 3" name="T7"/>
                <a:gd fmla="*/ 3 w 6" name="T8"/>
                <a:gd fmla="*/ 3 h 3" name="T9"/>
              </a:gdLst>
              <a:cxnLst>
                <a:cxn ang="0">
                  <a:pos x="T0" y="T1"/>
                </a:cxn>
                <a:cxn ang="0">
                  <a:pos x="T2" y="T3"/>
                </a:cxn>
                <a:cxn ang="0">
                  <a:pos x="T4" y="T5"/>
                </a:cxn>
                <a:cxn ang="0">
                  <a:pos x="T6" y="T7"/>
                </a:cxn>
                <a:cxn ang="0">
                  <a:pos x="T8" y="T9"/>
                </a:cxn>
              </a:cxnLst>
              <a:rect b="b" l="0" r="r" t="0"/>
              <a:pathLst>
                <a:path h="3" w="6">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76"/>
            <p:cNvSpPr/>
            <p:nvPr/>
          </p:nvSpPr>
          <p:spPr bwMode="auto">
            <a:xfrm>
              <a:off x="3175" y="2700"/>
              <a:ext cx="26" cy="26"/>
            </a:xfrm>
            <a:custGeom>
              <a:gdLst>
                <a:gd fmla="*/ 4 w 6" name="T0"/>
                <a:gd fmla="*/ 4 h 6" name="T1"/>
                <a:gd fmla="*/ 4 w 6" name="T2"/>
                <a:gd fmla="*/ 4 h 6" name="T3"/>
                <a:gd fmla="*/ 3 w 6" name="T4"/>
                <a:gd fmla="*/ 2 h 6" name="T5"/>
                <a:gd fmla="*/ 2 w 6" name="T6"/>
                <a:gd fmla="*/ 2 h 6" name="T7"/>
                <a:gd fmla="*/ 4 w 6" name="T8"/>
                <a:gd fmla="*/ 4 h 6" name="T9"/>
              </a:gdLst>
              <a:cxnLst>
                <a:cxn ang="0">
                  <a:pos x="T0" y="T1"/>
                </a:cxn>
                <a:cxn ang="0">
                  <a:pos x="T2" y="T3"/>
                </a:cxn>
                <a:cxn ang="0">
                  <a:pos x="T4" y="T5"/>
                </a:cxn>
                <a:cxn ang="0">
                  <a:pos x="T6" y="T7"/>
                </a:cxn>
                <a:cxn ang="0">
                  <a:pos x="T8" y="T9"/>
                </a:cxn>
              </a:cxnLst>
              <a:rect b="b" l="0" r="r" t="0"/>
              <a:pathLst>
                <a:path h="6" w="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77"/>
            <p:cNvSpPr/>
            <p:nvPr/>
          </p:nvSpPr>
          <p:spPr bwMode="auto">
            <a:xfrm>
              <a:off x="3153" y="2739"/>
              <a:ext cx="27" cy="39"/>
            </a:xfrm>
            <a:custGeom>
              <a:gdLst>
                <a:gd fmla="*/ 3 w 6" name="T0"/>
                <a:gd fmla="*/ 7 h 9" name="T1"/>
                <a:gd fmla="*/ 5 w 6" name="T2"/>
                <a:gd fmla="*/ 3 h 9" name="T3"/>
                <a:gd fmla="*/ 2 w 6" name="T4"/>
                <a:gd fmla="*/ 2 h 9" name="T5"/>
                <a:gd fmla="*/ 1 w 6" name="T6"/>
                <a:gd fmla="*/ 5 h 9" name="T7"/>
                <a:gd fmla="*/ 3 w 6" name="T8"/>
                <a:gd fmla="*/ 7 h 9" name="T9"/>
              </a:gdLst>
              <a:cxnLst>
                <a:cxn ang="0">
                  <a:pos x="T0" y="T1"/>
                </a:cxn>
                <a:cxn ang="0">
                  <a:pos x="T2" y="T3"/>
                </a:cxn>
                <a:cxn ang="0">
                  <a:pos x="T4" y="T5"/>
                </a:cxn>
                <a:cxn ang="0">
                  <a:pos x="T6" y="T7"/>
                </a:cxn>
                <a:cxn ang="0">
                  <a:pos x="T8" y="T9"/>
                </a:cxn>
              </a:cxnLst>
              <a:rect b="b" l="0" r="r" t="0"/>
              <a:pathLst>
                <a:path h="9" w="6">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78"/>
            <p:cNvSpPr/>
            <p:nvPr/>
          </p:nvSpPr>
          <p:spPr bwMode="auto">
            <a:xfrm>
              <a:off x="3123" y="2760"/>
              <a:ext cx="26" cy="22"/>
            </a:xfrm>
            <a:custGeom>
              <a:gdLst>
                <a:gd fmla="*/ 2 w 6" name="T0"/>
                <a:gd fmla="*/ 5 h 5" name="T1"/>
                <a:gd fmla="*/ 4 w 6" name="T2"/>
                <a:gd fmla="*/ 4 h 5" name="T3"/>
                <a:gd fmla="*/ 3 w 6" name="T4"/>
                <a:gd fmla="*/ 1 h 5" name="T5"/>
                <a:gd fmla="*/ 2 w 6" name="T6"/>
                <a:gd fmla="*/ 1 h 5" name="T7"/>
                <a:gd fmla="*/ 0 w 6" name="T8"/>
                <a:gd fmla="*/ 4 h 5" name="T9"/>
                <a:gd fmla="*/ 2 w 6" name="T10"/>
                <a:gd fmla="*/ 5 h 5" name="T11"/>
              </a:gdLst>
              <a:cxnLst>
                <a:cxn ang="0">
                  <a:pos x="T0" y="T1"/>
                </a:cxn>
                <a:cxn ang="0">
                  <a:pos x="T2" y="T3"/>
                </a:cxn>
                <a:cxn ang="0">
                  <a:pos x="T4" y="T5"/>
                </a:cxn>
                <a:cxn ang="0">
                  <a:pos x="T6" y="T7"/>
                </a:cxn>
                <a:cxn ang="0">
                  <a:pos x="T8" y="T9"/>
                </a:cxn>
                <a:cxn ang="0">
                  <a:pos x="T10" y="T11"/>
                </a:cxn>
              </a:cxnLst>
              <a:rect b="b" l="0" r="r" t="0"/>
              <a:pathLst>
                <a:path h="5" w="6">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179"/>
            <p:cNvSpPr>
              <a:spLocks noEditPoints="1"/>
            </p:cNvSpPr>
            <p:nvPr/>
          </p:nvSpPr>
          <p:spPr bwMode="auto">
            <a:xfrm>
              <a:off x="3149" y="2769"/>
              <a:ext cx="22" cy="21"/>
            </a:xfrm>
            <a:custGeom>
              <a:gdLst>
                <a:gd fmla="*/ 2 w 5" name="T0"/>
                <a:gd fmla="*/ 5 h 5" name="T1"/>
                <a:gd fmla="*/ 3 w 5" name="T2"/>
                <a:gd fmla="*/ 2 h 5" name="T3"/>
                <a:gd fmla="*/ 0 w 5" name="T4"/>
                <a:gd fmla="*/ 3 h 5" name="T5"/>
                <a:gd fmla="*/ 2 w 5" name="T6"/>
                <a:gd fmla="*/ 5 h 5" name="T7"/>
                <a:gd fmla="*/ 3 w 5" name="T8"/>
                <a:gd fmla="*/ 2 h 5" name="T9"/>
                <a:gd fmla="*/ 3 w 5" name="T10"/>
                <a:gd fmla="*/ 2 h 5" name="T11"/>
                <a:gd fmla="*/ 3 w 5" name="T12"/>
                <a:gd fmla="*/ 2 h 5" name="T13"/>
                <a:gd fmla="*/ 3 w 5" name="T14"/>
                <a:gd fmla="*/ 2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80"/>
            <p:cNvSpPr/>
            <p:nvPr/>
          </p:nvSpPr>
          <p:spPr bwMode="auto">
            <a:xfrm>
              <a:off x="3127" y="2786"/>
              <a:ext cx="22" cy="43"/>
            </a:xfrm>
            <a:custGeom>
              <a:gdLst>
                <a:gd fmla="*/ 2 w 5" name="T0"/>
                <a:gd fmla="*/ 3 h 10" name="T1"/>
                <a:gd fmla="*/ 2 w 5" name="T2"/>
                <a:gd fmla="*/ 6 h 10" name="T3"/>
                <a:gd fmla="*/ 1 w 5" name="T4"/>
                <a:gd fmla="*/ 7 h 10" name="T5"/>
                <a:gd fmla="*/ 1 w 5" name="T6"/>
                <a:gd fmla="*/ 10 h 10" name="T7"/>
                <a:gd fmla="*/ 4 w 5" name="T8"/>
                <a:gd fmla="*/ 8 h 10" name="T9"/>
                <a:gd fmla="*/ 4 w 5" name="T10"/>
                <a:gd fmla="*/ 7 h 10" name="T11"/>
                <a:gd fmla="*/ 5 w 5" name="T12"/>
                <a:gd fmla="*/ 6 h 10" name="T13"/>
                <a:gd fmla="*/ 5 w 5" name="T14"/>
                <a:gd fmla="*/ 2 h 10" name="T15"/>
                <a:gd fmla="*/ 2 w 5" name="T16"/>
                <a:gd fmla="*/ 3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81"/>
            <p:cNvSpPr/>
            <p:nvPr/>
          </p:nvSpPr>
          <p:spPr bwMode="auto">
            <a:xfrm>
              <a:off x="3132" y="2855"/>
              <a:ext cx="21"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82"/>
            <p:cNvSpPr/>
            <p:nvPr/>
          </p:nvSpPr>
          <p:spPr bwMode="auto">
            <a:xfrm>
              <a:off x="3149" y="2885"/>
              <a:ext cx="17" cy="35"/>
            </a:xfrm>
            <a:custGeom>
              <a:gdLst>
                <a:gd fmla="*/ 4 w 4" name="T0"/>
                <a:gd fmla="*/ 4 h 8" name="T1"/>
                <a:gd fmla="*/ 4 w 4" name="T2"/>
                <a:gd fmla="*/ 2 h 8" name="T3"/>
                <a:gd fmla="*/ 1 w 4" name="T4"/>
                <a:gd fmla="*/ 4 h 8" name="T5"/>
                <a:gd fmla="*/ 1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83"/>
            <p:cNvSpPr/>
            <p:nvPr/>
          </p:nvSpPr>
          <p:spPr bwMode="auto">
            <a:xfrm>
              <a:off x="3127" y="2954"/>
              <a:ext cx="26" cy="52"/>
            </a:xfrm>
            <a:custGeom>
              <a:gdLst>
                <a:gd fmla="*/ 5 w 6" name="T0"/>
                <a:gd fmla="*/ 8 h 12" name="T1"/>
                <a:gd fmla="*/ 4 w 6" name="T2"/>
                <a:gd fmla="*/ 4 h 12" name="T3"/>
                <a:gd fmla="*/ 3 w 6" name="T4"/>
                <a:gd fmla="*/ 4 h 12" name="T5"/>
                <a:gd fmla="*/ 3 w 6" name="T6"/>
                <a:gd fmla="*/ 0 h 12" name="T7"/>
                <a:gd fmla="*/ 2 w 6" name="T8"/>
                <a:gd fmla="*/ 4 h 12" name="T9"/>
                <a:gd fmla="*/ 0 w 6" name="T10"/>
                <a:gd fmla="*/ 6 h 12" name="T11"/>
                <a:gd fmla="*/ 2 w 6" name="T12"/>
                <a:gd fmla="*/ 10 h 12" name="T13"/>
                <a:gd fmla="*/ 5 w 6"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84"/>
            <p:cNvSpPr>
              <a:spLocks noEditPoints="1"/>
            </p:cNvSpPr>
            <p:nvPr/>
          </p:nvSpPr>
          <p:spPr bwMode="auto">
            <a:xfrm>
              <a:off x="3158" y="3006"/>
              <a:ext cx="48" cy="43"/>
            </a:xfrm>
            <a:custGeom>
              <a:gdLst>
                <a:gd fmla="*/ 8 w 11" name="T0"/>
                <a:gd fmla="*/ 8 h 10" name="T1"/>
                <a:gd fmla="*/ 10 w 11" name="T2"/>
                <a:gd fmla="*/ 5 h 10" name="T3"/>
                <a:gd fmla="*/ 9 w 11" name="T4"/>
                <a:gd fmla="*/ 4 h 10" name="T5"/>
                <a:gd fmla="*/ 10 w 11" name="T6"/>
                <a:gd fmla="*/ 3 h 10" name="T7"/>
                <a:gd fmla="*/ 10 w 11" name="T8"/>
                <a:gd fmla="*/ 2 h 10" name="T9"/>
                <a:gd fmla="*/ 7 w 11" name="T10"/>
                <a:gd fmla="*/ 3 h 10" name="T11"/>
                <a:gd fmla="*/ 7 w 11" name="T12"/>
                <a:gd fmla="*/ 4 h 10" name="T13"/>
                <a:gd fmla="*/ 7 w 11" name="T14"/>
                <a:gd fmla="*/ 5 h 10" name="T15"/>
                <a:gd fmla="*/ 5 w 11" name="T16"/>
                <a:gd fmla="*/ 5 h 10" name="T17"/>
                <a:gd fmla="*/ 4 w 11" name="T18"/>
                <a:gd fmla="*/ 3 h 10" name="T19"/>
                <a:gd fmla="*/ 4 w 11" name="T20"/>
                <a:gd fmla="*/ 3 h 10" name="T21"/>
                <a:gd fmla="*/ 3 w 11" name="T22"/>
                <a:gd fmla="*/ 7 h 10" name="T23"/>
                <a:gd fmla="*/ 4 w 11" name="T24"/>
                <a:gd fmla="*/ 7 h 10" name="T25"/>
                <a:gd fmla="*/ 5 w 11" name="T26"/>
                <a:gd fmla="*/ 6 h 10" name="T27"/>
                <a:gd fmla="*/ 5 w 11" name="T28"/>
                <a:gd fmla="*/ 8 h 10" name="T29"/>
                <a:gd fmla="*/ 6 w 11" name="T30"/>
                <a:gd fmla="*/ 9 h 10" name="T31"/>
                <a:gd fmla="*/ 8 w 11" name="T32"/>
                <a:gd fmla="*/ 8 h 10" name="T33"/>
                <a:gd fmla="*/ 9 w 11" name="T34"/>
                <a:gd fmla="*/ 5 h 10" name="T35"/>
                <a:gd fmla="*/ 9 w 11" name="T36"/>
                <a:gd fmla="*/ 5 h 10" name="T37"/>
                <a:gd fmla="*/ 9 w 11" name="T38"/>
                <a:gd fmla="*/ 5 h 10" name="T39"/>
                <a:gd fmla="*/ 9 w 11" name="T40"/>
                <a:gd fmla="*/ 5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11">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85"/>
            <p:cNvSpPr/>
            <p:nvPr/>
          </p:nvSpPr>
          <p:spPr bwMode="auto">
            <a:xfrm>
              <a:off x="3240" y="3071"/>
              <a:ext cx="22" cy="30"/>
            </a:xfrm>
            <a:custGeom>
              <a:gdLst>
                <a:gd fmla="*/ 1 w 5" name="T0"/>
                <a:gd fmla="*/ 2 h 7" name="T1"/>
                <a:gd fmla="*/ 0 w 5" name="T2"/>
                <a:gd fmla="*/ 5 h 7" name="T3"/>
                <a:gd fmla="*/ 3 w 5" name="T4"/>
                <a:gd fmla="*/ 4 h 7" name="T5"/>
                <a:gd fmla="*/ 3 w 5" name="T6"/>
                <a:gd fmla="*/ 4 h 7" name="T7"/>
                <a:gd fmla="*/ 1 w 5" name="T8"/>
                <a:gd fmla="*/ 2 h 7" name="T9"/>
              </a:gdLst>
              <a:cxnLst>
                <a:cxn ang="0">
                  <a:pos x="T0" y="T1"/>
                </a:cxn>
                <a:cxn ang="0">
                  <a:pos x="T2" y="T3"/>
                </a:cxn>
                <a:cxn ang="0">
                  <a:pos x="T4" y="T5"/>
                </a:cxn>
                <a:cxn ang="0">
                  <a:pos x="T6" y="T7"/>
                </a:cxn>
                <a:cxn ang="0">
                  <a:pos x="T8" y="T9"/>
                </a:cxn>
              </a:cxnLst>
              <a:rect b="b" l="0" r="r" t="0"/>
              <a:pathLst>
                <a:path h="7" w="5">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86"/>
            <p:cNvSpPr/>
            <p:nvPr/>
          </p:nvSpPr>
          <p:spPr bwMode="auto">
            <a:xfrm>
              <a:off x="3210" y="3032"/>
              <a:ext cx="169" cy="203"/>
            </a:xfrm>
            <a:custGeom>
              <a:gdLst>
                <a:gd fmla="*/ 36 w 39" name="T0"/>
                <a:gd fmla="*/ 13 h 47" name="T1"/>
                <a:gd fmla="*/ 37 w 39" name="T2"/>
                <a:gd fmla="*/ 13 h 47" name="T3"/>
                <a:gd fmla="*/ 38 w 39" name="T4"/>
                <a:gd fmla="*/ 9 h 47" name="T5"/>
                <a:gd fmla="*/ 37 w 39" name="T6"/>
                <a:gd fmla="*/ 8 h 47" name="T7"/>
                <a:gd fmla="*/ 36 w 39" name="T8"/>
                <a:gd fmla="*/ 6 h 47" name="T9"/>
                <a:gd fmla="*/ 37 w 39" name="T10"/>
                <a:gd fmla="*/ 4 h 47" name="T11"/>
                <a:gd fmla="*/ 35 w 39" name="T12"/>
                <a:gd fmla="*/ 2 h 47" name="T13"/>
                <a:gd fmla="*/ 32 w 39" name="T14"/>
                <a:gd fmla="*/ 5 h 47" name="T15"/>
                <a:gd fmla="*/ 33 w 39" name="T16"/>
                <a:gd fmla="*/ 9 h 47" name="T17"/>
                <a:gd fmla="*/ 33 w 39" name="T18"/>
                <a:gd fmla="*/ 10 h 47" name="T19"/>
                <a:gd fmla="*/ 32 w 39" name="T20"/>
                <a:gd fmla="*/ 13 h 47" name="T21"/>
                <a:gd fmla="*/ 31 w 39" name="T22"/>
                <a:gd fmla="*/ 12 h 47" name="T23"/>
                <a:gd fmla="*/ 28 w 39" name="T24"/>
                <a:gd fmla="*/ 12 h 47" name="T25"/>
                <a:gd fmla="*/ 27 w 39" name="T26"/>
                <a:gd fmla="*/ 8 h 47" name="T27"/>
                <a:gd fmla="*/ 23 w 39" name="T28"/>
                <a:gd fmla="*/ 10 h 47" name="T29"/>
                <a:gd fmla="*/ 21 w 39" name="T30"/>
                <a:gd fmla="*/ 13 h 47" name="T31"/>
                <a:gd fmla="*/ 21 w 39" name="T32"/>
                <a:gd fmla="*/ 13 h 47" name="T33"/>
                <a:gd fmla="*/ 21 w 39" name="T34"/>
                <a:gd fmla="*/ 11 h 47" name="T35"/>
                <a:gd fmla="*/ 18 w 39" name="T36"/>
                <a:gd fmla="*/ 7 h 47" name="T37"/>
                <a:gd fmla="*/ 15 w 39" name="T38"/>
                <a:gd fmla="*/ 9 h 47" name="T39"/>
                <a:gd fmla="*/ 15 w 39" name="T40"/>
                <a:gd fmla="*/ 10 h 47" name="T41"/>
                <a:gd fmla="*/ 14 w 39" name="T42"/>
                <a:gd fmla="*/ 11 h 47" name="T43"/>
                <a:gd fmla="*/ 14 w 39" name="T44"/>
                <a:gd fmla="*/ 7 h 47" name="T45"/>
                <a:gd fmla="*/ 13 w 39" name="T46"/>
                <a:gd fmla="*/ 5 h 47" name="T47"/>
                <a:gd fmla="*/ 17 w 39" name="T48"/>
                <a:gd fmla="*/ 3 h 47" name="T49"/>
                <a:gd fmla="*/ 13 w 39" name="T50"/>
                <a:gd fmla="*/ 4 h 47" name="T51"/>
                <a:gd fmla="*/ 9 w 39" name="T52"/>
                <a:gd fmla="*/ 7 h 47" name="T53"/>
                <a:gd fmla="*/ 11 w 39" name="T54"/>
                <a:gd fmla="*/ 9 h 47" name="T55"/>
                <a:gd fmla="*/ 12 w 39" name="T56"/>
                <a:gd fmla="*/ 12 h 47" name="T57"/>
                <a:gd fmla="*/ 14 w 39" name="T58"/>
                <a:gd fmla="*/ 16 h 47" name="T59"/>
                <a:gd fmla="*/ 13 w 39" name="T60"/>
                <a:gd fmla="*/ 32 h 47" name="T61"/>
                <a:gd fmla="*/ 6 w 39" name="T62"/>
                <a:gd fmla="*/ 45 h 47" name="T63"/>
                <a:gd fmla="*/ 9 w 39" name="T64"/>
                <a:gd fmla="*/ 43 h 47" name="T65"/>
                <a:gd fmla="*/ 16 w 39" name="T66"/>
                <a:gd fmla="*/ 40 h 47" name="T67"/>
                <a:gd fmla="*/ 20 w 39" name="T68"/>
                <a:gd fmla="*/ 44 h 47" name="T69"/>
                <a:gd fmla="*/ 22 w 39" name="T70"/>
                <a:gd fmla="*/ 36 h 47" name="T71"/>
                <a:gd fmla="*/ 20 w 39" name="T72"/>
                <a:gd fmla="*/ 27 h 47" name="T73"/>
                <a:gd fmla="*/ 23 w 39" name="T74"/>
                <a:gd fmla="*/ 15 h 47" name="T75"/>
                <a:gd fmla="*/ 23 w 39" name="T76"/>
                <a:gd fmla="*/ 14 h 47" name="T77"/>
                <a:gd fmla="*/ 28 w 39" name="T78"/>
                <a:gd fmla="*/ 14 h 47" name="T79"/>
                <a:gd fmla="*/ 30 w 39" name="T80"/>
                <a:gd fmla="*/ 16 h 47" name="T81"/>
                <a:gd fmla="*/ 33 w 39" name="T82"/>
                <a:gd fmla="*/ 14 h 47" name="T83"/>
                <a:gd fmla="*/ 34 w 39" name="T84"/>
                <a:gd fmla="*/ 16 h 47" name="T85"/>
                <a:gd fmla="*/ 37 w 39" name="T86"/>
                <a:gd fmla="*/ 14 h 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 w="39">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87"/>
            <p:cNvSpPr/>
            <p:nvPr/>
          </p:nvSpPr>
          <p:spPr bwMode="auto">
            <a:xfrm>
              <a:off x="3436" y="3045"/>
              <a:ext cx="30" cy="30"/>
            </a:xfrm>
            <a:custGeom>
              <a:gdLst>
                <a:gd fmla="*/ 5 w 7" name="T0"/>
                <a:gd fmla="*/ 1 h 7" name="T1"/>
                <a:gd fmla="*/ 3 w 7" name="T2"/>
                <a:gd fmla="*/ 0 h 7" name="T3"/>
                <a:gd fmla="*/ 1 w 7" name="T4"/>
                <a:gd fmla="*/ 3 h 7" name="T5"/>
                <a:gd fmla="*/ 3 w 7" name="T6"/>
                <a:gd fmla="*/ 5 h 7" name="T7"/>
                <a:gd fmla="*/ 4 w 7" name="T8"/>
                <a:gd fmla="*/ 5 h 7" name="T9"/>
                <a:gd fmla="*/ 5 w 7" name="T10"/>
                <a:gd fmla="*/ 1 h 7" name="T11"/>
              </a:gdLst>
              <a:cxnLst>
                <a:cxn ang="0">
                  <a:pos x="T0" y="T1"/>
                </a:cxn>
                <a:cxn ang="0">
                  <a:pos x="T2" y="T3"/>
                </a:cxn>
                <a:cxn ang="0">
                  <a:pos x="T4" y="T5"/>
                </a:cxn>
                <a:cxn ang="0">
                  <a:pos x="T6" y="T7"/>
                </a:cxn>
                <a:cxn ang="0">
                  <a:pos x="T8" y="T9"/>
                </a:cxn>
                <a:cxn ang="0">
                  <a:pos x="T10" y="T11"/>
                </a:cxn>
              </a:cxnLst>
              <a:rect b="b" l="0" r="r" t="0"/>
              <a:pathLst>
                <a:path h="7" w="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88"/>
            <p:cNvSpPr/>
            <p:nvPr/>
          </p:nvSpPr>
          <p:spPr bwMode="auto">
            <a:xfrm>
              <a:off x="3471" y="3036"/>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89"/>
            <p:cNvSpPr/>
            <p:nvPr/>
          </p:nvSpPr>
          <p:spPr bwMode="auto">
            <a:xfrm>
              <a:off x="3453" y="3023"/>
              <a:ext cx="18" cy="30"/>
            </a:xfrm>
            <a:custGeom>
              <a:gdLst>
                <a:gd fmla="*/ 1 w 4" name="T0"/>
                <a:gd fmla="*/ 2 h 7" name="T1"/>
                <a:gd fmla="*/ 1 w 4" name="T2"/>
                <a:gd fmla="*/ 6 h 7" name="T3"/>
                <a:gd fmla="*/ 4 w 4" name="T4"/>
                <a:gd fmla="*/ 3 h 7" name="T5"/>
                <a:gd fmla="*/ 1 w 4" name="T6"/>
                <a:gd fmla="*/ 2 h 7" name="T7"/>
              </a:gdLst>
              <a:cxnLst>
                <a:cxn ang="0">
                  <a:pos x="T0" y="T1"/>
                </a:cxn>
                <a:cxn ang="0">
                  <a:pos x="T2" y="T3"/>
                </a:cxn>
                <a:cxn ang="0">
                  <a:pos x="T4" y="T5"/>
                </a:cxn>
                <a:cxn ang="0">
                  <a:pos x="T6" y="T7"/>
                </a:cxn>
              </a:cxnLst>
              <a:rect b="b" l="0" r="r" t="0"/>
              <a:pathLst>
                <a:path h="7" w="4">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90"/>
            <p:cNvSpPr>
              <a:spLocks noEditPoints="1"/>
            </p:cNvSpPr>
            <p:nvPr/>
          </p:nvSpPr>
          <p:spPr bwMode="auto">
            <a:xfrm>
              <a:off x="3462" y="2984"/>
              <a:ext cx="39" cy="35"/>
            </a:xfrm>
            <a:custGeom>
              <a:gdLst>
                <a:gd fmla="*/ 6 w 9" name="T0"/>
                <a:gd fmla="*/ 1 h 8" name="T1"/>
                <a:gd fmla="*/ 5 w 9" name="T2"/>
                <a:gd fmla="*/ 4 h 8" name="T3"/>
                <a:gd fmla="*/ 5 w 9" name="T4"/>
                <a:gd fmla="*/ 4 h 8" name="T5"/>
                <a:gd fmla="*/ 5 w 9" name="T6"/>
                <a:gd fmla="*/ 4 h 8" name="T7"/>
                <a:gd fmla="*/ 4 w 9" name="T8"/>
                <a:gd fmla="*/ 4 h 8" name="T9"/>
                <a:gd fmla="*/ 1 w 9" name="T10"/>
                <a:gd fmla="*/ 4 h 8" name="T11"/>
                <a:gd fmla="*/ 0 w 9" name="T12"/>
                <a:gd fmla="*/ 7 h 8" name="T13"/>
                <a:gd fmla="*/ 1 w 9" name="T14"/>
                <a:gd fmla="*/ 8 h 8" name="T15"/>
                <a:gd fmla="*/ 1 w 9" name="T16"/>
                <a:gd fmla="*/ 8 h 8" name="T17"/>
                <a:gd fmla="*/ 4 w 9" name="T18"/>
                <a:gd fmla="*/ 8 h 8" name="T19"/>
                <a:gd fmla="*/ 5 w 9" name="T20"/>
                <a:gd fmla="*/ 7 h 8" name="T21"/>
                <a:gd fmla="*/ 5 w 9" name="T22"/>
                <a:gd fmla="*/ 7 h 8" name="T23"/>
                <a:gd fmla="*/ 7 w 9" name="T24"/>
                <a:gd fmla="*/ 5 h 8" name="T25"/>
                <a:gd fmla="*/ 7 w 9" name="T26"/>
                <a:gd fmla="*/ 5 h 8" name="T27"/>
                <a:gd fmla="*/ 9 w 9" name="T28"/>
                <a:gd fmla="*/ 3 h 8" name="T29"/>
                <a:gd fmla="*/ 9 w 9" name="T30"/>
                <a:gd fmla="*/ 2 h 8" name="T31"/>
                <a:gd fmla="*/ 6 w 9" name="T32"/>
                <a:gd fmla="*/ 1 h 8" name="T33"/>
                <a:gd fmla="*/ 6 w 9" name="T34"/>
                <a:gd fmla="*/ 3 h 8" name="T35"/>
                <a:gd fmla="*/ 6 w 9" name="T36"/>
                <a:gd fmla="*/ 3 h 8" name="T37"/>
                <a:gd fmla="*/ 6 w 9" name="T38"/>
                <a:gd fmla="*/ 3 h 8" name="T39"/>
                <a:gd fmla="*/ 6 w 9" name="T40"/>
                <a:gd fmla="*/ 3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9">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91"/>
            <p:cNvSpPr/>
            <p:nvPr/>
          </p:nvSpPr>
          <p:spPr bwMode="auto">
            <a:xfrm>
              <a:off x="3497" y="2972"/>
              <a:ext cx="26" cy="21"/>
            </a:xfrm>
            <a:custGeom>
              <a:gdLst>
                <a:gd fmla="*/ 3 w 6" name="T0"/>
                <a:gd fmla="*/ 1 h 5" name="T1"/>
                <a:gd fmla="*/ 3 w 6" name="T2"/>
                <a:gd fmla="*/ 5 h 5" name="T3"/>
                <a:gd fmla="*/ 5 w 6" name="T4"/>
                <a:gd fmla="*/ 3 h 5" name="T5"/>
                <a:gd fmla="*/ 3 w 6" name="T6"/>
                <a:gd fmla="*/ 1 h 5" name="T7"/>
              </a:gdLst>
              <a:cxnLst>
                <a:cxn ang="0">
                  <a:pos x="T0" y="T1"/>
                </a:cxn>
                <a:cxn ang="0">
                  <a:pos x="T2" y="T3"/>
                </a:cxn>
                <a:cxn ang="0">
                  <a:pos x="T4" y="T5"/>
                </a:cxn>
                <a:cxn ang="0">
                  <a:pos x="T6" y="T7"/>
                </a:cxn>
              </a:cxnLst>
              <a:rect b="b" l="0" r="r" t="0"/>
              <a:pathLst>
                <a:path h="5" w="6">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92"/>
            <p:cNvSpPr/>
            <p:nvPr/>
          </p:nvSpPr>
          <p:spPr bwMode="auto">
            <a:xfrm>
              <a:off x="3518" y="2937"/>
              <a:ext cx="13" cy="30"/>
            </a:xfrm>
            <a:custGeom>
              <a:gdLst>
                <a:gd fmla="*/ 3 w 3" name="T0"/>
                <a:gd fmla="*/ 3 h 7" name="T1"/>
                <a:gd fmla="*/ 3 w 3" name="T2"/>
                <a:gd fmla="*/ 2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93"/>
            <p:cNvSpPr/>
            <p:nvPr/>
          </p:nvSpPr>
          <p:spPr bwMode="auto">
            <a:xfrm>
              <a:off x="3501" y="2877"/>
              <a:ext cx="43" cy="51"/>
            </a:xfrm>
            <a:custGeom>
              <a:gdLst>
                <a:gd fmla="*/ 6 w 10" name="T0"/>
                <a:gd fmla="*/ 3 h 12" name="T1"/>
                <a:gd fmla="*/ 6 w 10" name="T2"/>
                <a:gd fmla="*/ 4 h 12" name="T3"/>
                <a:gd fmla="*/ 6 w 10" name="T4"/>
                <a:gd fmla="*/ 6 h 12" name="T5"/>
                <a:gd fmla="*/ 7 w 10" name="T6"/>
                <a:gd fmla="*/ 6 h 12" name="T7"/>
                <a:gd fmla="*/ 7 w 10" name="T8"/>
                <a:gd fmla="*/ 6 h 12" name="T9"/>
                <a:gd fmla="*/ 7 w 10" name="T10"/>
                <a:gd fmla="*/ 7 h 12" name="T11"/>
                <a:gd fmla="*/ 7 w 10" name="T12"/>
                <a:gd fmla="*/ 7 h 12" name="T13"/>
                <a:gd fmla="*/ 5 w 10" name="T14"/>
                <a:gd fmla="*/ 6 h 12" name="T15"/>
                <a:gd fmla="*/ 4 w 10" name="T16"/>
                <a:gd fmla="*/ 5 h 12" name="T17"/>
                <a:gd fmla="*/ 3 w 10" name="T18"/>
                <a:gd fmla="*/ 5 h 12" name="T19"/>
                <a:gd fmla="*/ 3 w 10" name="T20"/>
                <a:gd fmla="*/ 9 h 12" name="T21"/>
                <a:gd fmla="*/ 3 w 10" name="T22"/>
                <a:gd fmla="*/ 9 h 12" name="T23"/>
                <a:gd fmla="*/ 4 w 10" name="T24"/>
                <a:gd fmla="*/ 9 h 12" name="T25"/>
                <a:gd fmla="*/ 4 w 10" name="T26"/>
                <a:gd fmla="*/ 9 h 12" name="T27"/>
                <a:gd fmla="*/ 7 w 10" name="T28"/>
                <a:gd fmla="*/ 8 h 12" name="T29"/>
                <a:gd fmla="*/ 7 w 10" name="T30"/>
                <a:gd fmla="*/ 8 h 12" name="T31"/>
                <a:gd fmla="*/ 7 w 10" name="T32"/>
                <a:gd fmla="*/ 8 h 12" name="T33"/>
                <a:gd fmla="*/ 10 w 10" name="T34"/>
                <a:gd fmla="*/ 5 h 12" name="T35"/>
                <a:gd fmla="*/ 10 w 10" name="T36"/>
                <a:gd fmla="*/ 5 h 12" name="T37"/>
                <a:gd fmla="*/ 10 w 10" name="T38"/>
                <a:gd fmla="*/ 4 h 12" name="T39"/>
                <a:gd fmla="*/ 10 w 10" name="T40"/>
                <a:gd fmla="*/ 2 h 12" name="T41"/>
                <a:gd fmla="*/ 6 w 10" name="T42"/>
                <a:gd fmla="*/ 3 h 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 w="10">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94"/>
            <p:cNvSpPr/>
            <p:nvPr/>
          </p:nvSpPr>
          <p:spPr bwMode="auto">
            <a:xfrm>
              <a:off x="3514" y="2924"/>
              <a:ext cx="26" cy="13"/>
            </a:xfrm>
            <a:custGeom>
              <a:gdLst>
                <a:gd fmla="*/ 4 w 6" name="T0"/>
                <a:gd fmla="*/ 0 h 3" name="T1"/>
                <a:gd fmla="*/ 3 w 6" name="T2"/>
                <a:gd fmla="*/ 3 h 3" name="T3"/>
                <a:gd fmla="*/ 4 w 6" name="T4"/>
                <a:gd fmla="*/ 0 h 3" name="T5"/>
              </a:gdLst>
              <a:cxnLst>
                <a:cxn ang="0">
                  <a:pos x="T0" y="T1"/>
                </a:cxn>
                <a:cxn ang="0">
                  <a:pos x="T2" y="T3"/>
                </a:cxn>
                <a:cxn ang="0">
                  <a:pos x="T4" y="T5"/>
                </a:cxn>
              </a:cxnLst>
              <a:rect b="b" l="0" r="r" t="0"/>
              <a:pathLst>
                <a:path h="3" w="6">
                  <a:moveTo>
                    <a:pt x="4" y="0"/>
                  </a:moveTo>
                  <a:cubicBezTo>
                    <a:pt x="2" y="0"/>
                    <a:pt x="0" y="3"/>
                    <a:pt x="3" y="3"/>
                  </a:cubicBezTo>
                  <a:cubicBezTo>
                    <a:pt x="5" y="3"/>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95"/>
            <p:cNvSpPr/>
            <p:nvPr/>
          </p:nvSpPr>
          <p:spPr bwMode="auto">
            <a:xfrm>
              <a:off x="3505" y="2838"/>
              <a:ext cx="18" cy="21"/>
            </a:xfrm>
            <a:custGeom>
              <a:gdLst>
                <a:gd fmla="*/ 4 w 4" name="T0"/>
                <a:gd fmla="*/ 3 h 5" name="T1"/>
                <a:gd fmla="*/ 4 w 4" name="T2"/>
                <a:gd fmla="*/ 1 h 5" name="T3"/>
                <a:gd fmla="*/ 3 w 4" name="T4"/>
                <a:gd fmla="*/ 0 h 5" name="T5"/>
                <a:gd fmla="*/ 1 w 4" name="T6"/>
                <a:gd fmla="*/ 3 h 5" name="T7"/>
                <a:gd fmla="*/ 4 w 4" name="T8"/>
                <a:gd fmla="*/ 3 h 5" name="T9"/>
              </a:gdLst>
              <a:cxnLst>
                <a:cxn ang="0">
                  <a:pos x="T0" y="T1"/>
                </a:cxn>
                <a:cxn ang="0">
                  <a:pos x="T2" y="T3"/>
                </a:cxn>
                <a:cxn ang="0">
                  <a:pos x="T4" y="T5"/>
                </a:cxn>
                <a:cxn ang="0">
                  <a:pos x="T6" y="T7"/>
                </a:cxn>
                <a:cxn ang="0">
                  <a:pos x="T8" y="T9"/>
                </a:cxn>
              </a:cxnLst>
              <a:rect b="b" l="0" r="r" t="0"/>
              <a:pathLst>
                <a:path h="5" w="4">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96"/>
            <p:cNvSpPr/>
            <p:nvPr/>
          </p:nvSpPr>
          <p:spPr bwMode="auto">
            <a:xfrm>
              <a:off x="3510" y="2851"/>
              <a:ext cx="30" cy="26"/>
            </a:xfrm>
            <a:custGeom>
              <a:gdLst>
                <a:gd fmla="*/ 6 w 7" name="T0"/>
                <a:gd fmla="*/ 0 h 6" name="T1"/>
                <a:gd fmla="*/ 5 w 7" name="T2"/>
                <a:gd fmla="*/ 1 h 6" name="T3"/>
                <a:gd fmla="*/ 1 w 7" name="T4"/>
                <a:gd fmla="*/ 5 h 6" name="T5"/>
                <a:gd fmla="*/ 4 w 7" name="T6"/>
                <a:gd fmla="*/ 5 h 6" name="T7"/>
                <a:gd fmla="*/ 7 w 7" name="T8"/>
                <a:gd fmla="*/ 3 h 6" name="T9"/>
                <a:gd fmla="*/ 7 w 7" name="T10"/>
                <a:gd fmla="*/ 2 h 6" name="T11"/>
                <a:gd fmla="*/ 6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97"/>
            <p:cNvSpPr/>
            <p:nvPr/>
          </p:nvSpPr>
          <p:spPr bwMode="auto">
            <a:xfrm>
              <a:off x="3501" y="2799"/>
              <a:ext cx="43" cy="35"/>
            </a:xfrm>
            <a:custGeom>
              <a:gdLst>
                <a:gd fmla="*/ 3 w 10" name="T0"/>
                <a:gd fmla="*/ 7 h 8" name="T1"/>
                <a:gd fmla="*/ 6 w 10" name="T2"/>
                <a:gd fmla="*/ 6 h 8" name="T3"/>
                <a:gd fmla="*/ 6 w 10" name="T4"/>
                <a:gd fmla="*/ 6 h 8" name="T5"/>
                <a:gd fmla="*/ 7 w 10" name="T6"/>
                <a:gd fmla="*/ 8 h 8" name="T7"/>
                <a:gd fmla="*/ 7 w 10" name="T8"/>
                <a:gd fmla="*/ 5 h 8" name="T9"/>
                <a:gd fmla="*/ 6 w 10" name="T10"/>
                <a:gd fmla="*/ 5 h 8" name="T11"/>
                <a:gd fmla="*/ 5 w 10" name="T12"/>
                <a:gd fmla="*/ 3 h 8" name="T13"/>
                <a:gd fmla="*/ 5 w 10" name="T14"/>
                <a:gd fmla="*/ 3 h 8" name="T15"/>
                <a:gd fmla="*/ 4 w 10" name="T16"/>
                <a:gd fmla="*/ 2 h 8" name="T17"/>
                <a:gd fmla="*/ 1 w 10" name="T18"/>
                <a:gd fmla="*/ 5 h 8" name="T19"/>
                <a:gd fmla="*/ 3 w 10" name="T20"/>
                <a:gd fmla="*/ 7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98"/>
            <p:cNvSpPr/>
            <p:nvPr/>
          </p:nvSpPr>
          <p:spPr bwMode="auto">
            <a:xfrm>
              <a:off x="3479" y="2803"/>
              <a:ext cx="22" cy="18"/>
            </a:xfrm>
            <a:custGeom>
              <a:gdLst>
                <a:gd fmla="*/ 2 w 5" name="T0"/>
                <a:gd fmla="*/ 4 h 4" name="T1"/>
                <a:gd fmla="*/ 3 w 5" name="T2"/>
                <a:gd fmla="*/ 0 h 4" name="T3"/>
                <a:gd fmla="*/ 3 w 5" name="T4"/>
                <a:gd fmla="*/ 0 h 4" name="T5"/>
                <a:gd fmla="*/ 2 w 5" name="T6"/>
                <a:gd fmla="*/ 4 h 4" name="T7"/>
                <a:gd fmla="*/ 2 w 5" name="T8"/>
                <a:gd fmla="*/ 4 h 4" name="T9"/>
              </a:gdLst>
              <a:cxnLst>
                <a:cxn ang="0">
                  <a:pos x="T0" y="T1"/>
                </a:cxn>
                <a:cxn ang="0">
                  <a:pos x="T2" y="T3"/>
                </a:cxn>
                <a:cxn ang="0">
                  <a:pos x="T4" y="T5"/>
                </a:cxn>
                <a:cxn ang="0">
                  <a:pos x="T6" y="T7"/>
                </a:cxn>
                <a:cxn ang="0">
                  <a:pos x="T8" y="T9"/>
                </a:cxn>
              </a:cxnLst>
              <a:rect b="b" l="0" r="r" t="0"/>
              <a:pathLst>
                <a:path h="4" w="5">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99"/>
            <p:cNvSpPr/>
            <p:nvPr/>
          </p:nvSpPr>
          <p:spPr bwMode="auto">
            <a:xfrm>
              <a:off x="3471" y="2756"/>
              <a:ext cx="34" cy="43"/>
            </a:xfrm>
            <a:custGeom>
              <a:gdLst>
                <a:gd fmla="*/ 4 w 8" name="T0"/>
                <a:gd fmla="*/ 7 h 10" name="T1"/>
                <a:gd fmla="*/ 5 w 8" name="T2"/>
                <a:gd fmla="*/ 10 h 10" name="T3"/>
                <a:gd fmla="*/ 6 w 8" name="T4"/>
                <a:gd fmla="*/ 6 h 10" name="T5"/>
                <a:gd fmla="*/ 7 w 8" name="T6"/>
                <a:gd fmla="*/ 5 h 10" name="T7"/>
                <a:gd fmla="*/ 6 w 8" name="T8"/>
                <a:gd fmla="*/ 2 h 10" name="T9"/>
                <a:gd fmla="*/ 4 w 8" name="T10"/>
                <a:gd fmla="*/ 1 h 10" name="T11"/>
                <a:gd fmla="*/ 2 w 8" name="T12"/>
                <a:gd fmla="*/ 4 h 10" name="T13"/>
                <a:gd fmla="*/ 4 w 8" name="T14"/>
                <a:gd fmla="*/ 7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200"/>
            <p:cNvSpPr/>
            <p:nvPr/>
          </p:nvSpPr>
          <p:spPr bwMode="auto">
            <a:xfrm>
              <a:off x="3458" y="2765"/>
              <a:ext cx="13" cy="25"/>
            </a:xfrm>
            <a:custGeom>
              <a:gdLst>
                <a:gd fmla="*/ 3 w 3" name="T0"/>
                <a:gd fmla="*/ 3 h 6" name="T1"/>
                <a:gd fmla="*/ 3 w 3" name="T2"/>
                <a:gd fmla="*/ 2 h 6" name="T3"/>
                <a:gd fmla="*/ 0 w 3" name="T4"/>
                <a:gd fmla="*/ 3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201"/>
            <p:cNvSpPr/>
            <p:nvPr/>
          </p:nvSpPr>
          <p:spPr bwMode="auto">
            <a:xfrm>
              <a:off x="3445" y="2709"/>
              <a:ext cx="26" cy="25"/>
            </a:xfrm>
            <a:custGeom>
              <a:gdLst>
                <a:gd fmla="*/ 3 w 6" name="T0"/>
                <a:gd fmla="*/ 6 h 6" name="T1"/>
                <a:gd fmla="*/ 4 w 6" name="T2"/>
                <a:gd fmla="*/ 6 h 6" name="T3"/>
                <a:gd fmla="*/ 6 w 6" name="T4"/>
                <a:gd fmla="*/ 3 h 6" name="T5"/>
                <a:gd fmla="*/ 6 w 6" name="T6"/>
                <a:gd fmla="*/ 2 h 6" name="T7"/>
                <a:gd fmla="*/ 3 w 6" name="T8"/>
                <a:gd fmla="*/ 3 h 6" name="T9"/>
                <a:gd fmla="*/ 3 w 6" name="T10"/>
                <a:gd fmla="*/ 6 h 6" name="T11"/>
              </a:gdLst>
              <a:cxnLst>
                <a:cxn ang="0">
                  <a:pos x="T0" y="T1"/>
                </a:cxn>
                <a:cxn ang="0">
                  <a:pos x="T2" y="T3"/>
                </a:cxn>
                <a:cxn ang="0">
                  <a:pos x="T4" y="T5"/>
                </a:cxn>
                <a:cxn ang="0">
                  <a:pos x="T6" y="T7"/>
                </a:cxn>
                <a:cxn ang="0">
                  <a:pos x="T8" y="T9"/>
                </a:cxn>
                <a:cxn ang="0">
                  <a:pos x="T10" y="T11"/>
                </a:cxn>
              </a:cxnLst>
              <a:rect b="b" l="0" r="r" t="0"/>
              <a:pathLst>
                <a:path h="6" w="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202"/>
            <p:cNvSpPr/>
            <p:nvPr/>
          </p:nvSpPr>
          <p:spPr bwMode="auto">
            <a:xfrm>
              <a:off x="3431" y="2730"/>
              <a:ext cx="14" cy="26"/>
            </a:xfrm>
            <a:custGeom>
              <a:gdLst>
                <a:gd fmla="*/ 3 w 3" name="T0"/>
                <a:gd fmla="*/ 3 h 6" name="T1"/>
                <a:gd fmla="*/ 3 w 3" name="T2"/>
                <a:gd fmla="*/ 2 h 6" name="T3"/>
                <a:gd fmla="*/ 2 w 3" name="T4"/>
                <a:gd fmla="*/ 0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203"/>
            <p:cNvSpPr/>
            <p:nvPr/>
          </p:nvSpPr>
          <p:spPr bwMode="auto">
            <a:xfrm>
              <a:off x="3445" y="2739"/>
              <a:ext cx="34" cy="17"/>
            </a:xfrm>
            <a:custGeom>
              <a:gdLst>
                <a:gd fmla="*/ 6 w 8" name="T0"/>
                <a:gd fmla="*/ 0 h 4" name="T1"/>
                <a:gd fmla="*/ 3 w 8" name="T2"/>
                <a:gd fmla="*/ 0 h 4" name="T3"/>
                <a:gd fmla="*/ 3 w 8" name="T4"/>
                <a:gd fmla="*/ 4 h 4" name="T5"/>
                <a:gd fmla="*/ 5 w 8" name="T6"/>
                <a:gd fmla="*/ 4 h 4" name="T7"/>
                <a:gd fmla="*/ 6 w 8" name="T8"/>
                <a:gd fmla="*/ 0 h 4" name="T9"/>
              </a:gdLst>
              <a:cxnLst>
                <a:cxn ang="0">
                  <a:pos x="T0" y="T1"/>
                </a:cxn>
                <a:cxn ang="0">
                  <a:pos x="T2" y="T3"/>
                </a:cxn>
                <a:cxn ang="0">
                  <a:pos x="T4" y="T5"/>
                </a:cxn>
                <a:cxn ang="0">
                  <a:pos x="T6" y="T7"/>
                </a:cxn>
                <a:cxn ang="0">
                  <a:pos x="T8" y="T9"/>
                </a:cxn>
              </a:cxnLst>
              <a:rect b="b" l="0" r="r" t="0"/>
              <a:pathLst>
                <a:path h="4" w="8">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204"/>
            <p:cNvSpPr/>
            <p:nvPr/>
          </p:nvSpPr>
          <p:spPr bwMode="auto">
            <a:xfrm>
              <a:off x="3436" y="2683"/>
              <a:ext cx="26" cy="30"/>
            </a:xfrm>
            <a:custGeom>
              <a:gdLst>
                <a:gd fmla="*/ 2 w 6" name="T0"/>
                <a:gd fmla="*/ 5 h 7" name="T1"/>
                <a:gd fmla="*/ 4 w 6" name="T2"/>
                <a:gd fmla="*/ 2 h 7" name="T3"/>
                <a:gd fmla="*/ 4 w 6" name="T4"/>
                <a:gd fmla="*/ 2 h 7" name="T5"/>
                <a:gd fmla="*/ 2 w 6" name="T6"/>
                <a:gd fmla="*/ 5 h 7" name="T7"/>
                <a:gd fmla="*/ 2 w 6" name="T8"/>
                <a:gd fmla="*/ 5 h 7" name="T9"/>
              </a:gdLst>
              <a:cxnLst>
                <a:cxn ang="0">
                  <a:pos x="T0" y="T1"/>
                </a:cxn>
                <a:cxn ang="0">
                  <a:pos x="T2" y="T3"/>
                </a:cxn>
                <a:cxn ang="0">
                  <a:pos x="T4" y="T5"/>
                </a:cxn>
                <a:cxn ang="0">
                  <a:pos x="T6" y="T7"/>
                </a:cxn>
                <a:cxn ang="0">
                  <a:pos x="T8" y="T9"/>
                </a:cxn>
              </a:cxnLst>
              <a:rect b="b" l="0" r="r" t="0"/>
              <a:pathLst>
                <a:path h="7" w="6">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205"/>
            <p:cNvSpPr/>
            <p:nvPr/>
          </p:nvSpPr>
          <p:spPr bwMode="auto">
            <a:xfrm>
              <a:off x="3414" y="2683"/>
              <a:ext cx="31" cy="43"/>
            </a:xfrm>
            <a:custGeom>
              <a:gdLst>
                <a:gd fmla="*/ 1 w 7" name="T0"/>
                <a:gd fmla="*/ 6 h 10" name="T1"/>
                <a:gd fmla="*/ 2 w 7" name="T2"/>
                <a:gd fmla="*/ 8 h 10" name="T3"/>
                <a:gd fmla="*/ 3 w 7" name="T4"/>
                <a:gd fmla="*/ 8 h 10" name="T5"/>
                <a:gd fmla="*/ 6 w 7" name="T6"/>
                <a:gd fmla="*/ 5 h 10" name="T7"/>
                <a:gd fmla="*/ 4 w 7" name="T8"/>
                <a:gd fmla="*/ 4 h 10" name="T9"/>
                <a:gd fmla="*/ 3 w 7" name="T10"/>
                <a:gd fmla="*/ 4 h 10" name="T11"/>
                <a:gd fmla="*/ 3 w 7" name="T12"/>
                <a:gd fmla="*/ 4 h 10" name="T13"/>
                <a:gd fmla="*/ 3 w 7" name="T14"/>
                <a:gd fmla="*/ 1 h 10" name="T15"/>
                <a:gd fmla="*/ 0 w 7" name="T16"/>
                <a:gd fmla="*/ 4 h 10" name="T17"/>
                <a:gd fmla="*/ 1 w 7" name="T18"/>
                <a:gd fmla="*/ 6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7">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206"/>
            <p:cNvSpPr/>
            <p:nvPr/>
          </p:nvSpPr>
          <p:spPr bwMode="auto">
            <a:xfrm>
              <a:off x="3397" y="2691"/>
              <a:ext cx="17" cy="35"/>
            </a:xfrm>
            <a:custGeom>
              <a:gdLst>
                <a:gd fmla="*/ 4 w 4" name="T0"/>
                <a:gd fmla="*/ 4 h 8" name="T1"/>
                <a:gd fmla="*/ 4 w 4" name="T2"/>
                <a:gd fmla="*/ 3 h 8" name="T3"/>
                <a:gd fmla="*/ 0 w 4" name="T4"/>
                <a:gd fmla="*/ 4 h 8" name="T5"/>
                <a:gd fmla="*/ 0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207"/>
            <p:cNvSpPr/>
            <p:nvPr/>
          </p:nvSpPr>
          <p:spPr bwMode="auto">
            <a:xfrm>
              <a:off x="3397" y="2665"/>
              <a:ext cx="21"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208"/>
            <p:cNvSpPr/>
            <p:nvPr/>
          </p:nvSpPr>
          <p:spPr bwMode="auto">
            <a:xfrm>
              <a:off x="3362" y="2661"/>
              <a:ext cx="26" cy="17"/>
            </a:xfrm>
            <a:custGeom>
              <a:gdLst>
                <a:gd fmla="*/ 2 w 6" name="T0"/>
                <a:gd fmla="*/ 4 h 4" name="T1"/>
                <a:gd fmla="*/ 5 w 6" name="T2"/>
                <a:gd fmla="*/ 4 h 4" name="T3"/>
                <a:gd fmla="*/ 6 w 6" name="T4"/>
                <a:gd fmla="*/ 1 h 4" name="T5"/>
                <a:gd fmla="*/ 4 w 6" name="T6"/>
                <a:gd fmla="*/ 0 h 4" name="T7"/>
                <a:gd fmla="*/ 3 w 6" name="T8"/>
                <a:gd fmla="*/ 1 h 4" name="T9"/>
                <a:gd fmla="*/ 2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209"/>
            <p:cNvSpPr/>
            <p:nvPr/>
          </p:nvSpPr>
          <p:spPr bwMode="auto">
            <a:xfrm>
              <a:off x="3332" y="2661"/>
              <a:ext cx="21" cy="30"/>
            </a:xfrm>
            <a:custGeom>
              <a:gdLst>
                <a:gd fmla="*/ 1 w 5" name="T0"/>
                <a:gd fmla="*/ 6 h 7" name="T1"/>
                <a:gd fmla="*/ 4 w 5" name="T2"/>
                <a:gd fmla="*/ 5 h 7" name="T3"/>
                <a:gd fmla="*/ 5 w 5" name="T4"/>
                <a:gd fmla="*/ 2 h 7" name="T5"/>
                <a:gd fmla="*/ 1 w 5" name="T6"/>
                <a:gd fmla="*/ 3 h 7" name="T7"/>
                <a:gd fmla="*/ 1 w 5" name="T8"/>
                <a:gd fmla="*/ 4 h 7" name="T9"/>
                <a:gd fmla="*/ 1 w 5" name="T10"/>
                <a:gd fmla="*/ 6 h 7" name="T11"/>
              </a:gdLst>
              <a:cxnLst>
                <a:cxn ang="0">
                  <a:pos x="T0" y="T1"/>
                </a:cxn>
                <a:cxn ang="0">
                  <a:pos x="T2" y="T3"/>
                </a:cxn>
                <a:cxn ang="0">
                  <a:pos x="T4" y="T5"/>
                </a:cxn>
                <a:cxn ang="0">
                  <a:pos x="T6" y="T7"/>
                </a:cxn>
                <a:cxn ang="0">
                  <a:pos x="T8" y="T9"/>
                </a:cxn>
                <a:cxn ang="0">
                  <a:pos x="T10" y="T11"/>
                </a:cxn>
              </a:cxnLst>
              <a:rect b="b" l="0" r="r" t="0"/>
              <a:pathLst>
                <a:path h="7" w="5">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210"/>
            <p:cNvSpPr/>
            <p:nvPr/>
          </p:nvSpPr>
          <p:spPr bwMode="auto">
            <a:xfrm>
              <a:off x="3314" y="2674"/>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211"/>
            <p:cNvSpPr/>
            <p:nvPr/>
          </p:nvSpPr>
          <p:spPr bwMode="auto">
            <a:xfrm>
              <a:off x="3306" y="2648"/>
              <a:ext cx="21" cy="30"/>
            </a:xfrm>
            <a:custGeom>
              <a:gdLst>
                <a:gd fmla="*/ 4 w 5" name="T0"/>
                <a:gd fmla="*/ 4 h 7" name="T1"/>
                <a:gd fmla="*/ 3 w 5" name="T2"/>
                <a:gd fmla="*/ 4 h 7" name="T3"/>
                <a:gd fmla="*/ 1 w 5" name="T4"/>
                <a:gd fmla="*/ 2 h 7" name="T5"/>
                <a:gd fmla="*/ 0 w 5" name="T6"/>
                <a:gd fmla="*/ 5 h 7" name="T7"/>
                <a:gd fmla="*/ 4 w 5" name="T8"/>
                <a:gd fmla="*/ 4 h 7" name="T9"/>
              </a:gdLst>
              <a:cxnLst>
                <a:cxn ang="0">
                  <a:pos x="T0" y="T1"/>
                </a:cxn>
                <a:cxn ang="0">
                  <a:pos x="T2" y="T3"/>
                </a:cxn>
                <a:cxn ang="0">
                  <a:pos x="T4" y="T5"/>
                </a:cxn>
                <a:cxn ang="0">
                  <a:pos x="T6" y="T7"/>
                </a:cxn>
                <a:cxn ang="0">
                  <a:pos x="T8" y="T9"/>
                </a:cxn>
              </a:cxnLst>
              <a:rect b="b" l="0" r="r" t="0"/>
              <a:pathLst>
                <a:path h="7" w="5">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12"/>
            <p:cNvSpPr/>
            <p:nvPr/>
          </p:nvSpPr>
          <p:spPr bwMode="auto">
            <a:xfrm>
              <a:off x="3284" y="2670"/>
              <a:ext cx="26" cy="30"/>
            </a:xfrm>
            <a:custGeom>
              <a:gdLst>
                <a:gd fmla="*/ 4 w 6" name="T0"/>
                <a:gd fmla="*/ 5 h 7" name="T1"/>
                <a:gd fmla="*/ 5 w 6" name="T2"/>
                <a:gd fmla="*/ 3 h 7" name="T3"/>
                <a:gd fmla="*/ 2 w 6" name="T4"/>
                <a:gd fmla="*/ 2 h 7" name="T5"/>
                <a:gd fmla="*/ 1 w 6" name="T6"/>
                <a:gd fmla="*/ 4 h 7" name="T7"/>
                <a:gd fmla="*/ 4 w 6" name="T8"/>
                <a:gd fmla="*/ 5 h 7" name="T9"/>
              </a:gdLst>
              <a:cxnLst>
                <a:cxn ang="0">
                  <a:pos x="T0" y="T1"/>
                </a:cxn>
                <a:cxn ang="0">
                  <a:pos x="T2" y="T3"/>
                </a:cxn>
                <a:cxn ang="0">
                  <a:pos x="T4" y="T5"/>
                </a:cxn>
                <a:cxn ang="0">
                  <a:pos x="T6" y="T7"/>
                </a:cxn>
                <a:cxn ang="0">
                  <a:pos x="T8" y="T9"/>
                </a:cxn>
              </a:cxnLst>
              <a:rect b="b" l="0" r="r" t="0"/>
              <a:pathLst>
                <a:path h="7" w="6">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213"/>
            <p:cNvSpPr/>
            <p:nvPr/>
          </p:nvSpPr>
          <p:spPr bwMode="auto">
            <a:xfrm>
              <a:off x="3262" y="2687"/>
              <a:ext cx="22" cy="26"/>
            </a:xfrm>
            <a:custGeom>
              <a:gdLst>
                <a:gd fmla="*/ 2 w 5" name="T0"/>
                <a:gd fmla="*/ 1 h 6" name="T1"/>
                <a:gd fmla="*/ 2 w 5" name="T2"/>
                <a:gd fmla="*/ 5 h 6" name="T3"/>
                <a:gd fmla="*/ 3 w 5" name="T4"/>
                <a:gd fmla="*/ 5 h 6" name="T5"/>
                <a:gd fmla="*/ 3 w 5" name="T6"/>
                <a:gd fmla="*/ 1 h 6" name="T7"/>
                <a:gd fmla="*/ 2 w 5" name="T8"/>
                <a:gd fmla="*/ 1 h 6" name="T9"/>
              </a:gdLst>
              <a:cxnLst>
                <a:cxn ang="0">
                  <a:pos x="T0" y="T1"/>
                </a:cxn>
                <a:cxn ang="0">
                  <a:pos x="T2" y="T3"/>
                </a:cxn>
                <a:cxn ang="0">
                  <a:pos x="T4" y="T5"/>
                </a:cxn>
                <a:cxn ang="0">
                  <a:pos x="T6" y="T7"/>
                </a:cxn>
                <a:cxn ang="0">
                  <a:pos x="T8" y="T9"/>
                </a:cxn>
              </a:cxnLst>
              <a:rect b="b" l="0" r="r" t="0"/>
              <a:pathLst>
                <a:path h="6" w="5">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214"/>
            <p:cNvSpPr/>
            <p:nvPr/>
          </p:nvSpPr>
          <p:spPr bwMode="auto">
            <a:xfrm>
              <a:off x="3371" y="2704"/>
              <a:ext cx="30" cy="17"/>
            </a:xfrm>
            <a:custGeom>
              <a:gdLst>
                <a:gd fmla="*/ 3 w 7" name="T0"/>
                <a:gd fmla="*/ 4 h 4" name="T1"/>
                <a:gd fmla="*/ 4 w 7" name="T2"/>
                <a:gd fmla="*/ 4 h 4" name="T3"/>
                <a:gd fmla="*/ 5 w 7" name="T4"/>
                <a:gd fmla="*/ 0 h 4" name="T5"/>
                <a:gd fmla="*/ 3 w 7" name="T6"/>
                <a:gd fmla="*/ 0 h 4" name="T7"/>
                <a:gd fmla="*/ 3 w 7" name="T8"/>
                <a:gd fmla="*/ 4 h 4" name="T9"/>
              </a:gdLst>
              <a:cxnLst>
                <a:cxn ang="0">
                  <a:pos x="T0" y="T1"/>
                </a:cxn>
                <a:cxn ang="0">
                  <a:pos x="T2" y="T3"/>
                </a:cxn>
                <a:cxn ang="0">
                  <a:pos x="T4" y="T5"/>
                </a:cxn>
                <a:cxn ang="0">
                  <a:pos x="T6" y="T7"/>
                </a:cxn>
                <a:cxn ang="0">
                  <a:pos x="T8" y="T9"/>
                </a:cxn>
              </a:cxnLst>
              <a:rect b="b" l="0" r="r" t="0"/>
              <a:pathLst>
                <a:path h="4" w="7">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15"/>
            <p:cNvSpPr>
              <a:spLocks noEditPoints="1"/>
            </p:cNvSpPr>
            <p:nvPr/>
          </p:nvSpPr>
          <p:spPr bwMode="auto">
            <a:xfrm>
              <a:off x="3162" y="2851"/>
              <a:ext cx="161" cy="168"/>
            </a:xfrm>
            <a:custGeom>
              <a:gdLst>
                <a:gd fmla="*/ 5 w 37" name="T0"/>
                <a:gd fmla="*/ 9 h 39" name="T1"/>
                <a:gd fmla="*/ 2 w 37" name="T2"/>
                <a:gd fmla="*/ 20 h 39" name="T3"/>
                <a:gd fmla="*/ 2 w 37" name="T4"/>
                <a:gd fmla="*/ 37 h 39" name="T5"/>
                <a:gd fmla="*/ 7 w 37" name="T6"/>
                <a:gd fmla="*/ 38 h 39" name="T7"/>
                <a:gd fmla="*/ 18 w 37" name="T8"/>
                <a:gd fmla="*/ 33 h 39" name="T9"/>
                <a:gd fmla="*/ 31 w 37" name="T10"/>
                <a:gd fmla="*/ 24 h 39" name="T11"/>
                <a:gd fmla="*/ 24 w 37" name="T12"/>
                <a:gd fmla="*/ 4 h 39" name="T13"/>
                <a:gd fmla="*/ 5 w 37" name="T14"/>
                <a:gd fmla="*/ 9 h 39" name="T15"/>
                <a:gd fmla="*/ 22 w 37" name="T16"/>
                <a:gd fmla="*/ 24 h 39" name="T17"/>
                <a:gd fmla="*/ 9 w 37" name="T18"/>
                <a:gd fmla="*/ 31 h 39" name="T19"/>
                <a:gd fmla="*/ 10 w 37" name="T20"/>
                <a:gd fmla="*/ 17 h 39" name="T21"/>
                <a:gd fmla="*/ 19 w 37" name="T22"/>
                <a:gd fmla="*/ 10 h 39" name="T23"/>
                <a:gd fmla="*/ 22 w 37" name="T24"/>
                <a:gd fmla="*/ 24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37">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216"/>
            <p:cNvSpPr>
              <a:spLocks noEditPoints="1"/>
            </p:cNvSpPr>
            <p:nvPr/>
          </p:nvSpPr>
          <p:spPr bwMode="auto">
            <a:xfrm>
              <a:off x="3358" y="3053"/>
              <a:ext cx="95" cy="186"/>
            </a:xfrm>
            <a:custGeom>
              <a:gdLst>
                <a:gd fmla="*/ 15 w 22" name="T0"/>
                <a:gd fmla="*/ 28 h 43" name="T1"/>
                <a:gd fmla="*/ 15 w 22" name="T2"/>
                <a:gd fmla="*/ 22 h 43" name="T3"/>
                <a:gd fmla="*/ 15 w 22" name="T4"/>
                <a:gd fmla="*/ 6 h 43" name="T5"/>
                <a:gd fmla="*/ 15 w 22" name="T6"/>
                <a:gd fmla="*/ 6 h 43" name="T7"/>
                <a:gd fmla="*/ 17 w 22" name="T8"/>
                <a:gd fmla="*/ 5 h 43" name="T9"/>
                <a:gd fmla="*/ 15 w 22" name="T10"/>
                <a:gd fmla="*/ 2 h 43" name="T11"/>
                <a:gd fmla="*/ 14 w 22" name="T12"/>
                <a:gd fmla="*/ 3 h 43" name="T13"/>
                <a:gd fmla="*/ 13 w 22" name="T14"/>
                <a:gd fmla="*/ 4 h 43" name="T15"/>
                <a:gd fmla="*/ 11 w 22" name="T16"/>
                <a:gd fmla="*/ 4 h 43" name="T17"/>
                <a:gd fmla="*/ 10 w 22" name="T18"/>
                <a:gd fmla="*/ 3 h 43" name="T19"/>
                <a:gd fmla="*/ 9 w 22" name="T20"/>
                <a:gd fmla="*/ 3 h 43" name="T21"/>
                <a:gd fmla="*/ 8 w 22" name="T22"/>
                <a:gd fmla="*/ 3 h 43" name="T23"/>
                <a:gd fmla="*/ 6 w 22" name="T24"/>
                <a:gd fmla="*/ 6 h 43" name="T25"/>
                <a:gd fmla="*/ 6 w 22" name="T26"/>
                <a:gd fmla="*/ 6 h 43" name="T27"/>
                <a:gd fmla="*/ 8 w 22" name="T28"/>
                <a:gd fmla="*/ 8 h 43" name="T29"/>
                <a:gd fmla="*/ 8 w 22" name="T30"/>
                <a:gd fmla="*/ 11 h 43" name="T31"/>
                <a:gd fmla="*/ 8 w 22" name="T32"/>
                <a:gd fmla="*/ 28 h 43" name="T33"/>
                <a:gd fmla="*/ 8 w 22" name="T34"/>
                <a:gd fmla="*/ 28 h 43" name="T35"/>
                <a:gd fmla="*/ 4 w 22" name="T36"/>
                <a:gd fmla="*/ 32 h 43" name="T37"/>
                <a:gd fmla="*/ 5 w 22" name="T38"/>
                <a:gd fmla="*/ 39 h 43" name="T39"/>
                <a:gd fmla="*/ 7 w 22" name="T40"/>
                <a:gd fmla="*/ 38 h 43" name="T41"/>
                <a:gd fmla="*/ 7 w 22" name="T42"/>
                <a:gd fmla="*/ 38 h 43" name="T43"/>
                <a:gd fmla="*/ 13 w 22" name="T44"/>
                <a:gd fmla="*/ 38 h 43" name="T45"/>
                <a:gd fmla="*/ 14 w 22" name="T46"/>
                <a:gd fmla="*/ 39 h 43" name="T47"/>
                <a:gd fmla="*/ 20 w 22" name="T48"/>
                <a:gd fmla="*/ 34 h 43" name="T49"/>
                <a:gd fmla="*/ 15 w 22" name="T50"/>
                <a:gd fmla="*/ 28 h 43" name="T51"/>
                <a:gd fmla="*/ 12 w 22" name="T52"/>
                <a:gd fmla="*/ 11 h 43" name="T53"/>
                <a:gd fmla="*/ 12 w 22" name="T54"/>
                <a:gd fmla="*/ 11 h 43" name="T55"/>
                <a:gd fmla="*/ 12 w 22" name="T56"/>
                <a:gd fmla="*/ 10 h 43" name="T57"/>
                <a:gd fmla="*/ 12 w 22" name="T58"/>
                <a:gd fmla="*/ 11 h 4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 w="22">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217"/>
            <p:cNvSpPr/>
            <p:nvPr/>
          </p:nvSpPr>
          <p:spPr bwMode="auto">
            <a:xfrm>
              <a:off x="3188" y="2717"/>
              <a:ext cx="26" cy="17"/>
            </a:xfrm>
            <a:custGeom>
              <a:gdLst>
                <a:gd fmla="*/ 2 w 6" name="T0"/>
                <a:gd fmla="*/ 4 h 4" name="T1"/>
                <a:gd fmla="*/ 3 w 6" name="T2"/>
                <a:gd fmla="*/ 4 h 4" name="T3"/>
                <a:gd fmla="*/ 4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218"/>
            <p:cNvSpPr/>
            <p:nvPr/>
          </p:nvSpPr>
          <p:spPr bwMode="auto">
            <a:xfrm>
              <a:off x="3223" y="2678"/>
              <a:ext cx="30" cy="35"/>
            </a:xfrm>
            <a:custGeom>
              <a:gdLst>
                <a:gd fmla="*/ 2 w 7" name="T0"/>
                <a:gd fmla="*/ 8 h 8" name="T1"/>
                <a:gd fmla="*/ 2 w 7" name="T2"/>
                <a:gd fmla="*/ 8 h 8" name="T3"/>
                <a:gd fmla="*/ 4 w 7" name="T4"/>
                <a:gd fmla="*/ 5 h 8" name="T5"/>
                <a:gd fmla="*/ 7 w 7" name="T6"/>
                <a:gd fmla="*/ 3 h 8" name="T7"/>
                <a:gd fmla="*/ 7 w 7" name="T8"/>
                <a:gd fmla="*/ 2 h 8" name="T9"/>
                <a:gd fmla="*/ 4 w 7" name="T10"/>
                <a:gd fmla="*/ 3 h 8" name="T11"/>
                <a:gd fmla="*/ 4 w 7" name="T12"/>
                <a:gd fmla="*/ 4 h 8" name="T13"/>
                <a:gd fmla="*/ 4 w 7" name="T14"/>
                <a:gd fmla="*/ 4 h 8" name="T15"/>
                <a:gd fmla="*/ 3 w 7" name="T16"/>
                <a:gd fmla="*/ 4 h 8" name="T17"/>
                <a:gd fmla="*/ 3 w 7" name="T18"/>
                <a:gd fmla="*/ 4 h 8" name="T19"/>
                <a:gd fmla="*/ 2 w 7" name="T20"/>
                <a:gd fmla="*/ 8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219"/>
            <p:cNvSpPr/>
            <p:nvPr/>
          </p:nvSpPr>
          <p:spPr bwMode="auto">
            <a:xfrm>
              <a:off x="3166" y="2808"/>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20"/>
            <p:cNvSpPr/>
            <p:nvPr/>
          </p:nvSpPr>
          <p:spPr bwMode="auto">
            <a:xfrm>
              <a:off x="3188" y="2747"/>
              <a:ext cx="13" cy="31"/>
            </a:xfrm>
            <a:custGeom>
              <a:gdLst>
                <a:gd fmla="*/ 3 w 3" name="T0"/>
                <a:gd fmla="*/ 3 h 7" name="T1"/>
                <a:gd fmla="*/ 3 w 3" name="T2"/>
                <a:gd fmla="*/ 2 h 7" name="T3"/>
                <a:gd fmla="*/ 0 w 3" name="T4"/>
                <a:gd fmla="*/ 4 h 7" name="T5"/>
                <a:gd fmla="*/ 0 w 3" name="T6"/>
                <a:gd fmla="*/ 5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221"/>
            <p:cNvSpPr/>
            <p:nvPr/>
          </p:nvSpPr>
          <p:spPr bwMode="auto">
            <a:xfrm>
              <a:off x="3162" y="2859"/>
              <a:ext cx="26" cy="13"/>
            </a:xfrm>
            <a:custGeom>
              <a:gdLst>
                <a:gd fmla="*/ 2 w 6" name="T0"/>
                <a:gd fmla="*/ 3 h 3" name="T1"/>
                <a:gd fmla="*/ 3 w 6" name="T2"/>
                <a:gd fmla="*/ 3 h 3" name="T3"/>
                <a:gd fmla="*/ 3 w 6" name="T4"/>
                <a:gd fmla="*/ 0 h 3" name="T5"/>
                <a:gd fmla="*/ 3 w 6" name="T6"/>
                <a:gd fmla="*/ 0 h 3" name="T7"/>
                <a:gd fmla="*/ 2 w 6" name="T8"/>
                <a:gd fmla="*/ 3 h 3" name="T9"/>
              </a:gdLst>
              <a:cxnLst>
                <a:cxn ang="0">
                  <a:pos x="T0" y="T1"/>
                </a:cxn>
                <a:cxn ang="0">
                  <a:pos x="T2" y="T3"/>
                </a:cxn>
                <a:cxn ang="0">
                  <a:pos x="T4" y="T5"/>
                </a:cxn>
                <a:cxn ang="0">
                  <a:pos x="T6" y="T7"/>
                </a:cxn>
                <a:cxn ang="0">
                  <a:pos x="T8" y="T9"/>
                </a:cxn>
              </a:cxnLst>
              <a:rect b="b" l="0" r="r" t="0"/>
              <a:pathLst>
                <a:path h="3" w="6">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222"/>
            <p:cNvSpPr/>
            <p:nvPr/>
          </p:nvSpPr>
          <p:spPr bwMode="auto">
            <a:xfrm>
              <a:off x="3145" y="2821"/>
              <a:ext cx="26" cy="17"/>
            </a:xfrm>
            <a:custGeom>
              <a:gdLst>
                <a:gd fmla="*/ 2 w 6" name="T0"/>
                <a:gd fmla="*/ 4 h 4" name="T1"/>
                <a:gd fmla="*/ 3 w 6" name="T2"/>
                <a:gd fmla="*/ 4 h 4" name="T3"/>
                <a:gd fmla="*/ 3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223"/>
            <p:cNvSpPr/>
            <p:nvPr/>
          </p:nvSpPr>
          <p:spPr bwMode="auto">
            <a:xfrm>
              <a:off x="3171" y="2756"/>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224"/>
            <p:cNvSpPr/>
            <p:nvPr/>
          </p:nvSpPr>
          <p:spPr bwMode="auto">
            <a:xfrm>
              <a:off x="3162" y="2950"/>
              <a:ext cx="26" cy="17"/>
            </a:xfrm>
            <a:custGeom>
              <a:gdLst>
                <a:gd fmla="*/ 3 w 6" name="T0"/>
                <a:gd fmla="*/ 4 h 4" name="T1"/>
                <a:gd fmla="*/ 3 w 6" name="T2"/>
                <a:gd fmla="*/ 4 h 4" name="T3"/>
                <a:gd fmla="*/ 4 w 6" name="T4"/>
                <a:gd fmla="*/ 0 h 4" name="T5"/>
                <a:gd fmla="*/ 3 w 6" name="T6"/>
                <a:gd fmla="*/ 0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225"/>
            <p:cNvSpPr/>
            <p:nvPr/>
          </p:nvSpPr>
          <p:spPr bwMode="auto">
            <a:xfrm>
              <a:off x="3123" y="2881"/>
              <a:ext cx="22" cy="13"/>
            </a:xfrm>
            <a:custGeom>
              <a:gdLst>
                <a:gd fmla="*/ 2 w 5" name="T0"/>
                <a:gd fmla="*/ 3 h 3" name="T1"/>
                <a:gd fmla="*/ 3 w 5" name="T2"/>
                <a:gd fmla="*/ 0 h 3" name="T3"/>
                <a:gd fmla="*/ 2 w 5" name="T4"/>
                <a:gd fmla="*/ 3 h 3" name="T5"/>
              </a:gdLst>
              <a:cxnLst>
                <a:cxn ang="0">
                  <a:pos x="T0" y="T1"/>
                </a:cxn>
                <a:cxn ang="0">
                  <a:pos x="T2" y="T3"/>
                </a:cxn>
                <a:cxn ang="0">
                  <a:pos x="T4" y="T5"/>
                </a:cxn>
              </a:cxnLst>
              <a:rect b="b" l="0" r="r" t="0"/>
              <a:pathLst>
                <a:path h="3" w="5">
                  <a:moveTo>
                    <a:pt x="2" y="3"/>
                  </a:moveTo>
                  <a:cubicBezTo>
                    <a:pt x="4" y="3"/>
                    <a:pt x="5"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226"/>
            <p:cNvSpPr/>
            <p:nvPr/>
          </p:nvSpPr>
          <p:spPr bwMode="auto">
            <a:xfrm>
              <a:off x="3119" y="2915"/>
              <a:ext cx="30" cy="39"/>
            </a:xfrm>
            <a:custGeom>
              <a:gdLst>
                <a:gd fmla="*/ 3 w 7" name="T0"/>
                <a:gd fmla="*/ 6 h 9" name="T1"/>
                <a:gd fmla="*/ 3 w 7" name="T2"/>
                <a:gd fmla="*/ 6 h 9" name="T3"/>
                <a:gd fmla="*/ 6 w 7" name="T4"/>
                <a:gd fmla="*/ 5 h 9" name="T5"/>
                <a:gd fmla="*/ 7 w 7" name="T6"/>
                <a:gd fmla="*/ 2 h 9" name="T7"/>
                <a:gd fmla="*/ 5 w 7" name="T8"/>
                <a:gd fmla="*/ 0 h 9" name="T9"/>
                <a:gd fmla="*/ 3 w 7" name="T10"/>
                <a:gd fmla="*/ 2 h 9" name="T11"/>
                <a:gd fmla="*/ 3 w 7" name="T12"/>
                <a:gd fmla="*/ 2 h 9" name="T13"/>
                <a:gd fmla="*/ 3 w 7" name="T14"/>
                <a:gd fmla="*/ 2 h 9" name="T15"/>
                <a:gd fmla="*/ 2 w 7" name="T16"/>
                <a:gd fmla="*/ 6 h 9" name="T17"/>
                <a:gd fmla="*/ 2 w 7" name="T18"/>
                <a:gd fmla="*/ 6 h 9" name="T19"/>
                <a:gd fmla="*/ 3 w 7" name="T20"/>
                <a:gd fmla="*/ 6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7">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227"/>
            <p:cNvSpPr/>
            <p:nvPr/>
          </p:nvSpPr>
          <p:spPr bwMode="auto">
            <a:xfrm>
              <a:off x="3123" y="2829"/>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228"/>
            <p:cNvSpPr/>
            <p:nvPr/>
          </p:nvSpPr>
          <p:spPr bwMode="auto">
            <a:xfrm>
              <a:off x="3114" y="2864"/>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229"/>
            <p:cNvSpPr/>
            <p:nvPr/>
          </p:nvSpPr>
          <p:spPr bwMode="auto">
            <a:xfrm>
              <a:off x="3223" y="2717"/>
              <a:ext cx="26" cy="17"/>
            </a:xfrm>
            <a:custGeom>
              <a:gdLst>
                <a:gd fmla="*/ 3 w 6" name="T0"/>
                <a:gd fmla="*/ 4 h 4" name="T1"/>
                <a:gd fmla="*/ 4 w 6" name="T2"/>
                <a:gd fmla="*/ 0 h 4" name="T3"/>
                <a:gd fmla="*/ 3 w 6" name="T4"/>
                <a:gd fmla="*/ 0 h 4" name="T5"/>
                <a:gd fmla="*/ 2 w 6" name="T6"/>
                <a:gd fmla="*/ 4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230"/>
            <p:cNvSpPr/>
            <p:nvPr/>
          </p:nvSpPr>
          <p:spPr bwMode="auto">
            <a:xfrm>
              <a:off x="3210" y="2739"/>
              <a:ext cx="17" cy="26"/>
            </a:xfrm>
            <a:custGeom>
              <a:gdLst>
                <a:gd fmla="*/ 0 w 4" name="T0"/>
                <a:gd fmla="*/ 3 h 6" name="T1"/>
                <a:gd fmla="*/ 0 w 4" name="T2"/>
                <a:gd fmla="*/ 4 h 6" name="T3"/>
                <a:gd fmla="*/ 4 w 4" name="T4"/>
                <a:gd fmla="*/ 3 h 6" name="T5"/>
                <a:gd fmla="*/ 4 w 4" name="T6"/>
                <a:gd fmla="*/ 2 h 6" name="T7"/>
                <a:gd fmla="*/ 0 w 4" name="T8"/>
                <a:gd fmla="*/ 3 h 6" name="T9"/>
              </a:gdLst>
              <a:cxnLst>
                <a:cxn ang="0">
                  <a:pos x="T0" y="T1"/>
                </a:cxn>
                <a:cxn ang="0">
                  <a:pos x="T2" y="T3"/>
                </a:cxn>
                <a:cxn ang="0">
                  <a:pos x="T4" y="T5"/>
                </a:cxn>
                <a:cxn ang="0">
                  <a:pos x="T6" y="T7"/>
                </a:cxn>
                <a:cxn ang="0">
                  <a:pos x="T8" y="T9"/>
                </a:cxn>
              </a:cxnLst>
              <a:rect b="b" l="0" r="r" t="0"/>
              <a:pathLst>
                <a:path h="6" w="4">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231"/>
            <p:cNvSpPr/>
            <p:nvPr/>
          </p:nvSpPr>
          <p:spPr bwMode="auto">
            <a:xfrm>
              <a:off x="3206" y="3079"/>
              <a:ext cx="21" cy="13"/>
            </a:xfrm>
            <a:custGeom>
              <a:gdLst>
                <a:gd fmla="*/ 3 w 5" name="T0"/>
                <a:gd fmla="*/ 0 h 3" name="T1"/>
                <a:gd fmla="*/ 2 w 5" name="T2"/>
                <a:gd fmla="*/ 3 h 3" name="T3"/>
                <a:gd fmla="*/ 3 w 5" name="T4"/>
                <a:gd fmla="*/ 0 h 3" name="T5"/>
              </a:gdLst>
              <a:cxnLst>
                <a:cxn ang="0">
                  <a:pos x="T0" y="T1"/>
                </a:cxn>
                <a:cxn ang="0">
                  <a:pos x="T2" y="T3"/>
                </a:cxn>
                <a:cxn ang="0">
                  <a:pos x="T4" y="T5"/>
                </a:cxn>
              </a:cxnLst>
              <a:rect b="b" l="0" r="r" t="0"/>
              <a:pathLst>
                <a:path h="3" w="5">
                  <a:moveTo>
                    <a:pt x="3" y="0"/>
                  </a:moveTo>
                  <a:cubicBezTo>
                    <a:pt x="1" y="0"/>
                    <a:pt x="0" y="3"/>
                    <a:pt x="2" y="3"/>
                  </a:cubicBezTo>
                  <a:cubicBezTo>
                    <a:pt x="4"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232"/>
            <p:cNvSpPr/>
            <p:nvPr/>
          </p:nvSpPr>
          <p:spPr bwMode="auto">
            <a:xfrm>
              <a:off x="3175" y="3062"/>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233"/>
            <p:cNvSpPr/>
            <p:nvPr/>
          </p:nvSpPr>
          <p:spPr bwMode="auto">
            <a:xfrm>
              <a:off x="3193" y="3036"/>
              <a:ext cx="47" cy="43"/>
            </a:xfrm>
            <a:custGeom>
              <a:gdLst>
                <a:gd fmla="*/ 5 w 11" name="T0"/>
                <a:gd fmla="*/ 9 h 10" name="T1"/>
                <a:gd fmla="*/ 6 w 11" name="T2"/>
                <a:gd fmla="*/ 8 h 10" name="T3"/>
                <a:gd fmla="*/ 7 w 11" name="T4"/>
                <a:gd fmla="*/ 7 h 10" name="T5"/>
                <a:gd fmla="*/ 7 w 11" name="T6"/>
                <a:gd fmla="*/ 7 h 10" name="T7"/>
                <a:gd fmla="*/ 10 w 11" name="T8"/>
                <a:gd fmla="*/ 5 h 10" name="T9"/>
                <a:gd fmla="*/ 9 w 11" name="T10"/>
                <a:gd fmla="*/ 4 h 10" name="T11"/>
                <a:gd fmla="*/ 7 w 11" name="T12"/>
                <a:gd fmla="*/ 4 h 10" name="T13"/>
                <a:gd fmla="*/ 6 w 11" name="T14"/>
                <a:gd fmla="*/ 2 h 10" name="T15"/>
                <a:gd fmla="*/ 3 w 11" name="T16"/>
                <a:gd fmla="*/ 1 h 10" name="T17"/>
                <a:gd fmla="*/ 1 w 11" name="T18"/>
                <a:gd fmla="*/ 5 h 10" name="T19"/>
                <a:gd fmla="*/ 4 w 11" name="T20"/>
                <a:gd fmla="*/ 6 h 10" name="T21"/>
                <a:gd fmla="*/ 4 w 11" name="T22"/>
                <a:gd fmla="*/ 6 h 10" name="T23"/>
                <a:gd fmla="*/ 5 w 11"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11">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234"/>
            <p:cNvSpPr/>
            <p:nvPr/>
          </p:nvSpPr>
          <p:spPr bwMode="auto">
            <a:xfrm>
              <a:off x="3140" y="3010"/>
              <a:ext cx="22" cy="18"/>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235"/>
            <p:cNvSpPr/>
            <p:nvPr/>
          </p:nvSpPr>
          <p:spPr bwMode="auto">
            <a:xfrm>
              <a:off x="3106" y="2890"/>
              <a:ext cx="21" cy="17"/>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236"/>
            <p:cNvSpPr/>
            <p:nvPr/>
          </p:nvSpPr>
          <p:spPr bwMode="auto">
            <a:xfrm>
              <a:off x="3106" y="2959"/>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237"/>
            <p:cNvSpPr/>
            <p:nvPr/>
          </p:nvSpPr>
          <p:spPr bwMode="auto">
            <a:xfrm>
              <a:off x="3140" y="2937"/>
              <a:ext cx="26" cy="17"/>
            </a:xfrm>
            <a:custGeom>
              <a:gdLst>
                <a:gd fmla="*/ 3 w 6" name="T0"/>
                <a:gd fmla="*/ 4 h 4" name="T1"/>
                <a:gd fmla="*/ 3 w 6" name="T2"/>
                <a:gd fmla="*/ 0 h 4" name="T3"/>
                <a:gd fmla="*/ 3 w 6" name="T4"/>
                <a:gd fmla="*/ 4 h 4" name="T5"/>
              </a:gdLst>
              <a:cxnLst>
                <a:cxn ang="0">
                  <a:pos x="T0" y="T1"/>
                </a:cxn>
                <a:cxn ang="0">
                  <a:pos x="T2" y="T3"/>
                </a:cxn>
                <a:cxn ang="0">
                  <a:pos x="T4" y="T5"/>
                </a:cxn>
              </a:cxnLst>
              <a:rect b="b" l="0" r="r" t="0"/>
              <a:pathLst>
                <a:path h="4" w="6">
                  <a:moveTo>
                    <a:pt x="3" y="4"/>
                  </a:moveTo>
                  <a:cubicBezTo>
                    <a:pt x="5" y="4"/>
                    <a:pt x="6"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238"/>
            <p:cNvSpPr/>
            <p:nvPr/>
          </p:nvSpPr>
          <p:spPr bwMode="auto">
            <a:xfrm>
              <a:off x="3284" y="3036"/>
              <a:ext cx="48" cy="35"/>
            </a:xfrm>
            <a:custGeom>
              <a:gdLst>
                <a:gd fmla="*/ 10 w 11" name="T0"/>
                <a:gd fmla="*/ 5 h 8" name="T1"/>
                <a:gd fmla="*/ 10 w 11" name="T2"/>
                <a:gd fmla="*/ 4 h 8" name="T3"/>
                <a:gd fmla="*/ 9 w 11" name="T4"/>
                <a:gd fmla="*/ 2 h 8" name="T5"/>
                <a:gd fmla="*/ 7 w 11" name="T6"/>
                <a:gd fmla="*/ 2 h 8" name="T7"/>
                <a:gd fmla="*/ 6 w 11" name="T8"/>
                <a:gd fmla="*/ 2 h 8" name="T9"/>
                <a:gd fmla="*/ 5 w 11" name="T10"/>
                <a:gd fmla="*/ 3 h 8" name="T11"/>
                <a:gd fmla="*/ 4 w 11" name="T12"/>
                <a:gd fmla="*/ 2 h 8" name="T13"/>
                <a:gd fmla="*/ 4 w 11" name="T14"/>
                <a:gd fmla="*/ 2 h 8" name="T15"/>
                <a:gd fmla="*/ 2 w 11" name="T16"/>
                <a:gd fmla="*/ 5 h 8" name="T17"/>
                <a:gd fmla="*/ 2 w 11" name="T18"/>
                <a:gd fmla="*/ 6 h 8" name="T19"/>
                <a:gd fmla="*/ 4 w 11" name="T20"/>
                <a:gd fmla="*/ 5 h 8" name="T21"/>
                <a:gd fmla="*/ 5 w 11" name="T22"/>
                <a:gd fmla="*/ 6 h 8" name="T23"/>
                <a:gd fmla="*/ 6 w 11" name="T24"/>
                <a:gd fmla="*/ 6 h 8" name="T25"/>
                <a:gd fmla="*/ 7 w 11" name="T26"/>
                <a:gd fmla="*/ 6 h 8" name="T27"/>
                <a:gd fmla="*/ 7 w 11" name="T28"/>
                <a:gd fmla="*/ 6 h 8" name="T29"/>
                <a:gd fmla="*/ 10 w 11" name="T30"/>
                <a:gd fmla="*/ 5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239"/>
            <p:cNvSpPr/>
            <p:nvPr/>
          </p:nvSpPr>
          <p:spPr bwMode="auto">
            <a:xfrm>
              <a:off x="3375" y="3045"/>
              <a:ext cx="22" cy="26"/>
            </a:xfrm>
            <a:custGeom>
              <a:gdLst>
                <a:gd fmla="*/ 2 w 5" name="T0"/>
                <a:gd fmla="*/ 2 h 6" name="T1"/>
                <a:gd fmla="*/ 1 w 5" name="T2"/>
                <a:gd fmla="*/ 2 h 6" name="T3"/>
                <a:gd fmla="*/ 3 w 5" name="T4"/>
                <a:gd fmla="*/ 5 h 6" name="T5"/>
                <a:gd fmla="*/ 3 w 5" name="T6"/>
                <a:gd fmla="*/ 4 h 6" name="T7"/>
                <a:gd fmla="*/ 2 w 5" name="T8"/>
                <a:gd fmla="*/ 2 h 6" name="T9"/>
              </a:gdLst>
              <a:cxnLst>
                <a:cxn ang="0">
                  <a:pos x="T0" y="T1"/>
                </a:cxn>
                <a:cxn ang="0">
                  <a:pos x="T2" y="T3"/>
                </a:cxn>
                <a:cxn ang="0">
                  <a:pos x="T4" y="T5"/>
                </a:cxn>
                <a:cxn ang="0">
                  <a:pos x="T6" y="T7"/>
                </a:cxn>
                <a:cxn ang="0">
                  <a:pos x="T8" y="T9"/>
                </a:cxn>
              </a:cxnLst>
              <a:rect b="b" l="0" r="r" t="0"/>
              <a:pathLst>
                <a:path h="6" w="5">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240"/>
            <p:cNvSpPr/>
            <p:nvPr/>
          </p:nvSpPr>
          <p:spPr bwMode="auto">
            <a:xfrm>
              <a:off x="3262" y="3010"/>
              <a:ext cx="17" cy="35"/>
            </a:xfrm>
            <a:custGeom>
              <a:gdLst>
                <a:gd fmla="*/ 1 w 4" name="T0"/>
                <a:gd fmla="*/ 3 h 8" name="T1"/>
                <a:gd fmla="*/ 1 w 4" name="T2"/>
                <a:gd fmla="*/ 4 h 8" name="T3"/>
                <a:gd fmla="*/ 0 w 4" name="T4"/>
                <a:gd fmla="*/ 5 h 8" name="T5"/>
                <a:gd fmla="*/ 0 w 4" name="T6"/>
                <a:gd fmla="*/ 5 h 8" name="T7"/>
                <a:gd fmla="*/ 0 w 4" name="T8"/>
                <a:gd fmla="*/ 6 h 8" name="T9"/>
                <a:gd fmla="*/ 4 w 4" name="T10"/>
                <a:gd fmla="*/ 5 h 8" name="T11"/>
                <a:gd fmla="*/ 4 w 4" name="T12"/>
                <a:gd fmla="*/ 4 h 8" name="T13"/>
                <a:gd fmla="*/ 4 w 4" name="T14"/>
                <a:gd fmla="*/ 4 h 8" name="T15"/>
                <a:gd fmla="*/ 4 w 4" name="T16"/>
                <a:gd fmla="*/ 3 h 8" name="T17"/>
                <a:gd fmla="*/ 4 w 4" name="T18"/>
                <a:gd fmla="*/ 2 h 8" name="T19"/>
                <a:gd fmla="*/ 1 w 4" name="T20"/>
                <a:gd fmla="*/ 3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241"/>
            <p:cNvSpPr/>
            <p:nvPr/>
          </p:nvSpPr>
          <p:spPr bwMode="auto">
            <a:xfrm>
              <a:off x="3214" y="3006"/>
              <a:ext cx="48" cy="35"/>
            </a:xfrm>
            <a:custGeom>
              <a:gdLst>
                <a:gd fmla="*/ 10 w 11" name="T0"/>
                <a:gd fmla="*/ 7 h 8" name="T1"/>
                <a:gd fmla="*/ 10 w 11" name="T2"/>
                <a:gd fmla="*/ 5 h 8" name="T3"/>
                <a:gd fmla="*/ 8 w 11" name="T4"/>
                <a:gd fmla="*/ 4 h 8" name="T5"/>
                <a:gd fmla="*/ 8 w 11" name="T6"/>
                <a:gd fmla="*/ 2 h 8" name="T7"/>
                <a:gd fmla="*/ 6 w 11" name="T8"/>
                <a:gd fmla="*/ 0 h 8" name="T9"/>
                <a:gd fmla="*/ 5 w 11" name="T10"/>
                <a:gd fmla="*/ 4 h 8" name="T11"/>
                <a:gd fmla="*/ 5 w 11" name="T12"/>
                <a:gd fmla="*/ 4 h 8" name="T13"/>
                <a:gd fmla="*/ 3 w 11" name="T14"/>
                <a:gd fmla="*/ 4 h 8" name="T15"/>
                <a:gd fmla="*/ 3 w 11" name="T16"/>
                <a:gd fmla="*/ 7 h 8" name="T17"/>
                <a:gd fmla="*/ 3 w 11" name="T18"/>
                <a:gd fmla="*/ 7 h 8" name="T19"/>
                <a:gd fmla="*/ 5 w 11" name="T20"/>
                <a:gd fmla="*/ 7 h 8" name="T21"/>
                <a:gd fmla="*/ 6 w 11" name="T22"/>
                <a:gd fmla="*/ 7 h 8" name="T23"/>
                <a:gd fmla="*/ 6 w 11" name="T24"/>
                <a:gd fmla="*/ 7 h 8" name="T25"/>
                <a:gd fmla="*/ 7 w 11" name="T26"/>
                <a:gd fmla="*/ 8 h 8" name="T27"/>
                <a:gd fmla="*/ 8 w 11" name="T28"/>
                <a:gd fmla="*/ 8 h 8" name="T29"/>
                <a:gd fmla="*/ 10 w 11" name="T30"/>
                <a:gd fmla="*/ 7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242"/>
            <p:cNvSpPr/>
            <p:nvPr/>
          </p:nvSpPr>
          <p:spPr bwMode="auto">
            <a:xfrm>
              <a:off x="3232" y="2980"/>
              <a:ext cx="13" cy="30"/>
            </a:xfrm>
            <a:custGeom>
              <a:gdLst>
                <a:gd fmla="*/ 3 w 3" name="T0"/>
                <a:gd fmla="*/ 3 h 7" name="T1"/>
                <a:gd fmla="*/ 3 w 3" name="T2"/>
                <a:gd fmla="*/ 3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243"/>
            <p:cNvSpPr/>
            <p:nvPr/>
          </p:nvSpPr>
          <p:spPr bwMode="auto">
            <a:xfrm>
              <a:off x="3175" y="2984"/>
              <a:ext cx="48" cy="35"/>
            </a:xfrm>
            <a:custGeom>
              <a:gdLst>
                <a:gd fmla="*/ 6 w 11" name="T0"/>
                <a:gd fmla="*/ 6 h 8" name="T1"/>
                <a:gd fmla="*/ 7 w 11" name="T2"/>
                <a:gd fmla="*/ 6 h 8" name="T3"/>
                <a:gd fmla="*/ 9 w 11" name="T4"/>
                <a:gd fmla="*/ 3 h 8" name="T5"/>
                <a:gd fmla="*/ 7 w 11" name="T6"/>
                <a:gd fmla="*/ 2 h 8" name="T7"/>
                <a:gd fmla="*/ 6 w 11" name="T8"/>
                <a:gd fmla="*/ 3 h 8" name="T9"/>
                <a:gd fmla="*/ 6 w 11" name="T10"/>
                <a:gd fmla="*/ 2 h 8" name="T11"/>
                <a:gd fmla="*/ 6 w 11" name="T12"/>
                <a:gd fmla="*/ 2 h 8" name="T13"/>
                <a:gd fmla="*/ 5 w 11" name="T14"/>
                <a:gd fmla="*/ 1 h 8" name="T15"/>
                <a:gd fmla="*/ 3 w 11" name="T16"/>
                <a:gd fmla="*/ 0 h 8" name="T17"/>
                <a:gd fmla="*/ 1 w 11" name="T18"/>
                <a:gd fmla="*/ 1 h 8" name="T19"/>
                <a:gd fmla="*/ 2 w 11" name="T20"/>
                <a:gd fmla="*/ 4 h 8" name="T21"/>
                <a:gd fmla="*/ 3 w 11" name="T22"/>
                <a:gd fmla="*/ 5 h 8" name="T23"/>
                <a:gd fmla="*/ 3 w 11" name="T24"/>
                <a:gd fmla="*/ 5 h 8" name="T25"/>
                <a:gd fmla="*/ 4 w 11" name="T26"/>
                <a:gd fmla="*/ 5 h 8" name="T27"/>
                <a:gd fmla="*/ 4 w 11" name="T28"/>
                <a:gd fmla="*/ 5 h 8" name="T29"/>
                <a:gd fmla="*/ 5 w 11" name="T30"/>
                <a:gd fmla="*/ 5 h 8" name="T31"/>
                <a:gd fmla="*/ 5 w 11" name="T32"/>
                <a:gd fmla="*/ 4 h 8" name="T33"/>
                <a:gd fmla="*/ 6 w 11" name="T34"/>
                <a:gd fmla="*/ 6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244"/>
            <p:cNvSpPr/>
            <p:nvPr/>
          </p:nvSpPr>
          <p:spPr bwMode="auto">
            <a:xfrm>
              <a:off x="3297" y="3023"/>
              <a:ext cx="22"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245"/>
            <p:cNvSpPr/>
            <p:nvPr/>
          </p:nvSpPr>
          <p:spPr bwMode="auto">
            <a:xfrm>
              <a:off x="3418" y="3019"/>
              <a:ext cx="27" cy="30"/>
            </a:xfrm>
            <a:custGeom>
              <a:gdLst>
                <a:gd fmla="*/ 4 w 6" name="T0"/>
                <a:gd fmla="*/ 0 h 7" name="T1"/>
                <a:gd fmla="*/ 3 w 6" name="T2"/>
                <a:gd fmla="*/ 0 h 7" name="T3"/>
                <a:gd fmla="*/ 3 w 6" name="T4"/>
                <a:gd fmla="*/ 3 h 7" name="T5"/>
                <a:gd fmla="*/ 3 w 6" name="T6"/>
                <a:gd fmla="*/ 3 h 7" name="T7"/>
                <a:gd fmla="*/ 3 w 6" name="T8"/>
                <a:gd fmla="*/ 7 h 7" name="T9"/>
                <a:gd fmla="*/ 4 w 6" name="T10"/>
                <a:gd fmla="*/ 3 h 7" name="T11"/>
                <a:gd fmla="*/ 4 w 6"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246"/>
            <p:cNvSpPr/>
            <p:nvPr/>
          </p:nvSpPr>
          <p:spPr bwMode="auto">
            <a:xfrm>
              <a:off x="3436" y="2976"/>
              <a:ext cx="39" cy="34"/>
            </a:xfrm>
            <a:custGeom>
              <a:gdLst>
                <a:gd fmla="*/ 5 w 9" name="T0"/>
                <a:gd fmla="*/ 6 h 8" name="T1"/>
                <a:gd fmla="*/ 6 w 9" name="T2"/>
                <a:gd fmla="*/ 2 h 8" name="T3"/>
                <a:gd fmla="*/ 4 w 9" name="T4"/>
                <a:gd fmla="*/ 5 h 8" name="T5"/>
                <a:gd fmla="*/ 3 w 9" name="T6"/>
                <a:gd fmla="*/ 4 h 8" name="T7"/>
                <a:gd fmla="*/ 3 w 9" name="T8"/>
                <a:gd fmla="*/ 5 h 8" name="T9"/>
                <a:gd fmla="*/ 3 w 9" name="T10"/>
                <a:gd fmla="*/ 4 h 8" name="T11"/>
                <a:gd fmla="*/ 4 w 9" name="T12"/>
                <a:gd fmla="*/ 0 h 8" name="T13"/>
                <a:gd fmla="*/ 0 w 9" name="T14"/>
                <a:gd fmla="*/ 4 h 8" name="T15"/>
                <a:gd fmla="*/ 2 w 9" name="T16"/>
                <a:gd fmla="*/ 5 h 8" name="T17"/>
                <a:gd fmla="*/ 3 w 9" name="T18"/>
                <a:gd fmla="*/ 8 h 8" name="T19"/>
                <a:gd fmla="*/ 5 w 9" name="T20"/>
                <a:gd fmla="*/ 5 h 8" name="T21"/>
                <a:gd fmla="*/ 5 w 9" name="T22"/>
                <a:gd fmla="*/ 6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9">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247"/>
            <p:cNvSpPr/>
            <p:nvPr/>
          </p:nvSpPr>
          <p:spPr bwMode="auto">
            <a:xfrm>
              <a:off x="3475" y="2950"/>
              <a:ext cx="48" cy="30"/>
            </a:xfrm>
            <a:custGeom>
              <a:gdLst>
                <a:gd fmla="*/ 3 w 11" name="T0"/>
                <a:gd fmla="*/ 7 h 7" name="T1"/>
                <a:gd fmla="*/ 5 w 11" name="T2"/>
                <a:gd fmla="*/ 5 h 7" name="T3"/>
                <a:gd fmla="*/ 5 w 11" name="T4"/>
                <a:gd fmla="*/ 5 h 7" name="T5"/>
                <a:gd fmla="*/ 7 w 11" name="T6"/>
                <a:gd fmla="*/ 5 h 7" name="T7"/>
                <a:gd fmla="*/ 9 w 11" name="T8"/>
                <a:gd fmla="*/ 2 h 7" name="T9"/>
                <a:gd fmla="*/ 8 w 11" name="T10"/>
                <a:gd fmla="*/ 2 h 7" name="T11"/>
                <a:gd fmla="*/ 7 w 11" name="T12"/>
                <a:gd fmla="*/ 0 h 7" name="T13"/>
                <a:gd fmla="*/ 4 w 11" name="T14"/>
                <a:gd fmla="*/ 3 h 7" name="T15"/>
                <a:gd fmla="*/ 4 w 11" name="T16"/>
                <a:gd fmla="*/ 3 h 7" name="T17"/>
                <a:gd fmla="*/ 3 w 11" name="T18"/>
                <a:gd fmla="*/ 3 h 7" name="T19"/>
                <a:gd fmla="*/ 3 w 11" name="T20"/>
                <a:gd fmla="*/ 7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11">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248"/>
            <p:cNvSpPr/>
            <p:nvPr/>
          </p:nvSpPr>
          <p:spPr bwMode="auto">
            <a:xfrm>
              <a:off x="3180" y="2963"/>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249"/>
            <p:cNvSpPr>
              <a:spLocks noEditPoints="1"/>
            </p:cNvSpPr>
            <p:nvPr/>
          </p:nvSpPr>
          <p:spPr bwMode="auto">
            <a:xfrm>
              <a:off x="3153" y="2972"/>
              <a:ext cx="22" cy="34"/>
            </a:xfrm>
            <a:custGeom>
              <a:gdLst>
                <a:gd fmla="*/ 3 w 5" name="T0"/>
                <a:gd fmla="*/ 4 h 8" name="T1"/>
                <a:gd fmla="*/ 3 w 5" name="T2"/>
                <a:gd fmla="*/ 2 h 8" name="T3"/>
                <a:gd fmla="*/ 0 w 5" name="T4"/>
                <a:gd fmla="*/ 4 h 8" name="T5"/>
                <a:gd fmla="*/ 1 w 5" name="T6"/>
                <a:gd fmla="*/ 5 h 8" name="T7"/>
                <a:gd fmla="*/ 2 w 5" name="T8"/>
                <a:gd fmla="*/ 8 h 8" name="T9"/>
                <a:gd fmla="*/ 2 w 5" name="T10"/>
                <a:gd fmla="*/ 8 h 8" name="T11"/>
                <a:gd fmla="*/ 3 w 5" name="T12"/>
                <a:gd fmla="*/ 4 h 8" name="T13"/>
                <a:gd fmla="*/ 3 w 5" name="T14"/>
                <a:gd fmla="*/ 2 h 8" name="T15"/>
                <a:gd fmla="*/ 3 w 5" name="T16"/>
                <a:gd fmla="*/ 2 h 8" name="T17"/>
                <a:gd fmla="*/ 2 w 5" name="T18"/>
                <a:gd fmla="*/ 2 h 8" name="T19"/>
                <a:gd fmla="*/ 3 w 5" name="T20"/>
                <a:gd fmla="*/ 2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5">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250"/>
            <p:cNvSpPr/>
            <p:nvPr/>
          </p:nvSpPr>
          <p:spPr bwMode="auto">
            <a:xfrm>
              <a:off x="3384" y="3032"/>
              <a:ext cx="21" cy="17"/>
            </a:xfrm>
            <a:custGeom>
              <a:gdLst>
                <a:gd fmla="*/ 3 w 5" name="T0"/>
                <a:gd fmla="*/ 3 h 4" name="T1"/>
                <a:gd fmla="*/ 3 w 5" name="T2"/>
                <a:gd fmla="*/ 0 h 4" name="T3"/>
                <a:gd fmla="*/ 0 w 5" name="T4"/>
                <a:gd fmla="*/ 3 h 4" name="T5"/>
                <a:gd fmla="*/ 2 w 5" name="T6"/>
                <a:gd fmla="*/ 4 h 4" name="T7"/>
                <a:gd fmla="*/ 3 w 5" name="T8"/>
                <a:gd fmla="*/ 3 h 4" name="T9"/>
              </a:gdLst>
              <a:cxnLst>
                <a:cxn ang="0">
                  <a:pos x="T0" y="T1"/>
                </a:cxn>
                <a:cxn ang="0">
                  <a:pos x="T2" y="T3"/>
                </a:cxn>
                <a:cxn ang="0">
                  <a:pos x="T4" y="T5"/>
                </a:cxn>
                <a:cxn ang="0">
                  <a:pos x="T6" y="T7"/>
                </a:cxn>
                <a:cxn ang="0">
                  <a:pos x="T8" y="T9"/>
                </a:cxn>
              </a:cxnLst>
              <a:rect b="b" l="0" r="r" t="0"/>
              <a:pathLst>
                <a:path h="4" w="5">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251"/>
            <p:cNvSpPr>
              <a:spLocks noEditPoints="1"/>
            </p:cNvSpPr>
            <p:nvPr/>
          </p:nvSpPr>
          <p:spPr bwMode="auto">
            <a:xfrm>
              <a:off x="3401" y="3015"/>
              <a:ext cx="26" cy="47"/>
            </a:xfrm>
            <a:custGeom>
              <a:gdLst>
                <a:gd fmla="*/ 5 w 6" name="T0"/>
                <a:gd fmla="*/ 2 h 11" name="T1"/>
                <a:gd fmla="*/ 4 w 6" name="T2"/>
                <a:gd fmla="*/ 0 h 11" name="T3"/>
                <a:gd fmla="*/ 2 w 6" name="T4"/>
                <a:gd fmla="*/ 3 h 11" name="T5"/>
                <a:gd fmla="*/ 3 w 6" name="T6"/>
                <a:gd fmla="*/ 4 h 11" name="T7"/>
                <a:gd fmla="*/ 2 w 6" name="T8"/>
                <a:gd fmla="*/ 5 h 11" name="T9"/>
                <a:gd fmla="*/ 2 w 6" name="T10"/>
                <a:gd fmla="*/ 8 h 11" name="T11"/>
                <a:gd fmla="*/ 2 w 6" name="T12"/>
                <a:gd fmla="*/ 11 h 11" name="T13"/>
                <a:gd fmla="*/ 4 w 6" name="T14"/>
                <a:gd fmla="*/ 8 h 11" name="T15"/>
                <a:gd fmla="*/ 5 w 6" name="T16"/>
                <a:gd fmla="*/ 5 h 11" name="T17"/>
                <a:gd fmla="*/ 4 w 6" name="T18"/>
                <a:gd fmla="*/ 4 h 11" name="T19"/>
                <a:gd fmla="*/ 5 w 6" name="T20"/>
                <a:gd fmla="*/ 2 h 11" name="T21"/>
                <a:gd fmla="*/ 3 w 6" name="T22"/>
                <a:gd fmla="*/ 3 h 11" name="T23"/>
                <a:gd fmla="*/ 3 w 6" name="T24"/>
                <a:gd fmla="*/ 3 h 11" name="T25"/>
                <a:gd fmla="*/ 3 w 6" name="T26"/>
                <a:gd fmla="*/ 4 h 11" name="T27"/>
                <a:gd fmla="*/ 3 w 6" name="T28"/>
                <a:gd fmla="*/ 3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1" name="任意多边形 210"/>
            <p:cNvSpPr/>
            <p:nvPr/>
          </p:nvSpPr>
          <p:spPr>
            <a:xfrm>
              <a:off x="10887505" y="1383658"/>
              <a:ext cx="1201931" cy="552304"/>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sp>
        <p:nvSpPr>
          <p:cNvPr id="162" name="文本框 161"/>
          <p:cNvSpPr txBox="1"/>
          <p:nvPr/>
        </p:nvSpPr>
        <p:spPr>
          <a:xfrm>
            <a:off x="3029311" y="3224893"/>
            <a:ext cx="6183734" cy="1188720"/>
          </a:xfrm>
          <a:prstGeom prst="rect">
            <a:avLst/>
          </a:prstGeom>
          <a:noFill/>
        </p:spPr>
        <p:txBody>
          <a:bodyPr rtlCol="0" wrap="square">
            <a:spAutoFit/>
          </a:bodyPr>
          <a:lstStyle/>
          <a:p>
            <a:pPr algn="dist" lvl="0">
              <a:defRPr/>
            </a:pPr>
            <a:r>
              <a:rPr altLang="en-US" kern="0" lang="zh-CN" sz="7200">
                <a:solidFill>
                  <a:schemeClr val="tx1">
                    <a:lumMod val="75000"/>
                    <a:lumOff val="25000"/>
                  </a:schemeClr>
                </a:solidFill>
                <a:latin charset="-122" panose="020b0503020204020204" pitchFamily="34" typeface="微软雅黑"/>
                <a:ea charset="-122" panose="020b0503020204020204" pitchFamily="34" typeface="微软雅黑"/>
              </a:rPr>
              <a:t>研究意义</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8" name="Group 4"/>
          <p:cNvGrpSpPr>
            <a:grpSpLocks noChangeAspect="1"/>
          </p:cNvGrpSpPr>
          <p:nvPr/>
        </p:nvGrpSpPr>
        <p:grpSpPr>
          <a:xfrm>
            <a:off x="1125271" y="1709690"/>
            <a:ext cx="2068320" cy="3800397"/>
            <a:chOff x="1348" y="1359"/>
            <a:chExt cx="732" cy="1345"/>
          </a:xfrm>
          <a:solidFill>
            <a:srgbClr val="FF3E3E"/>
          </a:solidFill>
        </p:grpSpPr>
        <p:sp>
          <p:nvSpPr>
            <p:cNvPr id="169" name="Freeform 6"/>
            <p:cNvSpPr>
              <a:spLocks noEditPoints="1"/>
            </p:cNvSpPr>
            <p:nvPr/>
          </p:nvSpPr>
          <p:spPr bwMode="auto">
            <a:xfrm>
              <a:off x="1413" y="1505"/>
              <a:ext cx="351" cy="370"/>
            </a:xfrm>
            <a:custGeom>
              <a:gdLst>
                <a:gd fmla="*/ 0 w 112" name="T0"/>
                <a:gd fmla="*/ 60 h 119" name="T1"/>
                <a:gd fmla="*/ 56 w 112" name="T2"/>
                <a:gd fmla="*/ 0 h 119" name="T3"/>
                <a:gd fmla="*/ 56 w 112" name="T4"/>
                <a:gd fmla="*/ 0 h 119" name="T5"/>
                <a:gd fmla="*/ 112 w 112" name="T6"/>
                <a:gd fmla="*/ 60 h 119" name="T7"/>
                <a:gd fmla="*/ 112 w 112" name="T8"/>
                <a:gd fmla="*/ 60 h 119" name="T9"/>
                <a:gd fmla="*/ 56 w 112" name="T10"/>
                <a:gd fmla="*/ 119 h 119" name="T11"/>
                <a:gd fmla="*/ 56 w 112" name="T12"/>
                <a:gd fmla="*/ 119 h 119" name="T13"/>
                <a:gd fmla="*/ 0 w 112" name="T14"/>
                <a:gd fmla="*/ 60 h 119" name="T15"/>
                <a:gd fmla="*/ 4 w 112" name="T16"/>
                <a:gd fmla="*/ 60 h 119" name="T17"/>
                <a:gd fmla="*/ 56 w 112" name="T18"/>
                <a:gd fmla="*/ 115 h 119" name="T19"/>
                <a:gd fmla="*/ 56 w 112" name="T20"/>
                <a:gd fmla="*/ 115 h 119" name="T21"/>
                <a:gd fmla="*/ 108 w 112" name="T22"/>
                <a:gd fmla="*/ 60 h 119" name="T23"/>
                <a:gd fmla="*/ 108 w 112" name="T24"/>
                <a:gd fmla="*/ 60 h 119" name="T25"/>
                <a:gd fmla="*/ 56 w 112" name="T26"/>
                <a:gd fmla="*/ 4 h 119" name="T27"/>
                <a:gd fmla="*/ 56 w 112" name="T28"/>
                <a:gd fmla="*/ 4 h 119" name="T29"/>
                <a:gd fmla="*/ 4 w 112" name="T30"/>
                <a:gd fmla="*/ 60 h 1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9" w="112">
                  <a:moveTo>
                    <a:pt x="0" y="60"/>
                  </a:moveTo>
                  <a:cubicBezTo>
                    <a:pt x="0" y="27"/>
                    <a:pt x="25" y="0"/>
                    <a:pt x="56" y="0"/>
                  </a:cubicBezTo>
                  <a:cubicBezTo>
                    <a:pt x="56" y="0"/>
                    <a:pt x="56" y="0"/>
                    <a:pt x="56" y="0"/>
                  </a:cubicBezTo>
                  <a:cubicBezTo>
                    <a:pt x="87" y="0"/>
                    <a:pt x="112" y="27"/>
                    <a:pt x="112" y="60"/>
                  </a:cubicBezTo>
                  <a:cubicBezTo>
                    <a:pt x="112" y="60"/>
                    <a:pt x="112" y="60"/>
                    <a:pt x="112" y="60"/>
                  </a:cubicBezTo>
                  <a:cubicBezTo>
                    <a:pt x="112" y="92"/>
                    <a:pt x="87" y="119"/>
                    <a:pt x="56" y="119"/>
                  </a:cubicBezTo>
                  <a:cubicBezTo>
                    <a:pt x="56" y="119"/>
                    <a:pt x="56" y="119"/>
                    <a:pt x="56" y="119"/>
                  </a:cubicBezTo>
                  <a:cubicBezTo>
                    <a:pt x="25" y="119"/>
                    <a:pt x="0" y="92"/>
                    <a:pt x="0" y="60"/>
                  </a:cubicBezTo>
                  <a:close/>
                  <a:moveTo>
                    <a:pt x="4" y="60"/>
                  </a:moveTo>
                  <a:cubicBezTo>
                    <a:pt x="4" y="90"/>
                    <a:pt x="27" y="115"/>
                    <a:pt x="56" y="115"/>
                  </a:cubicBezTo>
                  <a:cubicBezTo>
                    <a:pt x="56" y="115"/>
                    <a:pt x="56" y="115"/>
                    <a:pt x="56" y="115"/>
                  </a:cubicBezTo>
                  <a:cubicBezTo>
                    <a:pt x="84" y="115"/>
                    <a:pt x="108" y="90"/>
                    <a:pt x="108" y="60"/>
                  </a:cubicBezTo>
                  <a:cubicBezTo>
                    <a:pt x="108" y="60"/>
                    <a:pt x="108" y="60"/>
                    <a:pt x="108" y="60"/>
                  </a:cubicBezTo>
                  <a:cubicBezTo>
                    <a:pt x="108" y="29"/>
                    <a:pt x="84" y="4"/>
                    <a:pt x="56" y="4"/>
                  </a:cubicBezTo>
                  <a:cubicBezTo>
                    <a:pt x="56" y="4"/>
                    <a:pt x="56" y="4"/>
                    <a:pt x="56" y="4"/>
                  </a:cubicBezTo>
                  <a:cubicBezTo>
                    <a:pt x="27" y="4"/>
                    <a:pt x="4" y="29"/>
                    <a:pt x="4" y="6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7"/>
            <p:cNvSpPr>
              <a:spLocks noEditPoints="1"/>
            </p:cNvSpPr>
            <p:nvPr/>
          </p:nvSpPr>
          <p:spPr bwMode="auto">
            <a:xfrm>
              <a:off x="1407" y="1499"/>
              <a:ext cx="363" cy="382"/>
            </a:xfrm>
            <a:custGeom>
              <a:gdLst>
                <a:gd fmla="*/ 0 w 116" name="T0"/>
                <a:gd fmla="*/ 62 h 123" name="T1"/>
                <a:gd fmla="*/ 2 w 116" name="T2"/>
                <a:gd fmla="*/ 62 h 123" name="T3"/>
                <a:gd fmla="*/ 0 w 116" name="T4"/>
                <a:gd fmla="*/ 62 h 123" name="T5"/>
                <a:gd fmla="*/ 58 w 116" name="T6"/>
                <a:gd fmla="*/ 0 h 123" name="T7"/>
                <a:gd fmla="*/ 58 w 116" name="T8"/>
                <a:gd fmla="*/ 0 h 123" name="T9"/>
                <a:gd fmla="*/ 116 w 116" name="T10"/>
                <a:gd fmla="*/ 62 h 123" name="T11"/>
                <a:gd fmla="*/ 116 w 116" name="T12"/>
                <a:gd fmla="*/ 62 h 123" name="T13"/>
                <a:gd fmla="*/ 58 w 116" name="T14"/>
                <a:gd fmla="*/ 123 h 123" name="T15"/>
                <a:gd fmla="*/ 58 w 116" name="T16"/>
                <a:gd fmla="*/ 123 h 123" name="T17"/>
                <a:gd fmla="*/ 0 w 116" name="T18"/>
                <a:gd fmla="*/ 62 h 123" name="T19"/>
                <a:gd fmla="*/ 58 w 116" name="T20"/>
                <a:gd fmla="*/ 119 h 123" name="T21"/>
                <a:gd fmla="*/ 97 w 116" name="T22"/>
                <a:gd fmla="*/ 101 h 123" name="T23"/>
                <a:gd fmla="*/ 97 w 116" name="T24"/>
                <a:gd fmla="*/ 101 h 123" name="T25"/>
                <a:gd fmla="*/ 58 w 116" name="T26"/>
                <a:gd fmla="*/ 119 h 123" name="T27"/>
                <a:gd fmla="*/ 58 w 116" name="T28"/>
                <a:gd fmla="*/ 119 h 123" name="T29"/>
                <a:gd fmla="*/ 20 w 116" name="T30"/>
                <a:gd fmla="*/ 103 h 123" name="T31"/>
                <a:gd fmla="*/ 20 w 116" name="T32"/>
                <a:gd fmla="*/ 103 h 123" name="T33"/>
                <a:gd fmla="*/ 58 w 116" name="T34"/>
                <a:gd fmla="*/ 119 h 123" name="T35"/>
                <a:gd fmla="*/ 58 w 116" name="T36"/>
                <a:gd fmla="*/ 115 h 123" name="T37"/>
                <a:gd fmla="*/ 108 w 116" name="T38"/>
                <a:gd fmla="*/ 62 h 123" name="T39"/>
                <a:gd fmla="*/ 108 w 116" name="T40"/>
                <a:gd fmla="*/ 62 h 123" name="T41"/>
                <a:gd fmla="*/ 58 w 116" name="T42"/>
                <a:gd fmla="*/ 8 h 123" name="T43"/>
                <a:gd fmla="*/ 58 w 116" name="T44"/>
                <a:gd fmla="*/ 8 h 123" name="T45"/>
                <a:gd fmla="*/ 8 w 116" name="T46"/>
                <a:gd fmla="*/ 62 h 123" name="T47"/>
                <a:gd fmla="*/ 8 w 116" name="T48"/>
                <a:gd fmla="*/ 62 h 123" name="T49"/>
                <a:gd fmla="*/ 58 w 116" name="T50"/>
                <a:gd fmla="*/ 115 h 123" name="T51"/>
                <a:gd fmla="*/ 98 w 116" name="T52"/>
                <a:gd fmla="*/ 23 h 123" name="T53"/>
                <a:gd fmla="*/ 58 w 116" name="T54"/>
                <a:gd fmla="*/ 4 h 123" name="T55"/>
                <a:gd fmla="*/ 58 w 116" name="T56"/>
                <a:gd fmla="*/ 4 h 123" name="T57"/>
                <a:gd fmla="*/ 19 w 116" name="T58"/>
                <a:gd fmla="*/ 22 h 123" name="T59"/>
                <a:gd fmla="*/ 19 w 116" name="T60"/>
                <a:gd fmla="*/ 22 h 123" name="T61"/>
                <a:gd fmla="*/ 58 w 116" name="T62"/>
                <a:gd fmla="*/ 4 h 123" name="T63"/>
                <a:gd fmla="*/ 58 w 116" name="T64"/>
                <a:gd fmla="*/ 4 h 123" name="T65"/>
                <a:gd fmla="*/ 98 w 116" name="T66"/>
                <a:gd fmla="*/ 23 h 12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23" w="115">
                  <a:moveTo>
                    <a:pt x="0" y="62"/>
                  </a:moveTo>
                  <a:cubicBezTo>
                    <a:pt x="2" y="62"/>
                    <a:pt x="2" y="62"/>
                    <a:pt x="2" y="62"/>
                  </a:cubicBezTo>
                  <a:cubicBezTo>
                    <a:pt x="0" y="62"/>
                    <a:pt x="0" y="62"/>
                    <a:pt x="0" y="62"/>
                  </a:cubicBezTo>
                  <a:cubicBezTo>
                    <a:pt x="0" y="28"/>
                    <a:pt x="25" y="0"/>
                    <a:pt x="58" y="0"/>
                  </a:cubicBezTo>
                  <a:cubicBezTo>
                    <a:pt x="58" y="0"/>
                    <a:pt x="58" y="0"/>
                    <a:pt x="58" y="0"/>
                  </a:cubicBezTo>
                  <a:cubicBezTo>
                    <a:pt x="90" y="0"/>
                    <a:pt x="116" y="28"/>
                    <a:pt x="116" y="62"/>
                  </a:cubicBezTo>
                  <a:cubicBezTo>
                    <a:pt x="116" y="62"/>
                    <a:pt x="116" y="62"/>
                    <a:pt x="116" y="62"/>
                  </a:cubicBezTo>
                  <a:cubicBezTo>
                    <a:pt x="116" y="95"/>
                    <a:pt x="90" y="123"/>
                    <a:pt x="58" y="123"/>
                  </a:cubicBezTo>
                  <a:cubicBezTo>
                    <a:pt x="58" y="123"/>
                    <a:pt x="58" y="123"/>
                    <a:pt x="58" y="123"/>
                  </a:cubicBezTo>
                  <a:cubicBezTo>
                    <a:pt x="25" y="123"/>
                    <a:pt x="0" y="95"/>
                    <a:pt x="0" y="62"/>
                  </a:cubicBezTo>
                  <a:close/>
                  <a:moveTo>
                    <a:pt x="58" y="119"/>
                  </a:moveTo>
                  <a:cubicBezTo>
                    <a:pt x="73" y="119"/>
                    <a:pt x="87" y="112"/>
                    <a:pt x="97" y="101"/>
                  </a:cubicBezTo>
                  <a:cubicBezTo>
                    <a:pt x="97" y="101"/>
                    <a:pt x="97" y="101"/>
                    <a:pt x="97" y="101"/>
                  </a:cubicBezTo>
                  <a:cubicBezTo>
                    <a:pt x="87" y="112"/>
                    <a:pt x="73" y="119"/>
                    <a:pt x="58" y="119"/>
                  </a:cubicBezTo>
                  <a:cubicBezTo>
                    <a:pt x="58" y="119"/>
                    <a:pt x="58" y="119"/>
                    <a:pt x="58" y="119"/>
                  </a:cubicBezTo>
                  <a:cubicBezTo>
                    <a:pt x="43" y="119"/>
                    <a:pt x="30" y="113"/>
                    <a:pt x="20" y="103"/>
                  </a:cubicBezTo>
                  <a:cubicBezTo>
                    <a:pt x="20" y="103"/>
                    <a:pt x="20" y="103"/>
                    <a:pt x="20" y="103"/>
                  </a:cubicBezTo>
                  <a:cubicBezTo>
                    <a:pt x="30" y="113"/>
                    <a:pt x="43" y="119"/>
                    <a:pt x="58" y="119"/>
                  </a:cubicBezTo>
                  <a:close/>
                  <a:moveTo>
                    <a:pt x="58" y="115"/>
                  </a:moveTo>
                  <a:cubicBezTo>
                    <a:pt x="85" y="115"/>
                    <a:pt x="108" y="91"/>
                    <a:pt x="108" y="62"/>
                  </a:cubicBezTo>
                  <a:cubicBezTo>
                    <a:pt x="108" y="62"/>
                    <a:pt x="108" y="62"/>
                    <a:pt x="108" y="62"/>
                  </a:cubicBezTo>
                  <a:cubicBezTo>
                    <a:pt x="108" y="32"/>
                    <a:pt x="85" y="8"/>
                    <a:pt x="58" y="8"/>
                  </a:cubicBezTo>
                  <a:cubicBezTo>
                    <a:pt x="58" y="8"/>
                    <a:pt x="58" y="8"/>
                    <a:pt x="58" y="8"/>
                  </a:cubicBezTo>
                  <a:cubicBezTo>
                    <a:pt x="30" y="8"/>
                    <a:pt x="8" y="32"/>
                    <a:pt x="8" y="62"/>
                  </a:cubicBezTo>
                  <a:cubicBezTo>
                    <a:pt x="8" y="62"/>
                    <a:pt x="8" y="62"/>
                    <a:pt x="8" y="62"/>
                  </a:cubicBezTo>
                  <a:cubicBezTo>
                    <a:pt x="8" y="91"/>
                    <a:pt x="30" y="115"/>
                    <a:pt x="58" y="115"/>
                  </a:cubicBezTo>
                  <a:close/>
                  <a:moveTo>
                    <a:pt x="98" y="23"/>
                  </a:moveTo>
                  <a:cubicBezTo>
                    <a:pt x="88" y="12"/>
                    <a:pt x="74" y="4"/>
                    <a:pt x="58" y="4"/>
                  </a:cubicBezTo>
                  <a:cubicBezTo>
                    <a:pt x="58" y="4"/>
                    <a:pt x="58" y="4"/>
                    <a:pt x="58" y="4"/>
                  </a:cubicBezTo>
                  <a:cubicBezTo>
                    <a:pt x="42" y="4"/>
                    <a:pt x="28" y="11"/>
                    <a:pt x="19" y="22"/>
                  </a:cubicBezTo>
                  <a:cubicBezTo>
                    <a:pt x="19" y="22"/>
                    <a:pt x="19" y="22"/>
                    <a:pt x="19" y="22"/>
                  </a:cubicBezTo>
                  <a:cubicBezTo>
                    <a:pt x="28" y="11"/>
                    <a:pt x="42" y="4"/>
                    <a:pt x="58" y="4"/>
                  </a:cubicBezTo>
                  <a:cubicBezTo>
                    <a:pt x="58" y="4"/>
                    <a:pt x="58" y="4"/>
                    <a:pt x="58" y="4"/>
                  </a:cubicBezTo>
                  <a:cubicBezTo>
                    <a:pt x="74" y="4"/>
                    <a:pt x="88" y="12"/>
                    <a:pt x="98"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8"/>
            <p:cNvSpPr/>
            <p:nvPr/>
          </p:nvSpPr>
          <p:spPr bwMode="auto">
            <a:xfrm>
              <a:off x="1501" y="1642"/>
              <a:ext cx="19" cy="12"/>
            </a:xfrm>
            <a:custGeom>
              <a:gdLst>
                <a:gd fmla="*/ 0 w 19" name="T0"/>
                <a:gd fmla="*/ 12 h 12" name="T1"/>
                <a:gd fmla="*/ 0 w 19" name="T2"/>
                <a:gd fmla="*/ 0 h 12" name="T3"/>
                <a:gd fmla="*/ 19 w 19" name="T4"/>
                <a:gd fmla="*/ 0 h 12" name="T5"/>
                <a:gd fmla="*/ 19 w 19" name="T6"/>
                <a:gd fmla="*/ 12 h 12" name="T7"/>
                <a:gd fmla="*/ 0 w 19" name="T8"/>
                <a:gd fmla="*/ 12 h 12" name="T9"/>
                <a:gd fmla="*/ 0 w 19" name="T10"/>
                <a:gd fmla="*/ 12 h 12" name="T11"/>
              </a:gdLst>
              <a:cxnLst>
                <a:cxn ang="0">
                  <a:pos x="T0" y="T1"/>
                </a:cxn>
                <a:cxn ang="0">
                  <a:pos x="T2" y="T3"/>
                </a:cxn>
                <a:cxn ang="0">
                  <a:pos x="T4" y="T5"/>
                </a:cxn>
                <a:cxn ang="0">
                  <a:pos x="T6" y="T7"/>
                </a:cxn>
                <a:cxn ang="0">
                  <a:pos x="T8" y="T9"/>
                </a:cxn>
                <a:cxn ang="0">
                  <a:pos x="T10" y="T11"/>
                </a:cxn>
              </a:cxnLst>
              <a:rect b="b" l="0" r="r" t="0"/>
              <a:pathLst>
                <a:path h="12" w="19">
                  <a:moveTo>
                    <a:pt x="0" y="12"/>
                  </a:moveTo>
                  <a:lnTo>
                    <a:pt x="0" y="0"/>
                  </a:lnTo>
                  <a:lnTo>
                    <a:pt x="19" y="0"/>
                  </a:lnTo>
                  <a:lnTo>
                    <a:pt x="19" y="12"/>
                  </a:lnTo>
                  <a:lnTo>
                    <a:pt x="0" y="12"/>
                  </a:lnTo>
                  <a:lnTo>
                    <a:pt x="0"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9"/>
            <p:cNvSpPr/>
            <p:nvPr/>
          </p:nvSpPr>
          <p:spPr bwMode="auto">
            <a:xfrm>
              <a:off x="1495" y="1636"/>
              <a:ext cx="31" cy="24"/>
            </a:xfrm>
            <a:custGeom>
              <a:gdLst>
                <a:gd fmla="*/ 25 w 31" name="T0"/>
                <a:gd fmla="*/ 24 h 24" name="T1"/>
                <a:gd fmla="*/ 6 w 31" name="T2"/>
                <a:gd fmla="*/ 24 h 24" name="T3"/>
                <a:gd fmla="*/ 6 w 31" name="T4"/>
                <a:gd fmla="*/ 18 h 24" name="T5"/>
                <a:gd fmla="*/ 12 w 31" name="T6"/>
                <a:gd fmla="*/ 18 h 24" name="T7"/>
                <a:gd fmla="*/ 6 w 31" name="T8"/>
                <a:gd fmla="*/ 18 h 24" name="T9"/>
                <a:gd fmla="*/ 6 w 31" name="T10"/>
                <a:gd fmla="*/ 24 h 24" name="T11"/>
                <a:gd fmla="*/ 0 w 31" name="T12"/>
                <a:gd fmla="*/ 24 h 24" name="T13"/>
                <a:gd fmla="*/ 0 w 31" name="T14"/>
                <a:gd fmla="*/ 0 h 24" name="T15"/>
                <a:gd fmla="*/ 31 w 31" name="T16"/>
                <a:gd fmla="*/ 0 h 24" name="T17"/>
                <a:gd fmla="*/ 31 w 31" name="T18"/>
                <a:gd fmla="*/ 24 h 24" name="T19"/>
                <a:gd fmla="*/ 25 w 31" name="T20"/>
                <a:gd fmla="*/ 24 h 24" name="T21"/>
                <a:gd fmla="*/ 25 w 31" name="T22"/>
                <a:gd fmla="*/ 24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31">
                  <a:moveTo>
                    <a:pt x="25" y="24"/>
                  </a:moveTo>
                  <a:lnTo>
                    <a:pt x="6" y="24"/>
                  </a:lnTo>
                  <a:lnTo>
                    <a:pt x="6" y="18"/>
                  </a:lnTo>
                  <a:lnTo>
                    <a:pt x="12" y="18"/>
                  </a:lnTo>
                  <a:lnTo>
                    <a:pt x="6" y="18"/>
                  </a:lnTo>
                  <a:lnTo>
                    <a:pt x="6" y="24"/>
                  </a:lnTo>
                  <a:lnTo>
                    <a:pt x="0" y="24"/>
                  </a:lnTo>
                  <a:lnTo>
                    <a:pt x="0" y="0"/>
                  </a:lnTo>
                  <a:lnTo>
                    <a:pt x="31" y="0"/>
                  </a:lnTo>
                  <a:lnTo>
                    <a:pt x="31" y="24"/>
                  </a:lnTo>
                  <a:lnTo>
                    <a:pt x="25" y="24"/>
                  </a:lnTo>
                  <a:lnTo>
                    <a:pt x="25"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10"/>
            <p:cNvSpPr/>
            <p:nvPr/>
          </p:nvSpPr>
          <p:spPr bwMode="auto">
            <a:xfrm>
              <a:off x="1683" y="1623"/>
              <a:ext cx="18" cy="13"/>
            </a:xfrm>
            <a:custGeom>
              <a:gdLst>
                <a:gd fmla="*/ 0 w 18" name="T0"/>
                <a:gd fmla="*/ 13 h 13" name="T1"/>
                <a:gd fmla="*/ 0 w 18" name="T2"/>
                <a:gd fmla="*/ 0 h 13" name="T3"/>
                <a:gd fmla="*/ 18 w 18" name="T4"/>
                <a:gd fmla="*/ 0 h 13" name="T5"/>
                <a:gd fmla="*/ 18 w 18" name="T6"/>
                <a:gd fmla="*/ 13 h 13" name="T7"/>
                <a:gd fmla="*/ 0 w 18" name="T8"/>
                <a:gd fmla="*/ 13 h 13" name="T9"/>
                <a:gd fmla="*/ 0 w 18" name="T10"/>
                <a:gd fmla="*/ 13 h 13" name="T11"/>
              </a:gdLst>
              <a:cxnLst>
                <a:cxn ang="0">
                  <a:pos x="T0" y="T1"/>
                </a:cxn>
                <a:cxn ang="0">
                  <a:pos x="T2" y="T3"/>
                </a:cxn>
                <a:cxn ang="0">
                  <a:pos x="T4" y="T5"/>
                </a:cxn>
                <a:cxn ang="0">
                  <a:pos x="T6" y="T7"/>
                </a:cxn>
                <a:cxn ang="0">
                  <a:pos x="T8" y="T9"/>
                </a:cxn>
                <a:cxn ang="0">
                  <a:pos x="T10" y="T11"/>
                </a:cxn>
              </a:cxnLst>
              <a:rect b="b" l="0" r="r" t="0"/>
              <a:pathLst>
                <a:path h="13" w="18">
                  <a:moveTo>
                    <a:pt x="0" y="13"/>
                  </a:moveTo>
                  <a:lnTo>
                    <a:pt x="0" y="0"/>
                  </a:lnTo>
                  <a:lnTo>
                    <a:pt x="18" y="0"/>
                  </a:lnTo>
                  <a:lnTo>
                    <a:pt x="18"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11"/>
            <p:cNvSpPr>
              <a:spLocks noEditPoints="1"/>
            </p:cNvSpPr>
            <p:nvPr/>
          </p:nvSpPr>
          <p:spPr bwMode="auto">
            <a:xfrm>
              <a:off x="1676" y="1617"/>
              <a:ext cx="32" cy="25"/>
            </a:xfrm>
            <a:custGeom>
              <a:gdLst>
                <a:gd fmla="*/ 25 w 32" name="T0"/>
                <a:gd fmla="*/ 25 h 25" name="T1"/>
                <a:gd fmla="*/ 7 w 32" name="T2"/>
                <a:gd fmla="*/ 25 h 25" name="T3"/>
                <a:gd fmla="*/ 7 w 32" name="T4"/>
                <a:gd fmla="*/ 19 h 25" name="T5"/>
                <a:gd fmla="*/ 13 w 32" name="T6"/>
                <a:gd fmla="*/ 19 h 25" name="T7"/>
                <a:gd fmla="*/ 7 w 32" name="T8"/>
                <a:gd fmla="*/ 19 h 25" name="T9"/>
                <a:gd fmla="*/ 7 w 32" name="T10"/>
                <a:gd fmla="*/ 25 h 25" name="T11"/>
                <a:gd fmla="*/ 0 w 32" name="T12"/>
                <a:gd fmla="*/ 25 h 25" name="T13"/>
                <a:gd fmla="*/ 0 w 32" name="T14"/>
                <a:gd fmla="*/ 0 h 25" name="T15"/>
                <a:gd fmla="*/ 32 w 32" name="T16"/>
                <a:gd fmla="*/ 0 h 25" name="T17"/>
                <a:gd fmla="*/ 32 w 32" name="T18"/>
                <a:gd fmla="*/ 25 h 25" name="T19"/>
                <a:gd fmla="*/ 25 w 32" name="T20"/>
                <a:gd fmla="*/ 25 h 25" name="T21"/>
                <a:gd fmla="*/ 25 w 32" name="T22"/>
                <a:gd fmla="*/ 25 h 25" name="T23"/>
                <a:gd fmla="*/ 19 w 32" name="T24"/>
                <a:gd fmla="*/ 12 h 25" name="T25"/>
                <a:gd fmla="*/ 19 w 32" name="T26"/>
                <a:gd fmla="*/ 12 h 25" name="T27"/>
                <a:gd fmla="*/ 13 w 32" name="T28"/>
                <a:gd fmla="*/ 12 h 25" name="T29"/>
                <a:gd fmla="*/ 13 w 32" name="T30"/>
                <a:gd fmla="*/ 12 h 25" name="T31"/>
                <a:gd fmla="*/ 19 w 32" name="T32"/>
                <a:gd fmla="*/ 12 h 25" name="T33"/>
                <a:gd fmla="*/ 19 w 32" name="T34"/>
                <a:gd fmla="*/ 12 h 25"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5" w="32">
                  <a:moveTo>
                    <a:pt x="25" y="25"/>
                  </a:moveTo>
                  <a:lnTo>
                    <a:pt x="7" y="25"/>
                  </a:lnTo>
                  <a:lnTo>
                    <a:pt x="7" y="19"/>
                  </a:lnTo>
                  <a:lnTo>
                    <a:pt x="13" y="19"/>
                  </a:lnTo>
                  <a:lnTo>
                    <a:pt x="7" y="19"/>
                  </a:lnTo>
                  <a:lnTo>
                    <a:pt x="7" y="25"/>
                  </a:lnTo>
                  <a:lnTo>
                    <a:pt x="0" y="25"/>
                  </a:lnTo>
                  <a:lnTo>
                    <a:pt x="0" y="0"/>
                  </a:lnTo>
                  <a:lnTo>
                    <a:pt x="32" y="0"/>
                  </a:lnTo>
                  <a:lnTo>
                    <a:pt x="32" y="25"/>
                  </a:lnTo>
                  <a:lnTo>
                    <a:pt x="25" y="25"/>
                  </a:lnTo>
                  <a:lnTo>
                    <a:pt x="25" y="25"/>
                  </a:lnTo>
                  <a:close/>
                  <a:moveTo>
                    <a:pt x="19" y="12"/>
                  </a:moveTo>
                  <a:lnTo>
                    <a:pt x="19" y="12"/>
                  </a:lnTo>
                  <a:lnTo>
                    <a:pt x="13" y="12"/>
                  </a:lnTo>
                  <a:lnTo>
                    <a:pt x="13" y="12"/>
                  </a:lnTo>
                  <a:lnTo>
                    <a:pt x="19" y="12"/>
                  </a:lnTo>
                  <a:lnTo>
                    <a:pt x="19"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12"/>
            <p:cNvSpPr>
              <a:spLocks noEditPoints="1"/>
            </p:cNvSpPr>
            <p:nvPr/>
          </p:nvSpPr>
          <p:spPr bwMode="auto">
            <a:xfrm>
              <a:off x="1514" y="1713"/>
              <a:ext cx="137" cy="109"/>
            </a:xfrm>
            <a:custGeom>
              <a:gdLst>
                <a:gd fmla="*/ 4 w 44" name="T0"/>
                <a:gd fmla="*/ 33 h 35" name="T1"/>
                <a:gd fmla="*/ 0 w 44" name="T2"/>
                <a:gd fmla="*/ 25 h 35" name="T3"/>
                <a:gd fmla="*/ 0 w 44" name="T4"/>
                <a:gd fmla="*/ 25 h 35" name="T5"/>
                <a:gd fmla="*/ 3 w 44" name="T6"/>
                <a:gd fmla="*/ 11 h 35" name="T7"/>
                <a:gd fmla="*/ 3 w 44" name="T8"/>
                <a:gd fmla="*/ 11 h 35" name="T9"/>
                <a:gd fmla="*/ 12 w 44" name="T10"/>
                <a:gd fmla="*/ 2 h 35" name="T11"/>
                <a:gd fmla="*/ 12 w 44" name="T12"/>
                <a:gd fmla="*/ 2 h 35" name="T13"/>
                <a:gd fmla="*/ 22 w 44" name="T14"/>
                <a:gd fmla="*/ 0 h 35" name="T15"/>
                <a:gd fmla="*/ 22 w 44" name="T16"/>
                <a:gd fmla="*/ 0 h 35" name="T17"/>
                <a:gd fmla="*/ 44 w 44" name="T18"/>
                <a:gd fmla="*/ 7 h 35" name="T19"/>
                <a:gd fmla="*/ 44 w 44" name="T20"/>
                <a:gd fmla="*/ 7 h 35" name="T21"/>
                <a:gd fmla="*/ 44 w 44" name="T22"/>
                <a:gd fmla="*/ 7 h 35" name="T23"/>
                <a:gd fmla="*/ 42 w 44" name="T24"/>
                <a:gd fmla="*/ 10 h 35" name="T25"/>
                <a:gd fmla="*/ 36 w 44" name="T26"/>
                <a:gd fmla="*/ 7 h 35" name="T27"/>
                <a:gd fmla="*/ 36 w 44" name="T28"/>
                <a:gd fmla="*/ 7 h 35" name="T29"/>
                <a:gd fmla="*/ 37 w 44" name="T30"/>
                <a:gd fmla="*/ 10 h 35" name="T31"/>
                <a:gd fmla="*/ 37 w 44" name="T32"/>
                <a:gd fmla="*/ 10 h 35" name="T33"/>
                <a:gd fmla="*/ 37 w 44" name="T34"/>
                <a:gd fmla="*/ 10 h 35" name="T35"/>
                <a:gd fmla="*/ 37 w 44" name="T36"/>
                <a:gd fmla="*/ 11 h 35" name="T37"/>
                <a:gd fmla="*/ 37 w 44" name="T38"/>
                <a:gd fmla="*/ 11 h 35" name="T39"/>
                <a:gd fmla="*/ 36 w 44" name="T40"/>
                <a:gd fmla="*/ 11 h 35" name="T41"/>
                <a:gd fmla="*/ 36 w 44" name="T42"/>
                <a:gd fmla="*/ 11 h 35" name="T43"/>
                <a:gd fmla="*/ 34 w 44" name="T44"/>
                <a:gd fmla="*/ 13 h 35" name="T45"/>
                <a:gd fmla="*/ 34 w 44" name="T46"/>
                <a:gd fmla="*/ 13 h 35" name="T47"/>
                <a:gd fmla="*/ 27 w 44" name="T48"/>
                <a:gd fmla="*/ 20 h 35" name="T49"/>
                <a:gd fmla="*/ 27 w 44" name="T50"/>
                <a:gd fmla="*/ 20 h 35" name="T51"/>
                <a:gd fmla="*/ 14 w 44" name="T52"/>
                <a:gd fmla="*/ 33 h 35" name="T53"/>
                <a:gd fmla="*/ 14 w 44" name="T54"/>
                <a:gd fmla="*/ 33 h 35" name="T55"/>
                <a:gd fmla="*/ 9 w 44" name="T56"/>
                <a:gd fmla="*/ 35 h 35" name="T57"/>
                <a:gd fmla="*/ 9 w 44" name="T58"/>
                <a:gd fmla="*/ 35 h 35" name="T59"/>
                <a:gd fmla="*/ 4 w 44" name="T60"/>
                <a:gd fmla="*/ 33 h 35" name="T61"/>
                <a:gd fmla="*/ 22 w 44" name="T62"/>
                <a:gd fmla="*/ 4 h 35" name="T63"/>
                <a:gd fmla="*/ 14 w 44" name="T64"/>
                <a:gd fmla="*/ 6 h 35" name="T65"/>
                <a:gd fmla="*/ 14 w 44" name="T66"/>
                <a:gd fmla="*/ 6 h 35" name="T67"/>
                <a:gd fmla="*/ 10 w 44" name="T68"/>
                <a:gd fmla="*/ 8 h 35" name="T69"/>
                <a:gd fmla="*/ 10 w 44" name="T70"/>
                <a:gd fmla="*/ 8 h 35" name="T71"/>
                <a:gd fmla="*/ 7 w 44" name="T72"/>
                <a:gd fmla="*/ 12 h 35" name="T73"/>
                <a:gd fmla="*/ 7 w 44" name="T74"/>
                <a:gd fmla="*/ 12 h 35" name="T75"/>
                <a:gd fmla="*/ 4 w 44" name="T76"/>
                <a:gd fmla="*/ 25 h 35" name="T77"/>
                <a:gd fmla="*/ 4 w 44" name="T78"/>
                <a:gd fmla="*/ 25 h 35" name="T79"/>
                <a:gd fmla="*/ 5 w 44" name="T80"/>
                <a:gd fmla="*/ 29 h 35" name="T81"/>
                <a:gd fmla="*/ 5 w 44" name="T82"/>
                <a:gd fmla="*/ 29 h 35" name="T83"/>
                <a:gd fmla="*/ 5 w 44" name="T84"/>
                <a:gd fmla="*/ 29 h 35" name="T85"/>
                <a:gd fmla="*/ 5 w 44" name="T86"/>
                <a:gd fmla="*/ 29 h 35" name="T87"/>
                <a:gd fmla="*/ 9 w 44" name="T88"/>
                <a:gd fmla="*/ 31 h 35" name="T89"/>
                <a:gd fmla="*/ 9 w 44" name="T90"/>
                <a:gd fmla="*/ 31 h 35" name="T91"/>
                <a:gd fmla="*/ 9 w 44" name="T92"/>
                <a:gd fmla="*/ 31 h 35" name="T93"/>
                <a:gd fmla="*/ 9 w 44" name="T94"/>
                <a:gd fmla="*/ 31 h 35" name="T95"/>
                <a:gd fmla="*/ 11 w 44" name="T96"/>
                <a:gd fmla="*/ 30 h 35" name="T97"/>
                <a:gd fmla="*/ 11 w 44" name="T98"/>
                <a:gd fmla="*/ 30 h 35" name="T99"/>
                <a:gd fmla="*/ 31 w 44" name="T100"/>
                <a:gd fmla="*/ 10 h 35" name="T101"/>
                <a:gd fmla="*/ 31 w 44" name="T102"/>
                <a:gd fmla="*/ 10 h 35" name="T103"/>
                <a:gd fmla="*/ 36 w 44" name="T104"/>
                <a:gd fmla="*/ 7 h 35" name="T105"/>
                <a:gd fmla="*/ 36 w 44" name="T106"/>
                <a:gd fmla="*/ 7 h 35" name="T107"/>
                <a:gd fmla="*/ 22 w 44" name="T108"/>
                <a:gd fmla="*/ 4 h 35" name="T109"/>
                <a:gd fmla="*/ 22 w 44" name="T110"/>
                <a:gd fmla="*/ 4 h 35" name="T111"/>
                <a:gd fmla="*/ 22 w 44" name="T112"/>
                <a:gd fmla="*/ 4 h 3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5" w="44">
                  <a:moveTo>
                    <a:pt x="4" y="33"/>
                  </a:moveTo>
                  <a:cubicBezTo>
                    <a:pt x="1" y="32"/>
                    <a:pt x="1" y="28"/>
                    <a:pt x="0" y="25"/>
                  </a:cubicBezTo>
                  <a:cubicBezTo>
                    <a:pt x="0" y="25"/>
                    <a:pt x="0" y="25"/>
                    <a:pt x="0" y="25"/>
                  </a:cubicBezTo>
                  <a:cubicBezTo>
                    <a:pt x="0" y="20"/>
                    <a:pt x="2" y="13"/>
                    <a:pt x="3" y="11"/>
                  </a:cubicBezTo>
                  <a:cubicBezTo>
                    <a:pt x="3" y="11"/>
                    <a:pt x="3" y="11"/>
                    <a:pt x="3" y="11"/>
                  </a:cubicBezTo>
                  <a:cubicBezTo>
                    <a:pt x="5" y="5"/>
                    <a:pt x="12" y="2"/>
                    <a:pt x="12" y="2"/>
                  </a:cubicBezTo>
                  <a:cubicBezTo>
                    <a:pt x="12" y="2"/>
                    <a:pt x="12" y="2"/>
                    <a:pt x="12" y="2"/>
                  </a:cubicBezTo>
                  <a:cubicBezTo>
                    <a:pt x="15" y="1"/>
                    <a:pt x="19" y="0"/>
                    <a:pt x="22" y="0"/>
                  </a:cubicBezTo>
                  <a:cubicBezTo>
                    <a:pt x="22" y="0"/>
                    <a:pt x="22" y="0"/>
                    <a:pt x="22" y="0"/>
                  </a:cubicBezTo>
                  <a:cubicBezTo>
                    <a:pt x="34" y="0"/>
                    <a:pt x="44" y="7"/>
                    <a:pt x="44" y="7"/>
                  </a:cubicBezTo>
                  <a:cubicBezTo>
                    <a:pt x="44" y="7"/>
                    <a:pt x="44" y="7"/>
                    <a:pt x="44" y="7"/>
                  </a:cubicBezTo>
                  <a:cubicBezTo>
                    <a:pt x="44" y="7"/>
                    <a:pt x="44" y="7"/>
                    <a:pt x="44" y="7"/>
                  </a:cubicBezTo>
                  <a:cubicBezTo>
                    <a:pt x="42" y="10"/>
                    <a:pt x="42" y="10"/>
                    <a:pt x="42" y="10"/>
                  </a:cubicBezTo>
                  <a:cubicBezTo>
                    <a:pt x="42" y="10"/>
                    <a:pt x="40" y="9"/>
                    <a:pt x="36" y="7"/>
                  </a:cubicBezTo>
                  <a:cubicBezTo>
                    <a:pt x="36" y="7"/>
                    <a:pt x="36" y="7"/>
                    <a:pt x="36" y="7"/>
                  </a:cubicBezTo>
                  <a:cubicBezTo>
                    <a:pt x="37" y="10"/>
                    <a:pt x="37" y="10"/>
                    <a:pt x="37" y="10"/>
                  </a:cubicBezTo>
                  <a:cubicBezTo>
                    <a:pt x="37" y="10"/>
                    <a:pt x="37" y="10"/>
                    <a:pt x="37" y="10"/>
                  </a:cubicBezTo>
                  <a:cubicBezTo>
                    <a:pt x="37" y="10"/>
                    <a:pt x="37" y="10"/>
                    <a:pt x="37" y="10"/>
                  </a:cubicBezTo>
                  <a:cubicBezTo>
                    <a:pt x="37" y="10"/>
                    <a:pt x="37" y="10"/>
                    <a:pt x="37" y="11"/>
                  </a:cubicBezTo>
                  <a:cubicBezTo>
                    <a:pt x="37" y="11"/>
                    <a:pt x="37" y="11"/>
                    <a:pt x="37" y="11"/>
                  </a:cubicBezTo>
                  <a:cubicBezTo>
                    <a:pt x="37" y="11"/>
                    <a:pt x="37" y="11"/>
                    <a:pt x="36" y="11"/>
                  </a:cubicBezTo>
                  <a:cubicBezTo>
                    <a:pt x="36" y="11"/>
                    <a:pt x="36" y="11"/>
                    <a:pt x="36" y="11"/>
                  </a:cubicBezTo>
                  <a:cubicBezTo>
                    <a:pt x="36" y="12"/>
                    <a:pt x="35" y="12"/>
                    <a:pt x="34" y="13"/>
                  </a:cubicBezTo>
                  <a:cubicBezTo>
                    <a:pt x="34" y="13"/>
                    <a:pt x="34" y="13"/>
                    <a:pt x="34" y="13"/>
                  </a:cubicBezTo>
                  <a:cubicBezTo>
                    <a:pt x="32" y="15"/>
                    <a:pt x="30" y="18"/>
                    <a:pt x="27" y="20"/>
                  </a:cubicBezTo>
                  <a:cubicBezTo>
                    <a:pt x="27" y="20"/>
                    <a:pt x="27" y="20"/>
                    <a:pt x="27" y="20"/>
                  </a:cubicBezTo>
                  <a:cubicBezTo>
                    <a:pt x="22" y="25"/>
                    <a:pt x="17" y="31"/>
                    <a:pt x="14" y="33"/>
                  </a:cubicBezTo>
                  <a:cubicBezTo>
                    <a:pt x="14" y="33"/>
                    <a:pt x="14" y="33"/>
                    <a:pt x="14" y="33"/>
                  </a:cubicBezTo>
                  <a:cubicBezTo>
                    <a:pt x="12" y="34"/>
                    <a:pt x="11" y="35"/>
                    <a:pt x="9" y="35"/>
                  </a:cubicBezTo>
                  <a:cubicBezTo>
                    <a:pt x="9" y="35"/>
                    <a:pt x="9" y="35"/>
                    <a:pt x="9" y="35"/>
                  </a:cubicBezTo>
                  <a:cubicBezTo>
                    <a:pt x="6" y="35"/>
                    <a:pt x="7" y="34"/>
                    <a:pt x="4" y="33"/>
                  </a:cubicBezTo>
                  <a:close/>
                  <a:moveTo>
                    <a:pt x="22" y="4"/>
                  </a:moveTo>
                  <a:cubicBezTo>
                    <a:pt x="19" y="4"/>
                    <a:pt x="16" y="5"/>
                    <a:pt x="14" y="6"/>
                  </a:cubicBezTo>
                  <a:cubicBezTo>
                    <a:pt x="14" y="6"/>
                    <a:pt x="14" y="6"/>
                    <a:pt x="14" y="6"/>
                  </a:cubicBezTo>
                  <a:cubicBezTo>
                    <a:pt x="14" y="6"/>
                    <a:pt x="12" y="6"/>
                    <a:pt x="10" y="8"/>
                  </a:cubicBezTo>
                  <a:cubicBezTo>
                    <a:pt x="10" y="8"/>
                    <a:pt x="10" y="8"/>
                    <a:pt x="10" y="8"/>
                  </a:cubicBezTo>
                  <a:cubicBezTo>
                    <a:pt x="9" y="9"/>
                    <a:pt x="7" y="11"/>
                    <a:pt x="7" y="12"/>
                  </a:cubicBezTo>
                  <a:cubicBezTo>
                    <a:pt x="7" y="12"/>
                    <a:pt x="7" y="12"/>
                    <a:pt x="7" y="12"/>
                  </a:cubicBezTo>
                  <a:cubicBezTo>
                    <a:pt x="6" y="14"/>
                    <a:pt x="4" y="21"/>
                    <a:pt x="4" y="25"/>
                  </a:cubicBezTo>
                  <a:cubicBezTo>
                    <a:pt x="4" y="25"/>
                    <a:pt x="4" y="25"/>
                    <a:pt x="4" y="25"/>
                  </a:cubicBezTo>
                  <a:cubicBezTo>
                    <a:pt x="4" y="27"/>
                    <a:pt x="5" y="28"/>
                    <a:pt x="5" y="29"/>
                  </a:cubicBezTo>
                  <a:cubicBezTo>
                    <a:pt x="5" y="29"/>
                    <a:pt x="5" y="29"/>
                    <a:pt x="5" y="29"/>
                  </a:cubicBezTo>
                  <a:cubicBezTo>
                    <a:pt x="5" y="29"/>
                    <a:pt x="5" y="29"/>
                    <a:pt x="5" y="29"/>
                  </a:cubicBezTo>
                  <a:cubicBezTo>
                    <a:pt x="5" y="29"/>
                    <a:pt x="5" y="29"/>
                    <a:pt x="5" y="29"/>
                  </a:cubicBezTo>
                  <a:cubicBezTo>
                    <a:pt x="7" y="30"/>
                    <a:pt x="9" y="31"/>
                    <a:pt x="9" y="31"/>
                  </a:cubicBezTo>
                  <a:cubicBezTo>
                    <a:pt x="9" y="31"/>
                    <a:pt x="9" y="31"/>
                    <a:pt x="9" y="31"/>
                  </a:cubicBezTo>
                  <a:cubicBezTo>
                    <a:pt x="9" y="31"/>
                    <a:pt x="9" y="31"/>
                    <a:pt x="9" y="31"/>
                  </a:cubicBezTo>
                  <a:cubicBezTo>
                    <a:pt x="9" y="31"/>
                    <a:pt x="9" y="31"/>
                    <a:pt x="9" y="31"/>
                  </a:cubicBezTo>
                  <a:cubicBezTo>
                    <a:pt x="10" y="31"/>
                    <a:pt x="10" y="31"/>
                    <a:pt x="11" y="30"/>
                  </a:cubicBezTo>
                  <a:cubicBezTo>
                    <a:pt x="11" y="30"/>
                    <a:pt x="11" y="30"/>
                    <a:pt x="11" y="30"/>
                  </a:cubicBezTo>
                  <a:cubicBezTo>
                    <a:pt x="15" y="27"/>
                    <a:pt x="25" y="16"/>
                    <a:pt x="31" y="10"/>
                  </a:cubicBezTo>
                  <a:cubicBezTo>
                    <a:pt x="31" y="10"/>
                    <a:pt x="31" y="10"/>
                    <a:pt x="31" y="10"/>
                  </a:cubicBezTo>
                  <a:cubicBezTo>
                    <a:pt x="33" y="9"/>
                    <a:pt x="34" y="8"/>
                    <a:pt x="36" y="7"/>
                  </a:cubicBezTo>
                  <a:cubicBezTo>
                    <a:pt x="36" y="7"/>
                    <a:pt x="36" y="7"/>
                    <a:pt x="36" y="7"/>
                  </a:cubicBezTo>
                  <a:cubicBezTo>
                    <a:pt x="32" y="5"/>
                    <a:pt x="27" y="4"/>
                    <a:pt x="22" y="4"/>
                  </a:cubicBezTo>
                  <a:cubicBezTo>
                    <a:pt x="22" y="4"/>
                    <a:pt x="22" y="4"/>
                    <a:pt x="22" y="4"/>
                  </a:cubicBezTo>
                  <a:cubicBezTo>
                    <a:pt x="22" y="4"/>
                    <a:pt x="22" y="4"/>
                    <a:pt x="2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13"/>
            <p:cNvSpPr>
              <a:spLocks noEditPoints="1"/>
            </p:cNvSpPr>
            <p:nvPr/>
          </p:nvSpPr>
          <p:spPr bwMode="auto">
            <a:xfrm>
              <a:off x="1507" y="1707"/>
              <a:ext cx="157" cy="121"/>
            </a:xfrm>
            <a:custGeom>
              <a:gdLst>
                <a:gd fmla="*/ 7 w 50" name="T0"/>
                <a:gd fmla="*/ 38 h 39" name="T1"/>
                <a:gd fmla="*/ 6 w 50" name="T2"/>
                <a:gd fmla="*/ 35 h 39" name="T3"/>
                <a:gd fmla="*/ 6 w 50" name="T4"/>
                <a:gd fmla="*/ 37 h 39" name="T5"/>
                <a:gd fmla="*/ 0 w 50" name="T6"/>
                <a:gd fmla="*/ 27 h 39" name="T7"/>
                <a:gd fmla="*/ 3 w 50" name="T8"/>
                <a:gd fmla="*/ 12 h 39" name="T9"/>
                <a:gd fmla="*/ 13 w 50" name="T10"/>
                <a:gd fmla="*/ 2 h 39" name="T11"/>
                <a:gd fmla="*/ 24 w 50" name="T12"/>
                <a:gd fmla="*/ 0 h 39" name="T13"/>
                <a:gd fmla="*/ 25 w 50" name="T14"/>
                <a:gd fmla="*/ 0 h 39" name="T15"/>
                <a:gd fmla="*/ 47 w 50" name="T16"/>
                <a:gd fmla="*/ 7 h 39" name="T17"/>
                <a:gd fmla="*/ 44 w 50" name="T18"/>
                <a:gd fmla="*/ 14 h 39" name="T19"/>
                <a:gd fmla="*/ 44 w 50" name="T20"/>
                <a:gd fmla="*/ 14 h 39" name="T21"/>
                <a:gd fmla="*/ 43 w 50" name="T22"/>
                <a:gd fmla="*/ 14 h 39" name="T23"/>
                <a:gd fmla="*/ 43 w 50" name="T24"/>
                <a:gd fmla="*/ 14 h 39" name="T25"/>
                <a:gd fmla="*/ 43 w 50" name="T26"/>
                <a:gd fmla="*/ 14 h 39" name="T27"/>
                <a:gd fmla="*/ 43 w 50" name="T28"/>
                <a:gd fmla="*/ 14 h 39" name="T29"/>
                <a:gd fmla="*/ 42 w 50" name="T30"/>
                <a:gd fmla="*/ 13 h 39" name="T31"/>
                <a:gd fmla="*/ 40 w 50" name="T32"/>
                <a:gd fmla="*/ 15 h 39" name="T33"/>
                <a:gd fmla="*/ 31 w 50" name="T34"/>
                <a:gd fmla="*/ 24 h 39" name="T35"/>
                <a:gd fmla="*/ 17 w 50" name="T36"/>
                <a:gd fmla="*/ 37 h 39" name="T37"/>
                <a:gd fmla="*/ 11 w 50" name="T38"/>
                <a:gd fmla="*/ 39 h 39" name="T39"/>
                <a:gd fmla="*/ 12 w 50" name="T40"/>
                <a:gd fmla="*/ 35 h 39" name="T41"/>
                <a:gd fmla="*/ 13 w 50" name="T42"/>
                <a:gd fmla="*/ 35 h 39" name="T43"/>
                <a:gd fmla="*/ 10 w 50" name="T44"/>
                <a:gd fmla="*/ 35 h 39" name="T45"/>
                <a:gd fmla="*/ 10 w 50" name="T46"/>
                <a:gd fmla="*/ 35 h 39" name="T47"/>
                <a:gd fmla="*/ 10 w 50" name="T48"/>
                <a:gd fmla="*/ 35 h 39" name="T49"/>
                <a:gd fmla="*/ 15 w 50" name="T50"/>
                <a:gd fmla="*/ 33 h 39" name="T51"/>
                <a:gd fmla="*/ 25 w 50" name="T52"/>
                <a:gd fmla="*/ 24 h 39" name="T53"/>
                <a:gd fmla="*/ 6 w 50" name="T54"/>
                <a:gd fmla="*/ 33 h 39" name="T55"/>
                <a:gd fmla="*/ 5 w 50" name="T56"/>
                <a:gd fmla="*/ 30 h 39" name="T57"/>
                <a:gd fmla="*/ 11 w 50" name="T58"/>
                <a:gd fmla="*/ 31 h 39" name="T59"/>
                <a:gd fmla="*/ 32 w 50" name="T60"/>
                <a:gd fmla="*/ 11 h 39" name="T61"/>
                <a:gd fmla="*/ 33 w 50" name="T62"/>
                <a:gd fmla="*/ 10 h 39" name="T63"/>
                <a:gd fmla="*/ 24 w 50" name="T64"/>
                <a:gd fmla="*/ 8 h 39" name="T65"/>
                <a:gd fmla="*/ 24 w 50" name="T66"/>
                <a:gd fmla="*/ 6 h 39" name="T67"/>
                <a:gd fmla="*/ 16 w 50" name="T68"/>
                <a:gd fmla="*/ 10 h 39" name="T69"/>
                <a:gd fmla="*/ 16 w 50" name="T70"/>
                <a:gd fmla="*/ 10 h 39" name="T71"/>
                <a:gd fmla="*/ 14 w 50" name="T72"/>
                <a:gd fmla="*/ 11 h 39" name="T73"/>
                <a:gd fmla="*/ 8 w 50" name="T74"/>
                <a:gd fmla="*/ 27 h 39" name="T75"/>
                <a:gd fmla="*/ 8 w 50" name="T76"/>
                <a:gd fmla="*/ 27 h 39" name="T77"/>
                <a:gd fmla="*/ 11 w 50" name="T78"/>
                <a:gd fmla="*/ 31 h 39" name="T79"/>
                <a:gd fmla="*/ 5 w 50" name="T80"/>
                <a:gd fmla="*/ 22 h 39" name="T81"/>
                <a:gd fmla="*/ 28 w 50" name="T82"/>
                <a:gd fmla="*/ 20 h 39" name="T83"/>
                <a:gd fmla="*/ 35 w 50" name="T84"/>
                <a:gd fmla="*/ 14 h 39" name="T85"/>
                <a:gd fmla="*/ 35 w 50" name="T86"/>
                <a:gd fmla="*/ 14 h 39" name="T87"/>
                <a:gd fmla="*/ 37 w 50" name="T88"/>
                <a:gd fmla="*/ 12 h 39" name="T89"/>
                <a:gd fmla="*/ 11 w 50" name="T90"/>
                <a:gd fmla="*/ 8 h 39" name="T91"/>
                <a:gd fmla="*/ 11 w 50" name="T92"/>
                <a:gd fmla="*/ 8 h 39" name="T93"/>
                <a:gd fmla="*/ 12 w 50" name="T94"/>
                <a:gd fmla="*/ 7 h 39" name="T95"/>
                <a:gd fmla="*/ 44 w 50" name="T96"/>
                <a:gd fmla="*/ 10 h 39" name="T97"/>
                <a:gd fmla="*/ 42 w 50" name="T98"/>
                <a:gd fmla="*/ 9 h 39" name="T99"/>
                <a:gd fmla="*/ 38 w 50" name="T100"/>
                <a:gd fmla="*/ 7 h 39" name="T101"/>
                <a:gd fmla="*/ 39 w 50" name="T102"/>
                <a:gd fmla="*/ 7 h 39" name="T103"/>
                <a:gd fmla="*/ 14 w 50" name="T104"/>
                <a:gd fmla="*/ 6 h 39" name="T105"/>
                <a:gd fmla="*/ 16 w 50" name="T106"/>
                <a:gd fmla="*/ 6 h 39" name="T107"/>
                <a:gd fmla="*/ 21 w 50" name="T108"/>
                <a:gd fmla="*/ 4 h 39" name="T109"/>
                <a:gd fmla="*/ 24 w 50" name="T110"/>
                <a:gd fmla="*/ 4 h 39" name="T111"/>
                <a:gd fmla="*/ 21 w 50" name="T112"/>
                <a:gd fmla="*/ 4 h 39"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9" w="50">
                  <a:moveTo>
                    <a:pt x="11" y="39"/>
                  </a:moveTo>
                  <a:cubicBezTo>
                    <a:pt x="9" y="39"/>
                    <a:pt x="8" y="38"/>
                    <a:pt x="7" y="38"/>
                  </a:cubicBezTo>
                  <a:cubicBezTo>
                    <a:pt x="7" y="38"/>
                    <a:pt x="7" y="38"/>
                    <a:pt x="7" y="38"/>
                  </a:cubicBezTo>
                  <a:cubicBezTo>
                    <a:pt x="6" y="37"/>
                    <a:pt x="7" y="37"/>
                    <a:pt x="6" y="37"/>
                  </a:cubicBezTo>
                  <a:cubicBezTo>
                    <a:pt x="6" y="37"/>
                    <a:pt x="6" y="37"/>
                    <a:pt x="6" y="37"/>
                  </a:cubicBezTo>
                  <a:cubicBezTo>
                    <a:pt x="6" y="35"/>
                    <a:pt x="6" y="35"/>
                    <a:pt x="6" y="35"/>
                  </a:cubicBezTo>
                  <a:cubicBezTo>
                    <a:pt x="7" y="33"/>
                    <a:pt x="7" y="33"/>
                    <a:pt x="7" y="33"/>
                  </a:cubicBezTo>
                  <a:cubicBezTo>
                    <a:pt x="6" y="35"/>
                    <a:pt x="6" y="35"/>
                    <a:pt x="6" y="35"/>
                  </a:cubicBezTo>
                  <a:cubicBezTo>
                    <a:pt x="6" y="37"/>
                    <a:pt x="6" y="37"/>
                    <a:pt x="6" y="37"/>
                  </a:cubicBezTo>
                  <a:cubicBezTo>
                    <a:pt x="6" y="37"/>
                    <a:pt x="6" y="37"/>
                    <a:pt x="6" y="37"/>
                  </a:cubicBezTo>
                  <a:cubicBezTo>
                    <a:pt x="6" y="37"/>
                    <a:pt x="6" y="37"/>
                    <a:pt x="6" y="37"/>
                  </a:cubicBezTo>
                  <a:cubicBezTo>
                    <a:pt x="1" y="35"/>
                    <a:pt x="0" y="30"/>
                    <a:pt x="0" y="27"/>
                  </a:cubicBezTo>
                  <a:cubicBezTo>
                    <a:pt x="0" y="27"/>
                    <a:pt x="0" y="27"/>
                    <a:pt x="0" y="27"/>
                  </a:cubicBezTo>
                  <a:cubicBezTo>
                    <a:pt x="0" y="21"/>
                    <a:pt x="2" y="15"/>
                    <a:pt x="3" y="12"/>
                  </a:cubicBezTo>
                  <a:cubicBezTo>
                    <a:pt x="3" y="12"/>
                    <a:pt x="3" y="12"/>
                    <a:pt x="3" y="12"/>
                  </a:cubicBezTo>
                  <a:cubicBezTo>
                    <a:pt x="5" y="6"/>
                    <a:pt x="11" y="3"/>
                    <a:pt x="13" y="3"/>
                  </a:cubicBezTo>
                  <a:cubicBezTo>
                    <a:pt x="13" y="3"/>
                    <a:pt x="13" y="3"/>
                    <a:pt x="13" y="3"/>
                  </a:cubicBezTo>
                  <a:cubicBezTo>
                    <a:pt x="13" y="2"/>
                    <a:pt x="13" y="2"/>
                    <a:pt x="13" y="2"/>
                  </a:cubicBezTo>
                  <a:cubicBezTo>
                    <a:pt x="13" y="2"/>
                    <a:pt x="13" y="2"/>
                    <a:pt x="13" y="2"/>
                  </a:cubicBezTo>
                  <a:cubicBezTo>
                    <a:pt x="17" y="1"/>
                    <a:pt x="21" y="0"/>
                    <a:pt x="24" y="0"/>
                  </a:cubicBezTo>
                  <a:cubicBezTo>
                    <a:pt x="24" y="0"/>
                    <a:pt x="24" y="0"/>
                    <a:pt x="24" y="0"/>
                  </a:cubicBezTo>
                  <a:cubicBezTo>
                    <a:pt x="24" y="0"/>
                    <a:pt x="24" y="0"/>
                    <a:pt x="24" y="0"/>
                  </a:cubicBezTo>
                  <a:cubicBezTo>
                    <a:pt x="24" y="0"/>
                    <a:pt x="24" y="0"/>
                    <a:pt x="24" y="0"/>
                  </a:cubicBezTo>
                  <a:cubicBezTo>
                    <a:pt x="24" y="0"/>
                    <a:pt x="24" y="0"/>
                    <a:pt x="25" y="0"/>
                  </a:cubicBezTo>
                  <a:cubicBezTo>
                    <a:pt x="25" y="0"/>
                    <a:pt x="25" y="0"/>
                    <a:pt x="25" y="0"/>
                  </a:cubicBezTo>
                  <a:cubicBezTo>
                    <a:pt x="36" y="0"/>
                    <a:pt x="45" y="6"/>
                    <a:pt x="47" y="7"/>
                  </a:cubicBezTo>
                  <a:cubicBezTo>
                    <a:pt x="47" y="7"/>
                    <a:pt x="47" y="7"/>
                    <a:pt x="47" y="7"/>
                  </a:cubicBezTo>
                  <a:cubicBezTo>
                    <a:pt x="50" y="7"/>
                    <a:pt x="50" y="7"/>
                    <a:pt x="50" y="7"/>
                  </a:cubicBezTo>
                  <a:cubicBezTo>
                    <a:pt x="45" y="14"/>
                    <a:pt x="45" y="14"/>
                    <a:pt x="45"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3" y="14"/>
                    <a:pt x="43" y="14"/>
                  </a:cubicBezTo>
                  <a:cubicBezTo>
                    <a:pt x="43" y="14"/>
                    <a:pt x="42" y="13"/>
                    <a:pt x="42" y="13"/>
                  </a:cubicBezTo>
                  <a:cubicBezTo>
                    <a:pt x="42" y="13"/>
                    <a:pt x="42" y="13"/>
                    <a:pt x="42" y="13"/>
                  </a:cubicBezTo>
                  <a:cubicBezTo>
                    <a:pt x="42" y="13"/>
                    <a:pt x="42" y="13"/>
                    <a:pt x="42" y="13"/>
                  </a:cubicBezTo>
                  <a:cubicBezTo>
                    <a:pt x="40" y="14"/>
                    <a:pt x="40" y="14"/>
                    <a:pt x="40" y="14"/>
                  </a:cubicBezTo>
                  <a:cubicBezTo>
                    <a:pt x="40" y="14"/>
                    <a:pt x="40" y="14"/>
                    <a:pt x="40" y="15"/>
                  </a:cubicBezTo>
                  <a:cubicBezTo>
                    <a:pt x="40" y="15"/>
                    <a:pt x="40" y="15"/>
                    <a:pt x="40" y="15"/>
                  </a:cubicBezTo>
                  <a:cubicBezTo>
                    <a:pt x="39" y="15"/>
                    <a:pt x="38" y="16"/>
                    <a:pt x="37" y="17"/>
                  </a:cubicBezTo>
                  <a:cubicBezTo>
                    <a:pt x="37" y="17"/>
                    <a:pt x="37" y="17"/>
                    <a:pt x="37" y="17"/>
                  </a:cubicBezTo>
                  <a:cubicBezTo>
                    <a:pt x="35" y="19"/>
                    <a:pt x="33" y="21"/>
                    <a:pt x="31" y="24"/>
                  </a:cubicBezTo>
                  <a:cubicBezTo>
                    <a:pt x="31" y="24"/>
                    <a:pt x="31" y="24"/>
                    <a:pt x="31" y="24"/>
                  </a:cubicBezTo>
                  <a:cubicBezTo>
                    <a:pt x="25" y="29"/>
                    <a:pt x="20" y="34"/>
                    <a:pt x="17" y="37"/>
                  </a:cubicBezTo>
                  <a:cubicBezTo>
                    <a:pt x="17" y="37"/>
                    <a:pt x="17" y="37"/>
                    <a:pt x="17" y="37"/>
                  </a:cubicBezTo>
                  <a:cubicBezTo>
                    <a:pt x="15" y="38"/>
                    <a:pt x="14" y="39"/>
                    <a:pt x="11" y="39"/>
                  </a:cubicBezTo>
                  <a:cubicBezTo>
                    <a:pt x="11" y="39"/>
                    <a:pt x="11" y="39"/>
                    <a:pt x="11" y="39"/>
                  </a:cubicBezTo>
                  <a:cubicBezTo>
                    <a:pt x="11" y="39"/>
                    <a:pt x="11" y="39"/>
                    <a:pt x="11" y="39"/>
                  </a:cubicBezTo>
                  <a:cubicBezTo>
                    <a:pt x="11" y="39"/>
                    <a:pt x="11" y="39"/>
                    <a:pt x="11" y="39"/>
                  </a:cubicBezTo>
                  <a:close/>
                  <a:moveTo>
                    <a:pt x="12" y="35"/>
                  </a:moveTo>
                  <a:cubicBezTo>
                    <a:pt x="12" y="35"/>
                    <a:pt x="12" y="35"/>
                    <a:pt x="12" y="35"/>
                  </a:cubicBezTo>
                  <a:cubicBezTo>
                    <a:pt x="12" y="35"/>
                    <a:pt x="12" y="35"/>
                    <a:pt x="12" y="35"/>
                  </a:cubicBezTo>
                  <a:cubicBezTo>
                    <a:pt x="12" y="35"/>
                    <a:pt x="12" y="35"/>
                    <a:pt x="12" y="35"/>
                  </a:cubicBezTo>
                  <a:cubicBezTo>
                    <a:pt x="12" y="35"/>
                    <a:pt x="12" y="35"/>
                    <a:pt x="13" y="35"/>
                  </a:cubicBezTo>
                  <a:cubicBezTo>
                    <a:pt x="13" y="35"/>
                    <a:pt x="13" y="35"/>
                    <a:pt x="13" y="35"/>
                  </a:cubicBezTo>
                  <a:cubicBezTo>
                    <a:pt x="13" y="35"/>
                    <a:pt x="12" y="35"/>
                    <a:pt x="12" y="35"/>
                  </a:cubicBezTo>
                  <a:close/>
                  <a:moveTo>
                    <a:pt x="10" y="35"/>
                  </a:moveTo>
                  <a:cubicBezTo>
                    <a:pt x="10" y="35"/>
                    <a:pt x="10" y="35"/>
                    <a:pt x="10" y="35"/>
                  </a:cubicBezTo>
                  <a:cubicBezTo>
                    <a:pt x="10" y="35"/>
                    <a:pt x="10" y="35"/>
                    <a:pt x="10" y="35"/>
                  </a:cubicBezTo>
                  <a:cubicBezTo>
                    <a:pt x="10" y="35"/>
                    <a:pt x="10" y="35"/>
                    <a:pt x="10" y="35"/>
                  </a:cubicBezTo>
                  <a:cubicBezTo>
                    <a:pt x="10" y="35"/>
                    <a:pt x="9" y="35"/>
                    <a:pt x="9" y="34"/>
                  </a:cubicBezTo>
                  <a:cubicBezTo>
                    <a:pt x="9" y="34"/>
                    <a:pt x="9" y="34"/>
                    <a:pt x="9" y="34"/>
                  </a:cubicBezTo>
                  <a:cubicBezTo>
                    <a:pt x="9" y="35"/>
                    <a:pt x="9" y="35"/>
                    <a:pt x="10" y="35"/>
                  </a:cubicBezTo>
                  <a:close/>
                  <a:moveTo>
                    <a:pt x="15" y="33"/>
                  </a:moveTo>
                  <a:cubicBezTo>
                    <a:pt x="15" y="33"/>
                    <a:pt x="15" y="33"/>
                    <a:pt x="15" y="33"/>
                  </a:cubicBezTo>
                  <a:cubicBezTo>
                    <a:pt x="15" y="33"/>
                    <a:pt x="15" y="33"/>
                    <a:pt x="15" y="33"/>
                  </a:cubicBezTo>
                  <a:cubicBezTo>
                    <a:pt x="15" y="33"/>
                    <a:pt x="15" y="33"/>
                    <a:pt x="15" y="33"/>
                  </a:cubicBezTo>
                  <a:cubicBezTo>
                    <a:pt x="15" y="33"/>
                    <a:pt x="15" y="33"/>
                    <a:pt x="15" y="33"/>
                  </a:cubicBezTo>
                  <a:cubicBezTo>
                    <a:pt x="17" y="32"/>
                    <a:pt x="21" y="28"/>
                    <a:pt x="25" y="24"/>
                  </a:cubicBezTo>
                  <a:cubicBezTo>
                    <a:pt x="25" y="24"/>
                    <a:pt x="25" y="24"/>
                    <a:pt x="25" y="24"/>
                  </a:cubicBezTo>
                  <a:cubicBezTo>
                    <a:pt x="21" y="28"/>
                    <a:pt x="17" y="32"/>
                    <a:pt x="15" y="33"/>
                  </a:cubicBezTo>
                  <a:close/>
                  <a:moveTo>
                    <a:pt x="6" y="33"/>
                  </a:moveTo>
                  <a:cubicBezTo>
                    <a:pt x="5" y="32"/>
                    <a:pt x="5" y="32"/>
                    <a:pt x="5" y="31"/>
                  </a:cubicBezTo>
                  <a:cubicBezTo>
                    <a:pt x="5" y="31"/>
                    <a:pt x="5" y="31"/>
                    <a:pt x="5" y="31"/>
                  </a:cubicBezTo>
                  <a:cubicBezTo>
                    <a:pt x="5" y="31"/>
                    <a:pt x="5" y="31"/>
                    <a:pt x="5" y="30"/>
                  </a:cubicBezTo>
                  <a:cubicBezTo>
                    <a:pt x="5" y="30"/>
                    <a:pt x="5" y="30"/>
                    <a:pt x="5" y="30"/>
                  </a:cubicBezTo>
                  <a:cubicBezTo>
                    <a:pt x="5" y="31"/>
                    <a:pt x="5" y="32"/>
                    <a:pt x="6" y="33"/>
                  </a:cubicBezTo>
                  <a:close/>
                  <a:moveTo>
                    <a:pt x="11" y="31"/>
                  </a:moveTo>
                  <a:cubicBezTo>
                    <a:pt x="11" y="31"/>
                    <a:pt x="12" y="30"/>
                    <a:pt x="12" y="30"/>
                  </a:cubicBezTo>
                  <a:cubicBezTo>
                    <a:pt x="12" y="30"/>
                    <a:pt x="12" y="30"/>
                    <a:pt x="12" y="30"/>
                  </a:cubicBezTo>
                  <a:cubicBezTo>
                    <a:pt x="15" y="28"/>
                    <a:pt x="26" y="17"/>
                    <a:pt x="32" y="11"/>
                  </a:cubicBezTo>
                  <a:cubicBezTo>
                    <a:pt x="32" y="11"/>
                    <a:pt x="32" y="11"/>
                    <a:pt x="32" y="11"/>
                  </a:cubicBezTo>
                  <a:cubicBezTo>
                    <a:pt x="32" y="10"/>
                    <a:pt x="33" y="10"/>
                    <a:pt x="33" y="10"/>
                  </a:cubicBezTo>
                  <a:cubicBezTo>
                    <a:pt x="33" y="10"/>
                    <a:pt x="33" y="10"/>
                    <a:pt x="33" y="10"/>
                  </a:cubicBezTo>
                  <a:cubicBezTo>
                    <a:pt x="31" y="9"/>
                    <a:pt x="28" y="8"/>
                    <a:pt x="24" y="8"/>
                  </a:cubicBezTo>
                  <a:cubicBezTo>
                    <a:pt x="24" y="8"/>
                    <a:pt x="24" y="8"/>
                    <a:pt x="24" y="8"/>
                  </a:cubicBezTo>
                  <a:cubicBezTo>
                    <a:pt x="24" y="8"/>
                    <a:pt x="24" y="8"/>
                    <a:pt x="24" y="8"/>
                  </a:cubicBezTo>
                  <a:cubicBezTo>
                    <a:pt x="24" y="6"/>
                    <a:pt x="24" y="6"/>
                    <a:pt x="24" y="6"/>
                  </a:cubicBezTo>
                  <a:cubicBezTo>
                    <a:pt x="24" y="4"/>
                    <a:pt x="24" y="4"/>
                    <a:pt x="24" y="4"/>
                  </a:cubicBezTo>
                  <a:cubicBezTo>
                    <a:pt x="24" y="6"/>
                    <a:pt x="24" y="6"/>
                    <a:pt x="24" y="6"/>
                  </a:cubicBezTo>
                  <a:cubicBezTo>
                    <a:pt x="24" y="8"/>
                    <a:pt x="24" y="8"/>
                    <a:pt x="24" y="8"/>
                  </a:cubicBezTo>
                  <a:cubicBezTo>
                    <a:pt x="22" y="8"/>
                    <a:pt x="19" y="9"/>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6" y="10"/>
                    <a:pt x="16" y="10"/>
                    <a:pt x="16" y="10"/>
                  </a:cubicBezTo>
                  <a:cubicBezTo>
                    <a:pt x="15" y="10"/>
                    <a:pt x="14" y="11"/>
                    <a:pt x="14" y="11"/>
                  </a:cubicBezTo>
                  <a:cubicBezTo>
                    <a:pt x="14" y="11"/>
                    <a:pt x="14" y="11"/>
                    <a:pt x="14" y="11"/>
                  </a:cubicBezTo>
                  <a:cubicBezTo>
                    <a:pt x="12" y="12"/>
                    <a:pt x="11" y="14"/>
                    <a:pt x="11" y="14"/>
                  </a:cubicBezTo>
                  <a:cubicBezTo>
                    <a:pt x="11" y="14"/>
                    <a:pt x="11" y="14"/>
                    <a:pt x="11" y="14"/>
                  </a:cubicBezTo>
                  <a:cubicBezTo>
                    <a:pt x="10" y="16"/>
                    <a:pt x="8" y="23"/>
                    <a:pt x="8" y="27"/>
                  </a:cubicBezTo>
                  <a:cubicBezTo>
                    <a:pt x="8" y="27"/>
                    <a:pt x="8" y="27"/>
                    <a:pt x="8" y="27"/>
                  </a:cubicBezTo>
                  <a:cubicBezTo>
                    <a:pt x="8" y="27"/>
                    <a:pt x="8" y="27"/>
                    <a:pt x="8" y="27"/>
                  </a:cubicBezTo>
                  <a:cubicBezTo>
                    <a:pt x="8" y="27"/>
                    <a:pt x="8" y="27"/>
                    <a:pt x="8" y="27"/>
                  </a:cubicBezTo>
                  <a:cubicBezTo>
                    <a:pt x="8" y="28"/>
                    <a:pt x="9" y="29"/>
                    <a:pt x="9" y="30"/>
                  </a:cubicBezTo>
                  <a:cubicBezTo>
                    <a:pt x="9" y="30"/>
                    <a:pt x="9" y="30"/>
                    <a:pt x="9" y="30"/>
                  </a:cubicBezTo>
                  <a:cubicBezTo>
                    <a:pt x="10" y="30"/>
                    <a:pt x="10" y="31"/>
                    <a:pt x="11" y="31"/>
                  </a:cubicBezTo>
                  <a:close/>
                  <a:moveTo>
                    <a:pt x="4" y="27"/>
                  </a:moveTo>
                  <a:cubicBezTo>
                    <a:pt x="4" y="26"/>
                    <a:pt x="5" y="24"/>
                    <a:pt x="5" y="22"/>
                  </a:cubicBezTo>
                  <a:cubicBezTo>
                    <a:pt x="5" y="22"/>
                    <a:pt x="5" y="22"/>
                    <a:pt x="5" y="22"/>
                  </a:cubicBezTo>
                  <a:cubicBezTo>
                    <a:pt x="5" y="24"/>
                    <a:pt x="4" y="26"/>
                    <a:pt x="4" y="27"/>
                  </a:cubicBezTo>
                  <a:close/>
                  <a:moveTo>
                    <a:pt x="35" y="14"/>
                  </a:moveTo>
                  <a:cubicBezTo>
                    <a:pt x="33" y="16"/>
                    <a:pt x="31" y="18"/>
                    <a:pt x="28" y="20"/>
                  </a:cubicBezTo>
                  <a:cubicBezTo>
                    <a:pt x="28" y="20"/>
                    <a:pt x="28" y="20"/>
                    <a:pt x="28" y="20"/>
                  </a:cubicBezTo>
                  <a:cubicBezTo>
                    <a:pt x="31" y="18"/>
                    <a:pt x="33" y="16"/>
                    <a:pt x="35" y="14"/>
                  </a:cubicBezTo>
                  <a:cubicBezTo>
                    <a:pt x="35" y="14"/>
                    <a:pt x="35" y="14"/>
                    <a:pt x="35" y="14"/>
                  </a:cubicBezTo>
                  <a:cubicBezTo>
                    <a:pt x="35" y="14"/>
                    <a:pt x="35" y="14"/>
                    <a:pt x="35" y="14"/>
                  </a:cubicBezTo>
                  <a:cubicBezTo>
                    <a:pt x="35" y="14"/>
                    <a:pt x="35" y="14"/>
                    <a:pt x="35" y="14"/>
                  </a:cubicBezTo>
                  <a:cubicBezTo>
                    <a:pt x="35" y="14"/>
                    <a:pt x="35" y="14"/>
                    <a:pt x="35" y="14"/>
                  </a:cubicBezTo>
                  <a:close/>
                  <a:moveTo>
                    <a:pt x="36" y="12"/>
                  </a:moveTo>
                  <a:cubicBezTo>
                    <a:pt x="37" y="12"/>
                    <a:pt x="37" y="12"/>
                    <a:pt x="37" y="12"/>
                  </a:cubicBezTo>
                  <a:cubicBezTo>
                    <a:pt x="37" y="12"/>
                    <a:pt x="37" y="12"/>
                    <a:pt x="37" y="12"/>
                  </a:cubicBezTo>
                  <a:cubicBezTo>
                    <a:pt x="37" y="12"/>
                    <a:pt x="37" y="12"/>
                    <a:pt x="37" y="12"/>
                  </a:cubicBezTo>
                  <a:cubicBezTo>
                    <a:pt x="37" y="12"/>
                    <a:pt x="37" y="12"/>
                    <a:pt x="36" y="12"/>
                  </a:cubicBezTo>
                  <a:close/>
                  <a:moveTo>
                    <a:pt x="11" y="8"/>
                  </a:moveTo>
                  <a:cubicBezTo>
                    <a:pt x="10" y="9"/>
                    <a:pt x="10" y="9"/>
                    <a:pt x="9" y="10"/>
                  </a:cubicBezTo>
                  <a:cubicBezTo>
                    <a:pt x="9" y="10"/>
                    <a:pt x="9" y="10"/>
                    <a:pt x="9" y="10"/>
                  </a:cubicBezTo>
                  <a:cubicBezTo>
                    <a:pt x="10" y="9"/>
                    <a:pt x="10" y="9"/>
                    <a:pt x="11" y="8"/>
                  </a:cubicBezTo>
                  <a:cubicBezTo>
                    <a:pt x="11" y="8"/>
                    <a:pt x="11" y="8"/>
                    <a:pt x="11" y="8"/>
                  </a:cubicBezTo>
                  <a:cubicBezTo>
                    <a:pt x="11" y="8"/>
                    <a:pt x="12" y="8"/>
                    <a:pt x="12" y="7"/>
                  </a:cubicBezTo>
                  <a:cubicBezTo>
                    <a:pt x="12" y="7"/>
                    <a:pt x="12" y="7"/>
                    <a:pt x="12" y="7"/>
                  </a:cubicBezTo>
                  <a:cubicBezTo>
                    <a:pt x="12" y="8"/>
                    <a:pt x="11" y="8"/>
                    <a:pt x="11" y="8"/>
                  </a:cubicBezTo>
                  <a:close/>
                  <a:moveTo>
                    <a:pt x="44" y="10"/>
                  </a:moveTo>
                  <a:cubicBezTo>
                    <a:pt x="44" y="10"/>
                    <a:pt x="44" y="10"/>
                    <a:pt x="44" y="10"/>
                  </a:cubicBezTo>
                  <a:cubicBezTo>
                    <a:pt x="43" y="9"/>
                    <a:pt x="43" y="9"/>
                    <a:pt x="42" y="9"/>
                  </a:cubicBezTo>
                  <a:cubicBezTo>
                    <a:pt x="42" y="9"/>
                    <a:pt x="42" y="9"/>
                    <a:pt x="42" y="9"/>
                  </a:cubicBezTo>
                  <a:cubicBezTo>
                    <a:pt x="42" y="9"/>
                    <a:pt x="42" y="9"/>
                    <a:pt x="42" y="9"/>
                  </a:cubicBezTo>
                  <a:cubicBezTo>
                    <a:pt x="43" y="9"/>
                    <a:pt x="43" y="9"/>
                    <a:pt x="44" y="10"/>
                  </a:cubicBezTo>
                  <a:close/>
                  <a:moveTo>
                    <a:pt x="39" y="7"/>
                  </a:moveTo>
                  <a:cubicBezTo>
                    <a:pt x="39" y="7"/>
                    <a:pt x="39" y="7"/>
                    <a:pt x="38" y="7"/>
                  </a:cubicBezTo>
                  <a:cubicBezTo>
                    <a:pt x="38" y="7"/>
                    <a:pt x="38" y="7"/>
                    <a:pt x="38" y="7"/>
                  </a:cubicBezTo>
                  <a:cubicBezTo>
                    <a:pt x="39" y="7"/>
                    <a:pt x="39" y="7"/>
                    <a:pt x="39" y="7"/>
                  </a:cubicBezTo>
                  <a:cubicBezTo>
                    <a:pt x="39" y="7"/>
                    <a:pt x="39" y="7"/>
                    <a:pt x="39" y="7"/>
                  </a:cubicBezTo>
                  <a:close/>
                  <a:moveTo>
                    <a:pt x="14" y="7"/>
                  </a:moveTo>
                  <a:cubicBezTo>
                    <a:pt x="14" y="7"/>
                    <a:pt x="14" y="7"/>
                    <a:pt x="14" y="6"/>
                  </a:cubicBezTo>
                  <a:cubicBezTo>
                    <a:pt x="14" y="6"/>
                    <a:pt x="14" y="6"/>
                    <a:pt x="14" y="6"/>
                  </a:cubicBezTo>
                  <a:cubicBezTo>
                    <a:pt x="14" y="6"/>
                    <a:pt x="14" y="7"/>
                    <a:pt x="14" y="7"/>
                  </a:cubicBezTo>
                  <a:close/>
                  <a:moveTo>
                    <a:pt x="17" y="6"/>
                  </a:moveTo>
                  <a:cubicBezTo>
                    <a:pt x="16" y="6"/>
                    <a:pt x="16" y="6"/>
                    <a:pt x="16" y="6"/>
                  </a:cubicBezTo>
                  <a:cubicBezTo>
                    <a:pt x="16" y="6"/>
                    <a:pt x="16" y="6"/>
                    <a:pt x="16" y="6"/>
                  </a:cubicBezTo>
                  <a:cubicBezTo>
                    <a:pt x="16" y="6"/>
                    <a:pt x="17" y="6"/>
                    <a:pt x="17" y="6"/>
                  </a:cubicBezTo>
                  <a:close/>
                  <a:moveTo>
                    <a:pt x="21" y="4"/>
                  </a:moveTo>
                  <a:cubicBezTo>
                    <a:pt x="22" y="4"/>
                    <a:pt x="23" y="4"/>
                    <a:pt x="24" y="4"/>
                  </a:cubicBezTo>
                  <a:cubicBezTo>
                    <a:pt x="24" y="4"/>
                    <a:pt x="24" y="4"/>
                    <a:pt x="24" y="4"/>
                  </a:cubicBezTo>
                  <a:cubicBezTo>
                    <a:pt x="24" y="4"/>
                    <a:pt x="24" y="4"/>
                    <a:pt x="24" y="4"/>
                  </a:cubicBezTo>
                  <a:cubicBezTo>
                    <a:pt x="24" y="4"/>
                    <a:pt x="24" y="4"/>
                    <a:pt x="24" y="4"/>
                  </a:cubicBezTo>
                  <a:cubicBezTo>
                    <a:pt x="24" y="4"/>
                    <a:pt x="24" y="4"/>
                    <a:pt x="24" y="4"/>
                  </a:cubicBezTo>
                  <a:cubicBezTo>
                    <a:pt x="23" y="4"/>
                    <a:pt x="22" y="4"/>
                    <a:pt x="2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14"/>
            <p:cNvSpPr/>
            <p:nvPr/>
          </p:nvSpPr>
          <p:spPr bwMode="auto">
            <a:xfrm>
              <a:off x="1582" y="1868"/>
              <a:ext cx="13" cy="38"/>
            </a:xfrm>
            <a:custGeom>
              <a:gdLst>
                <a:gd fmla="*/ 0 w 13" name="T0"/>
                <a:gd fmla="*/ 38 h 38" name="T1"/>
                <a:gd fmla="*/ 0 w 13" name="T2"/>
                <a:gd fmla="*/ 0 h 38" name="T3"/>
                <a:gd fmla="*/ 13 w 13" name="T4"/>
                <a:gd fmla="*/ 0 h 38" name="T5"/>
                <a:gd fmla="*/ 13 w 13" name="T6"/>
                <a:gd fmla="*/ 38 h 38" name="T7"/>
                <a:gd fmla="*/ 0 w 13" name="T8"/>
                <a:gd fmla="*/ 38 h 38" name="T9"/>
                <a:gd fmla="*/ 0 w 13" name="T10"/>
                <a:gd fmla="*/ 38 h 38" name="T11"/>
              </a:gdLst>
              <a:cxnLst>
                <a:cxn ang="0">
                  <a:pos x="T0" y="T1"/>
                </a:cxn>
                <a:cxn ang="0">
                  <a:pos x="T2" y="T3"/>
                </a:cxn>
                <a:cxn ang="0">
                  <a:pos x="T4" y="T5"/>
                </a:cxn>
                <a:cxn ang="0">
                  <a:pos x="T6" y="T7"/>
                </a:cxn>
                <a:cxn ang="0">
                  <a:pos x="T8" y="T9"/>
                </a:cxn>
                <a:cxn ang="0">
                  <a:pos x="T10" y="T11"/>
                </a:cxn>
              </a:cxnLst>
              <a:rect b="b" l="0" r="r" t="0"/>
              <a:pathLst>
                <a:path h="38" w="13">
                  <a:moveTo>
                    <a:pt x="0" y="38"/>
                  </a:moveTo>
                  <a:lnTo>
                    <a:pt x="0" y="0"/>
                  </a:lnTo>
                  <a:lnTo>
                    <a:pt x="13" y="0"/>
                  </a:lnTo>
                  <a:lnTo>
                    <a:pt x="13" y="38"/>
                  </a:lnTo>
                  <a:lnTo>
                    <a:pt x="0" y="38"/>
                  </a:lnTo>
                  <a:lnTo>
                    <a:pt x="0" y="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15"/>
            <p:cNvSpPr>
              <a:spLocks noEditPoints="1"/>
            </p:cNvSpPr>
            <p:nvPr/>
          </p:nvSpPr>
          <p:spPr bwMode="auto">
            <a:xfrm>
              <a:off x="1576" y="1862"/>
              <a:ext cx="25" cy="50"/>
            </a:xfrm>
            <a:custGeom>
              <a:gdLst>
                <a:gd fmla="*/ 19 w 25" name="T0"/>
                <a:gd fmla="*/ 50 h 50" name="T1"/>
                <a:gd fmla="*/ 6 w 25" name="T2"/>
                <a:gd fmla="*/ 50 h 50" name="T3"/>
                <a:gd fmla="*/ 6 w 25" name="T4"/>
                <a:gd fmla="*/ 44 h 50" name="T5"/>
                <a:gd fmla="*/ 13 w 25" name="T6"/>
                <a:gd fmla="*/ 44 h 50" name="T7"/>
                <a:gd fmla="*/ 6 w 25" name="T8"/>
                <a:gd fmla="*/ 44 h 50" name="T9"/>
                <a:gd fmla="*/ 6 w 25" name="T10"/>
                <a:gd fmla="*/ 50 h 50" name="T11"/>
                <a:gd fmla="*/ 0 w 25" name="T12"/>
                <a:gd fmla="*/ 50 h 50" name="T13"/>
                <a:gd fmla="*/ 0 w 25" name="T14"/>
                <a:gd fmla="*/ 0 h 50" name="T15"/>
                <a:gd fmla="*/ 25 w 25" name="T16"/>
                <a:gd fmla="*/ 0 h 50" name="T17"/>
                <a:gd fmla="*/ 25 w 25" name="T18"/>
                <a:gd fmla="*/ 50 h 50" name="T19"/>
                <a:gd fmla="*/ 19 w 25" name="T20"/>
                <a:gd fmla="*/ 50 h 50" name="T21"/>
                <a:gd fmla="*/ 19 w 25" name="T22"/>
                <a:gd fmla="*/ 50 h 50" name="T23"/>
                <a:gd fmla="*/ 13 w 25" name="T24"/>
                <a:gd fmla="*/ 38 h 50" name="T25"/>
                <a:gd fmla="*/ 13 w 25" name="T26"/>
                <a:gd fmla="*/ 13 h 50" name="T27"/>
                <a:gd fmla="*/ 13 w 25" name="T28"/>
                <a:gd fmla="*/ 38 h 50" name="T29"/>
                <a:gd fmla="*/ 13 w 25" name="T30"/>
                <a:gd fmla="*/ 38 h 5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50" w="25">
                  <a:moveTo>
                    <a:pt x="19" y="50"/>
                  </a:moveTo>
                  <a:lnTo>
                    <a:pt x="6" y="50"/>
                  </a:lnTo>
                  <a:lnTo>
                    <a:pt x="6" y="44"/>
                  </a:lnTo>
                  <a:lnTo>
                    <a:pt x="13" y="44"/>
                  </a:lnTo>
                  <a:lnTo>
                    <a:pt x="6" y="44"/>
                  </a:lnTo>
                  <a:lnTo>
                    <a:pt x="6" y="50"/>
                  </a:lnTo>
                  <a:lnTo>
                    <a:pt x="0" y="50"/>
                  </a:lnTo>
                  <a:lnTo>
                    <a:pt x="0" y="0"/>
                  </a:lnTo>
                  <a:lnTo>
                    <a:pt x="25" y="0"/>
                  </a:lnTo>
                  <a:lnTo>
                    <a:pt x="25" y="50"/>
                  </a:lnTo>
                  <a:lnTo>
                    <a:pt x="19" y="50"/>
                  </a:lnTo>
                  <a:lnTo>
                    <a:pt x="19" y="50"/>
                  </a:lnTo>
                  <a:close/>
                  <a:moveTo>
                    <a:pt x="13" y="38"/>
                  </a:moveTo>
                  <a:lnTo>
                    <a:pt x="13" y="13"/>
                  </a:lnTo>
                  <a:lnTo>
                    <a:pt x="13" y="38"/>
                  </a:lnTo>
                  <a:lnTo>
                    <a:pt x="13" y="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16"/>
            <p:cNvSpPr/>
            <p:nvPr/>
          </p:nvSpPr>
          <p:spPr bwMode="auto">
            <a:xfrm>
              <a:off x="1532" y="1903"/>
              <a:ext cx="113" cy="43"/>
            </a:xfrm>
            <a:custGeom>
              <a:gdLst>
                <a:gd fmla="*/ 57 w 113" name="T0"/>
                <a:gd fmla="*/ 18 h 43" name="T1"/>
                <a:gd fmla="*/ 25 w 113" name="T2"/>
                <a:gd fmla="*/ 40 h 43" name="T3"/>
                <a:gd fmla="*/ 0 w 113" name="T4"/>
                <a:gd fmla="*/ 24 h 43" name="T5"/>
                <a:gd fmla="*/ 0 w 113" name="T6"/>
                <a:gd fmla="*/ 24 h 43" name="T7"/>
                <a:gd fmla="*/ 7 w 113" name="T8"/>
                <a:gd fmla="*/ 15 h 43" name="T9"/>
                <a:gd fmla="*/ 25 w 113" name="T10"/>
                <a:gd fmla="*/ 24 h 43" name="T11"/>
                <a:gd fmla="*/ 57 w 113" name="T12"/>
                <a:gd fmla="*/ 3 h 43" name="T13"/>
                <a:gd fmla="*/ 88 w 113" name="T14"/>
                <a:gd fmla="*/ 24 h 43" name="T15"/>
                <a:gd fmla="*/ 104 w 113" name="T16"/>
                <a:gd fmla="*/ 0 h 43" name="T17"/>
                <a:gd fmla="*/ 113 w 113" name="T18"/>
                <a:gd fmla="*/ 6 h 43" name="T19"/>
                <a:gd fmla="*/ 91 w 113" name="T20"/>
                <a:gd fmla="*/ 43 h 43" name="T21"/>
                <a:gd fmla="*/ 57 w 113" name="T22"/>
                <a:gd fmla="*/ 18 h 43" name="T23"/>
                <a:gd fmla="*/ 57 w 113" name="T24"/>
                <a:gd fmla="*/ 18 h 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 w="113">
                  <a:moveTo>
                    <a:pt x="57" y="18"/>
                  </a:moveTo>
                  <a:lnTo>
                    <a:pt x="25" y="40"/>
                  </a:lnTo>
                  <a:lnTo>
                    <a:pt x="0" y="24"/>
                  </a:lnTo>
                  <a:lnTo>
                    <a:pt x="0" y="24"/>
                  </a:lnTo>
                  <a:lnTo>
                    <a:pt x="7" y="15"/>
                  </a:lnTo>
                  <a:lnTo>
                    <a:pt x="25" y="24"/>
                  </a:lnTo>
                  <a:lnTo>
                    <a:pt x="57" y="3"/>
                  </a:lnTo>
                  <a:lnTo>
                    <a:pt x="88" y="24"/>
                  </a:lnTo>
                  <a:lnTo>
                    <a:pt x="104" y="0"/>
                  </a:lnTo>
                  <a:lnTo>
                    <a:pt x="113" y="6"/>
                  </a:lnTo>
                  <a:lnTo>
                    <a:pt x="91" y="43"/>
                  </a:lnTo>
                  <a:lnTo>
                    <a:pt x="57" y="18"/>
                  </a:lnTo>
                  <a:lnTo>
                    <a:pt x="57"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17"/>
            <p:cNvSpPr>
              <a:spLocks noEditPoints="1"/>
            </p:cNvSpPr>
            <p:nvPr/>
          </p:nvSpPr>
          <p:spPr bwMode="auto">
            <a:xfrm>
              <a:off x="1507" y="1893"/>
              <a:ext cx="147" cy="59"/>
            </a:xfrm>
            <a:custGeom>
              <a:gdLst>
                <a:gd fmla="*/ 82 w 147" name="T0"/>
                <a:gd fmla="*/ 38 h 59" name="T1"/>
                <a:gd fmla="*/ 50 w 147" name="T2"/>
                <a:gd fmla="*/ 59 h 59" name="T3"/>
                <a:gd fmla="*/ 0 w 147" name="T4"/>
                <a:gd fmla="*/ 28 h 59" name="T5"/>
                <a:gd fmla="*/ 22 w 147" name="T6"/>
                <a:gd fmla="*/ 28 h 59" name="T7"/>
                <a:gd fmla="*/ 28 w 147" name="T8"/>
                <a:gd fmla="*/ 16 h 59" name="T9"/>
                <a:gd fmla="*/ 50 w 147" name="T10"/>
                <a:gd fmla="*/ 28 h 59" name="T11"/>
                <a:gd fmla="*/ 82 w 147" name="T12"/>
                <a:gd fmla="*/ 7 h 59" name="T13"/>
                <a:gd fmla="*/ 110 w 147" name="T14"/>
                <a:gd fmla="*/ 25 h 59" name="T15"/>
                <a:gd fmla="*/ 125 w 147" name="T16"/>
                <a:gd fmla="*/ 0 h 59" name="T17"/>
                <a:gd fmla="*/ 147 w 147" name="T18"/>
                <a:gd fmla="*/ 13 h 59" name="T19"/>
                <a:gd fmla="*/ 119 w 147" name="T20"/>
                <a:gd fmla="*/ 59 h 59" name="T21"/>
                <a:gd fmla="*/ 82 w 147" name="T22"/>
                <a:gd fmla="*/ 38 h 59" name="T23"/>
                <a:gd fmla="*/ 82 w 147" name="T24"/>
                <a:gd fmla="*/ 38 h 59" name="T25"/>
                <a:gd fmla="*/ 116 w 147" name="T26"/>
                <a:gd fmla="*/ 44 h 59" name="T27"/>
                <a:gd fmla="*/ 132 w 147" name="T28"/>
                <a:gd fmla="*/ 19 h 59" name="T29"/>
                <a:gd fmla="*/ 116 w 147" name="T30"/>
                <a:gd fmla="*/ 44 h 59" name="T31"/>
                <a:gd fmla="*/ 116 w 147" name="T32"/>
                <a:gd fmla="*/ 44 h 59" name="T33"/>
                <a:gd fmla="*/ 116 w 147" name="T34"/>
                <a:gd fmla="*/ 44 h 59" name="T35"/>
                <a:gd fmla="*/ 53 w 147" name="T36"/>
                <a:gd fmla="*/ 41 h 59" name="T37"/>
                <a:gd fmla="*/ 79 w 147" name="T38"/>
                <a:gd fmla="*/ 22 h 59" name="T39"/>
                <a:gd fmla="*/ 82 w 147" name="T40"/>
                <a:gd fmla="*/ 22 h 59" name="T41"/>
                <a:gd fmla="*/ 82 w 147" name="T42"/>
                <a:gd fmla="*/ 22 h 59" name="T43"/>
                <a:gd fmla="*/ 53 w 147" name="T44"/>
                <a:gd fmla="*/ 41 h 59" name="T45"/>
                <a:gd fmla="*/ 53 w 147" name="T46"/>
                <a:gd fmla="*/ 41 h 59" name="T47"/>
                <a:gd fmla="*/ 79 w 147" name="T48"/>
                <a:gd fmla="*/ 34 h 59" name="T49"/>
                <a:gd fmla="*/ 82 w 147" name="T50"/>
                <a:gd fmla="*/ 28 h 59" name="T51"/>
                <a:gd fmla="*/ 79 w 147" name="T52"/>
                <a:gd fmla="*/ 34 h 59" name="T53"/>
                <a:gd fmla="*/ 79 w 147" name="T54"/>
                <a:gd fmla="*/ 34 h 5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59" w="147">
                  <a:moveTo>
                    <a:pt x="82" y="38"/>
                  </a:moveTo>
                  <a:lnTo>
                    <a:pt x="50" y="59"/>
                  </a:lnTo>
                  <a:lnTo>
                    <a:pt x="0" y="28"/>
                  </a:lnTo>
                  <a:lnTo>
                    <a:pt x="22" y="28"/>
                  </a:lnTo>
                  <a:lnTo>
                    <a:pt x="28" y="16"/>
                  </a:lnTo>
                  <a:lnTo>
                    <a:pt x="50" y="28"/>
                  </a:lnTo>
                  <a:lnTo>
                    <a:pt x="82" y="7"/>
                  </a:lnTo>
                  <a:lnTo>
                    <a:pt x="110" y="25"/>
                  </a:lnTo>
                  <a:lnTo>
                    <a:pt x="125" y="0"/>
                  </a:lnTo>
                  <a:lnTo>
                    <a:pt x="147" y="13"/>
                  </a:lnTo>
                  <a:lnTo>
                    <a:pt x="119" y="59"/>
                  </a:lnTo>
                  <a:lnTo>
                    <a:pt x="82" y="38"/>
                  </a:lnTo>
                  <a:lnTo>
                    <a:pt x="82" y="38"/>
                  </a:lnTo>
                  <a:close/>
                  <a:moveTo>
                    <a:pt x="116" y="44"/>
                  </a:moveTo>
                  <a:lnTo>
                    <a:pt x="132" y="19"/>
                  </a:lnTo>
                  <a:lnTo>
                    <a:pt x="116" y="44"/>
                  </a:lnTo>
                  <a:lnTo>
                    <a:pt x="116" y="44"/>
                  </a:lnTo>
                  <a:lnTo>
                    <a:pt x="116" y="44"/>
                  </a:lnTo>
                  <a:close/>
                  <a:moveTo>
                    <a:pt x="53" y="41"/>
                  </a:moveTo>
                  <a:lnTo>
                    <a:pt x="79" y="22"/>
                  </a:lnTo>
                  <a:lnTo>
                    <a:pt x="82" y="22"/>
                  </a:lnTo>
                  <a:lnTo>
                    <a:pt x="82" y="22"/>
                  </a:lnTo>
                  <a:lnTo>
                    <a:pt x="53" y="41"/>
                  </a:lnTo>
                  <a:lnTo>
                    <a:pt x="53" y="41"/>
                  </a:lnTo>
                  <a:close/>
                  <a:moveTo>
                    <a:pt x="79" y="34"/>
                  </a:moveTo>
                  <a:lnTo>
                    <a:pt x="82" y="28"/>
                  </a:lnTo>
                  <a:lnTo>
                    <a:pt x="79" y="34"/>
                  </a:lnTo>
                  <a:lnTo>
                    <a:pt x="79" y="3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18"/>
            <p:cNvSpPr>
              <a:spLocks noEditPoints="1"/>
            </p:cNvSpPr>
            <p:nvPr/>
          </p:nvSpPr>
          <p:spPr bwMode="auto">
            <a:xfrm>
              <a:off x="1579" y="1921"/>
              <a:ext cx="69" cy="267"/>
            </a:xfrm>
            <a:custGeom>
              <a:gdLst>
                <a:gd fmla="*/ 0 w 69" name="T0"/>
                <a:gd fmla="*/ 214 h 267" name="T1"/>
                <a:gd fmla="*/ 0 w 69" name="T2"/>
                <a:gd fmla="*/ 214 h 267" name="T3"/>
                <a:gd fmla="*/ 3 w 69" name="T4"/>
                <a:gd fmla="*/ 3 h 267" name="T5"/>
                <a:gd fmla="*/ 16 w 69" name="T6"/>
                <a:gd fmla="*/ 0 h 267" name="T7"/>
                <a:gd fmla="*/ 69 w 69" name="T8"/>
                <a:gd fmla="*/ 214 h 267" name="T9"/>
                <a:gd fmla="*/ 25 w 69" name="T10"/>
                <a:gd fmla="*/ 267 h 267" name="T11"/>
                <a:gd fmla="*/ 0 w 69" name="T12"/>
                <a:gd fmla="*/ 214 h 267" name="T13"/>
                <a:gd fmla="*/ 0 w 69" name="T14"/>
                <a:gd fmla="*/ 214 h 267" name="T15"/>
                <a:gd fmla="*/ 28 w 69" name="T16"/>
                <a:gd fmla="*/ 242 h 267" name="T17"/>
                <a:gd fmla="*/ 53 w 69" name="T18"/>
                <a:gd fmla="*/ 211 h 267" name="T19"/>
                <a:gd fmla="*/ 16 w 69" name="T20"/>
                <a:gd fmla="*/ 50 h 267" name="T21"/>
                <a:gd fmla="*/ 13 w 69" name="T22"/>
                <a:gd fmla="*/ 211 h 267" name="T23"/>
                <a:gd fmla="*/ 28 w 69" name="T24"/>
                <a:gd fmla="*/ 242 h 267" name="T25"/>
                <a:gd fmla="*/ 28 w 69" name="T26"/>
                <a:gd fmla="*/ 242 h 26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7" w="69">
                  <a:moveTo>
                    <a:pt x="0" y="214"/>
                  </a:moveTo>
                  <a:lnTo>
                    <a:pt x="0" y="214"/>
                  </a:lnTo>
                  <a:lnTo>
                    <a:pt x="3" y="3"/>
                  </a:lnTo>
                  <a:lnTo>
                    <a:pt x="16" y="0"/>
                  </a:lnTo>
                  <a:lnTo>
                    <a:pt x="69" y="214"/>
                  </a:lnTo>
                  <a:lnTo>
                    <a:pt x="25" y="267"/>
                  </a:lnTo>
                  <a:lnTo>
                    <a:pt x="0" y="214"/>
                  </a:lnTo>
                  <a:lnTo>
                    <a:pt x="0" y="214"/>
                  </a:lnTo>
                  <a:close/>
                  <a:moveTo>
                    <a:pt x="28" y="242"/>
                  </a:moveTo>
                  <a:lnTo>
                    <a:pt x="53" y="211"/>
                  </a:lnTo>
                  <a:lnTo>
                    <a:pt x="16" y="50"/>
                  </a:lnTo>
                  <a:lnTo>
                    <a:pt x="13" y="211"/>
                  </a:lnTo>
                  <a:lnTo>
                    <a:pt x="28" y="242"/>
                  </a:lnTo>
                  <a:lnTo>
                    <a:pt x="28" y="24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19"/>
            <p:cNvSpPr>
              <a:spLocks noEditPoints="1"/>
            </p:cNvSpPr>
            <p:nvPr/>
          </p:nvSpPr>
          <p:spPr bwMode="auto">
            <a:xfrm>
              <a:off x="1573" y="1915"/>
              <a:ext cx="81" cy="283"/>
            </a:xfrm>
            <a:custGeom>
              <a:gdLst>
                <a:gd fmla="*/ 0 w 81" name="T0"/>
                <a:gd fmla="*/ 224 h 283" name="T1"/>
                <a:gd fmla="*/ 6 w 81" name="T2"/>
                <a:gd fmla="*/ 220 h 283" name="T3"/>
                <a:gd fmla="*/ 0 w 81" name="T4"/>
                <a:gd fmla="*/ 224 h 283" name="T5"/>
                <a:gd fmla="*/ 0 w 81" name="T6"/>
                <a:gd fmla="*/ 220 h 283" name="T7"/>
                <a:gd fmla="*/ 3 w 81" name="T8"/>
                <a:gd fmla="*/ 3 h 283" name="T9"/>
                <a:gd fmla="*/ 25 w 81" name="T10"/>
                <a:gd fmla="*/ 0 h 283" name="T11"/>
                <a:gd fmla="*/ 81 w 81" name="T12"/>
                <a:gd fmla="*/ 220 h 283" name="T13"/>
                <a:gd fmla="*/ 31 w 81" name="T14"/>
                <a:gd fmla="*/ 283 h 283" name="T15"/>
                <a:gd fmla="*/ 0 w 81" name="T16"/>
                <a:gd fmla="*/ 224 h 283" name="T17"/>
                <a:gd fmla="*/ 0 w 81" name="T18"/>
                <a:gd fmla="*/ 224 h 283" name="T19"/>
                <a:gd fmla="*/ 34 w 81" name="T20"/>
                <a:gd fmla="*/ 248 h 283" name="T21"/>
                <a:gd fmla="*/ 41 w 81" name="T22"/>
                <a:gd fmla="*/ 245 h 283" name="T23"/>
                <a:gd fmla="*/ 34 w 81" name="T24"/>
                <a:gd fmla="*/ 248 h 283" name="T25"/>
                <a:gd fmla="*/ 34 w 81" name="T26"/>
                <a:gd fmla="*/ 248 h 283" name="T27"/>
                <a:gd fmla="*/ 22 w 81" name="T28"/>
                <a:gd fmla="*/ 239 h 283" name="T29"/>
                <a:gd fmla="*/ 13 w 81" name="T30"/>
                <a:gd fmla="*/ 217 h 283" name="T31"/>
                <a:gd fmla="*/ 13 w 81" name="T32"/>
                <a:gd fmla="*/ 217 h 283" name="T33"/>
                <a:gd fmla="*/ 22 w 81" name="T34"/>
                <a:gd fmla="*/ 239 h 283" name="T35"/>
                <a:gd fmla="*/ 22 w 81" name="T36"/>
                <a:gd fmla="*/ 239 h 283" name="T37"/>
                <a:gd fmla="*/ 25 w 81" name="T38"/>
                <a:gd fmla="*/ 214 h 283" name="T39"/>
                <a:gd fmla="*/ 34 w 81" name="T40"/>
                <a:gd fmla="*/ 236 h 283" name="T41"/>
                <a:gd fmla="*/ 53 w 81" name="T42"/>
                <a:gd fmla="*/ 214 h 283" name="T43"/>
                <a:gd fmla="*/ 25 w 81" name="T44"/>
                <a:gd fmla="*/ 103 h 283" name="T45"/>
                <a:gd fmla="*/ 25 w 81" name="T46"/>
                <a:gd fmla="*/ 214 h 283" name="T47"/>
                <a:gd fmla="*/ 25 w 81" name="T48"/>
                <a:gd fmla="*/ 214 h 283" name="T49"/>
                <a:gd fmla="*/ 16 w 81" name="T50"/>
                <a:gd fmla="*/ 12 h 283" name="T51"/>
                <a:gd fmla="*/ 13 w 81" name="T52"/>
                <a:gd fmla="*/ 217 h 283" name="T53"/>
                <a:gd fmla="*/ 16 w 81" name="T54"/>
                <a:gd fmla="*/ 56 h 283" name="T55"/>
                <a:gd fmla="*/ 25 w 81" name="T56"/>
                <a:gd fmla="*/ 56 h 283" name="T57"/>
                <a:gd fmla="*/ 31 w 81" name="T58"/>
                <a:gd fmla="*/ 78 h 283" name="T59"/>
                <a:gd fmla="*/ 16 w 81" name="T60"/>
                <a:gd fmla="*/ 12 h 283" name="T61"/>
                <a:gd fmla="*/ 16 w 81" name="T62"/>
                <a:gd fmla="*/ 12 h 283" name="T63"/>
                <a:gd fmla="*/ 16 w 81" name="T64"/>
                <a:gd fmla="*/ 12 h 28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83" w="81">
                  <a:moveTo>
                    <a:pt x="0" y="224"/>
                  </a:moveTo>
                  <a:lnTo>
                    <a:pt x="6" y="220"/>
                  </a:lnTo>
                  <a:lnTo>
                    <a:pt x="0" y="224"/>
                  </a:lnTo>
                  <a:lnTo>
                    <a:pt x="0" y="220"/>
                  </a:lnTo>
                  <a:lnTo>
                    <a:pt x="3" y="3"/>
                  </a:lnTo>
                  <a:lnTo>
                    <a:pt x="25" y="0"/>
                  </a:lnTo>
                  <a:lnTo>
                    <a:pt x="81" y="220"/>
                  </a:lnTo>
                  <a:lnTo>
                    <a:pt x="31" y="283"/>
                  </a:lnTo>
                  <a:lnTo>
                    <a:pt x="0" y="224"/>
                  </a:lnTo>
                  <a:lnTo>
                    <a:pt x="0" y="224"/>
                  </a:lnTo>
                  <a:close/>
                  <a:moveTo>
                    <a:pt x="34" y="248"/>
                  </a:moveTo>
                  <a:lnTo>
                    <a:pt x="41" y="245"/>
                  </a:lnTo>
                  <a:lnTo>
                    <a:pt x="34" y="248"/>
                  </a:lnTo>
                  <a:lnTo>
                    <a:pt x="34" y="248"/>
                  </a:lnTo>
                  <a:close/>
                  <a:moveTo>
                    <a:pt x="22" y="239"/>
                  </a:moveTo>
                  <a:lnTo>
                    <a:pt x="13" y="217"/>
                  </a:lnTo>
                  <a:lnTo>
                    <a:pt x="13" y="217"/>
                  </a:lnTo>
                  <a:lnTo>
                    <a:pt x="22" y="239"/>
                  </a:lnTo>
                  <a:lnTo>
                    <a:pt x="22" y="239"/>
                  </a:lnTo>
                  <a:close/>
                  <a:moveTo>
                    <a:pt x="25" y="214"/>
                  </a:moveTo>
                  <a:lnTo>
                    <a:pt x="34" y="236"/>
                  </a:lnTo>
                  <a:lnTo>
                    <a:pt x="53" y="214"/>
                  </a:lnTo>
                  <a:lnTo>
                    <a:pt x="25" y="103"/>
                  </a:lnTo>
                  <a:lnTo>
                    <a:pt x="25" y="214"/>
                  </a:lnTo>
                  <a:lnTo>
                    <a:pt x="25" y="214"/>
                  </a:lnTo>
                  <a:close/>
                  <a:moveTo>
                    <a:pt x="16" y="12"/>
                  </a:moveTo>
                  <a:lnTo>
                    <a:pt x="13" y="217"/>
                  </a:lnTo>
                  <a:lnTo>
                    <a:pt x="16" y="56"/>
                  </a:lnTo>
                  <a:lnTo>
                    <a:pt x="25" y="56"/>
                  </a:lnTo>
                  <a:lnTo>
                    <a:pt x="31" y="78"/>
                  </a:lnTo>
                  <a:lnTo>
                    <a:pt x="16" y="12"/>
                  </a:lnTo>
                  <a:lnTo>
                    <a:pt x="16" y="12"/>
                  </a:lnTo>
                  <a:lnTo>
                    <a:pt x="1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20"/>
            <p:cNvSpPr>
              <a:spLocks noEditPoints="1"/>
            </p:cNvSpPr>
            <p:nvPr/>
          </p:nvSpPr>
          <p:spPr bwMode="auto">
            <a:xfrm>
              <a:off x="1451" y="1896"/>
              <a:ext cx="269" cy="379"/>
            </a:xfrm>
            <a:custGeom>
              <a:gdLst>
                <a:gd fmla="*/ 14 w 86" name="T0"/>
                <a:gd fmla="*/ 98 h 122" name="T1"/>
                <a:gd fmla="*/ 0 w 86" name="T2"/>
                <a:gd fmla="*/ 49 h 122" name="T3"/>
                <a:gd fmla="*/ 0 w 86" name="T4"/>
                <a:gd fmla="*/ 49 h 122" name="T5"/>
                <a:gd fmla="*/ 14 w 86" name="T6"/>
                <a:gd fmla="*/ 12 h 122" name="T7"/>
                <a:gd fmla="*/ 14 w 86" name="T8"/>
                <a:gd fmla="*/ 12 h 122" name="T9"/>
                <a:gd fmla="*/ 44 w 86" name="T10"/>
                <a:gd fmla="*/ 0 h 122" name="T11"/>
                <a:gd fmla="*/ 44 w 86" name="T12"/>
                <a:gd fmla="*/ 0 h 122" name="T13"/>
                <a:gd fmla="*/ 72 w 86" name="T14"/>
                <a:gd fmla="*/ 10 h 122" name="T15"/>
                <a:gd fmla="*/ 72 w 86" name="T16"/>
                <a:gd fmla="*/ 10 h 122" name="T17"/>
                <a:gd fmla="*/ 86 w 86" name="T18"/>
                <a:gd fmla="*/ 45 h 122" name="T19"/>
                <a:gd fmla="*/ 86 w 86" name="T20"/>
                <a:gd fmla="*/ 45 h 122" name="T21"/>
                <a:gd fmla="*/ 73 w 86" name="T22"/>
                <a:gd fmla="*/ 95 h 122" name="T23"/>
                <a:gd fmla="*/ 73 w 86" name="T24"/>
                <a:gd fmla="*/ 95 h 122" name="T25"/>
                <a:gd fmla="*/ 44 w 86" name="T26"/>
                <a:gd fmla="*/ 122 h 122" name="T27"/>
                <a:gd fmla="*/ 44 w 86" name="T28"/>
                <a:gd fmla="*/ 122 h 122" name="T29"/>
                <a:gd fmla="*/ 14 w 86" name="T30"/>
                <a:gd fmla="*/ 98 h 122" name="T31"/>
                <a:gd fmla="*/ 69 w 86" name="T32"/>
                <a:gd fmla="*/ 94 h 122" name="T33"/>
                <a:gd fmla="*/ 82 w 86" name="T34"/>
                <a:gd fmla="*/ 45 h 122" name="T35"/>
                <a:gd fmla="*/ 82 w 86" name="T36"/>
                <a:gd fmla="*/ 45 h 122" name="T37"/>
                <a:gd fmla="*/ 44 w 86" name="T38"/>
                <a:gd fmla="*/ 4 h 122" name="T39"/>
                <a:gd fmla="*/ 44 w 86" name="T40"/>
                <a:gd fmla="*/ 4 h 122" name="T41"/>
                <a:gd fmla="*/ 4 w 86" name="T42"/>
                <a:gd fmla="*/ 49 h 122" name="T43"/>
                <a:gd fmla="*/ 4 w 86" name="T44"/>
                <a:gd fmla="*/ 49 h 122" name="T45"/>
                <a:gd fmla="*/ 17 w 86" name="T46"/>
                <a:gd fmla="*/ 96 h 122" name="T47"/>
                <a:gd fmla="*/ 17 w 86" name="T48"/>
                <a:gd fmla="*/ 96 h 122" name="T49"/>
                <a:gd fmla="*/ 44 w 86" name="T50"/>
                <a:gd fmla="*/ 118 h 122" name="T51"/>
                <a:gd fmla="*/ 44 w 86" name="T52"/>
                <a:gd fmla="*/ 118 h 122" name="T53"/>
                <a:gd fmla="*/ 69 w 86" name="T54"/>
                <a:gd fmla="*/ 94 h 12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2" w="86">
                  <a:moveTo>
                    <a:pt x="14" y="98"/>
                  </a:moveTo>
                  <a:cubicBezTo>
                    <a:pt x="6" y="84"/>
                    <a:pt x="0" y="66"/>
                    <a:pt x="0" y="49"/>
                  </a:cubicBezTo>
                  <a:cubicBezTo>
                    <a:pt x="0" y="49"/>
                    <a:pt x="0" y="49"/>
                    <a:pt x="0" y="49"/>
                  </a:cubicBezTo>
                  <a:cubicBezTo>
                    <a:pt x="0" y="33"/>
                    <a:pt x="6" y="20"/>
                    <a:pt x="14" y="12"/>
                  </a:cubicBezTo>
                  <a:cubicBezTo>
                    <a:pt x="14" y="12"/>
                    <a:pt x="14" y="12"/>
                    <a:pt x="14" y="12"/>
                  </a:cubicBezTo>
                  <a:cubicBezTo>
                    <a:pt x="22" y="4"/>
                    <a:pt x="33" y="0"/>
                    <a:pt x="44" y="0"/>
                  </a:cubicBezTo>
                  <a:cubicBezTo>
                    <a:pt x="44" y="0"/>
                    <a:pt x="44" y="0"/>
                    <a:pt x="44" y="0"/>
                  </a:cubicBezTo>
                  <a:cubicBezTo>
                    <a:pt x="54" y="0"/>
                    <a:pt x="64" y="3"/>
                    <a:pt x="72" y="10"/>
                  </a:cubicBezTo>
                  <a:cubicBezTo>
                    <a:pt x="72" y="10"/>
                    <a:pt x="72" y="10"/>
                    <a:pt x="72" y="10"/>
                  </a:cubicBezTo>
                  <a:cubicBezTo>
                    <a:pt x="80" y="17"/>
                    <a:pt x="86" y="28"/>
                    <a:pt x="86" y="45"/>
                  </a:cubicBezTo>
                  <a:cubicBezTo>
                    <a:pt x="86" y="45"/>
                    <a:pt x="86" y="45"/>
                    <a:pt x="86" y="45"/>
                  </a:cubicBezTo>
                  <a:cubicBezTo>
                    <a:pt x="86" y="61"/>
                    <a:pt x="80" y="80"/>
                    <a:pt x="73" y="95"/>
                  </a:cubicBezTo>
                  <a:cubicBezTo>
                    <a:pt x="73" y="95"/>
                    <a:pt x="73" y="95"/>
                    <a:pt x="73" y="95"/>
                  </a:cubicBezTo>
                  <a:cubicBezTo>
                    <a:pt x="65" y="110"/>
                    <a:pt x="55" y="122"/>
                    <a:pt x="44" y="122"/>
                  </a:cubicBezTo>
                  <a:cubicBezTo>
                    <a:pt x="44" y="122"/>
                    <a:pt x="44" y="122"/>
                    <a:pt x="44" y="122"/>
                  </a:cubicBezTo>
                  <a:cubicBezTo>
                    <a:pt x="32" y="122"/>
                    <a:pt x="22" y="112"/>
                    <a:pt x="14" y="98"/>
                  </a:cubicBezTo>
                  <a:close/>
                  <a:moveTo>
                    <a:pt x="69" y="94"/>
                  </a:moveTo>
                  <a:cubicBezTo>
                    <a:pt x="77" y="79"/>
                    <a:pt x="82" y="61"/>
                    <a:pt x="82" y="45"/>
                  </a:cubicBezTo>
                  <a:cubicBezTo>
                    <a:pt x="82" y="45"/>
                    <a:pt x="82" y="45"/>
                    <a:pt x="82" y="45"/>
                  </a:cubicBezTo>
                  <a:cubicBezTo>
                    <a:pt x="81" y="13"/>
                    <a:pt x="63" y="4"/>
                    <a:pt x="44" y="4"/>
                  </a:cubicBezTo>
                  <a:cubicBezTo>
                    <a:pt x="44" y="4"/>
                    <a:pt x="44" y="4"/>
                    <a:pt x="44" y="4"/>
                  </a:cubicBezTo>
                  <a:cubicBezTo>
                    <a:pt x="25" y="4"/>
                    <a:pt x="4" y="18"/>
                    <a:pt x="4" y="49"/>
                  </a:cubicBezTo>
                  <a:cubicBezTo>
                    <a:pt x="4" y="49"/>
                    <a:pt x="4" y="49"/>
                    <a:pt x="4" y="49"/>
                  </a:cubicBezTo>
                  <a:cubicBezTo>
                    <a:pt x="4" y="65"/>
                    <a:pt x="9" y="83"/>
                    <a:pt x="17" y="96"/>
                  </a:cubicBezTo>
                  <a:cubicBezTo>
                    <a:pt x="17" y="96"/>
                    <a:pt x="17" y="96"/>
                    <a:pt x="17" y="96"/>
                  </a:cubicBezTo>
                  <a:cubicBezTo>
                    <a:pt x="25" y="109"/>
                    <a:pt x="35" y="118"/>
                    <a:pt x="44" y="118"/>
                  </a:cubicBezTo>
                  <a:cubicBezTo>
                    <a:pt x="44" y="118"/>
                    <a:pt x="44" y="118"/>
                    <a:pt x="44" y="118"/>
                  </a:cubicBezTo>
                  <a:cubicBezTo>
                    <a:pt x="52" y="118"/>
                    <a:pt x="62" y="108"/>
                    <a:pt x="69" y="9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21"/>
            <p:cNvSpPr>
              <a:spLocks noEditPoints="1"/>
            </p:cNvSpPr>
            <p:nvPr/>
          </p:nvSpPr>
          <p:spPr bwMode="auto">
            <a:xfrm>
              <a:off x="1445" y="1890"/>
              <a:ext cx="281" cy="391"/>
            </a:xfrm>
            <a:custGeom>
              <a:gdLst>
                <a:gd fmla="*/ 16 w 90" name="T0"/>
                <a:gd fmla="*/ 100 h 126" name="T1"/>
                <a:gd fmla="*/ 0 w 90" name="T2"/>
                <a:gd fmla="*/ 51 h 126" name="T3"/>
                <a:gd fmla="*/ 0 w 90" name="T4"/>
                <a:gd fmla="*/ 51 h 126" name="T5"/>
                <a:gd fmla="*/ 15 w 90" name="T6"/>
                <a:gd fmla="*/ 13 h 126" name="T7"/>
                <a:gd fmla="*/ 46 w 90" name="T8"/>
                <a:gd fmla="*/ 0 h 126" name="T9"/>
                <a:gd fmla="*/ 76 w 90" name="T10"/>
                <a:gd fmla="*/ 10 h 126" name="T11"/>
                <a:gd fmla="*/ 90 w 90" name="T12"/>
                <a:gd fmla="*/ 46 h 126" name="T13"/>
                <a:gd fmla="*/ 90 w 90" name="T14"/>
                <a:gd fmla="*/ 46 h 126" name="T15"/>
                <a:gd fmla="*/ 77 w 90" name="T16"/>
                <a:gd fmla="*/ 98 h 126" name="T17"/>
                <a:gd fmla="*/ 46 w 90" name="T18"/>
                <a:gd fmla="*/ 126 h 126" name="T19"/>
                <a:gd fmla="*/ 14 w 90" name="T20"/>
                <a:gd fmla="*/ 101 h 126" name="T21"/>
                <a:gd fmla="*/ 45 w 90" name="T22"/>
                <a:gd fmla="*/ 122 h 126" name="T23"/>
                <a:gd fmla="*/ 45 w 90" name="T24"/>
                <a:gd fmla="*/ 122 h 126" name="T25"/>
                <a:gd fmla="*/ 17 w 90" name="T26"/>
                <a:gd fmla="*/ 99 h 126" name="T27"/>
                <a:gd fmla="*/ 13 w 90" name="T28"/>
                <a:gd fmla="*/ 90 h 126" name="T29"/>
                <a:gd fmla="*/ 17 w 90" name="T30"/>
                <a:gd fmla="*/ 99 h 126" name="T31"/>
                <a:gd fmla="*/ 17 w 90" name="T32"/>
                <a:gd fmla="*/ 99 h 126" name="T33"/>
                <a:gd fmla="*/ 47 w 90" name="T34"/>
                <a:gd fmla="*/ 122 h 126" name="T35"/>
                <a:gd fmla="*/ 47 w 90" name="T36"/>
                <a:gd fmla="*/ 122 h 126" name="T37"/>
                <a:gd fmla="*/ 73 w 90" name="T38"/>
                <a:gd fmla="*/ 97 h 126" name="T39"/>
                <a:gd fmla="*/ 47 w 90" name="T40"/>
                <a:gd fmla="*/ 122 h 126" name="T41"/>
                <a:gd fmla="*/ 73 w 90" name="T42"/>
                <a:gd fmla="*/ 97 h 126" name="T43"/>
                <a:gd fmla="*/ 86 w 90" name="T44"/>
                <a:gd fmla="*/ 48 h 126" name="T45"/>
                <a:gd fmla="*/ 73 w 90" name="T46"/>
                <a:gd fmla="*/ 97 h 126" name="T47"/>
                <a:gd fmla="*/ 73 w 90" name="T48"/>
                <a:gd fmla="*/ 97 h 126" name="T49"/>
                <a:gd fmla="*/ 46 w 90" name="T50"/>
                <a:gd fmla="*/ 118 h 126" name="T51"/>
                <a:gd fmla="*/ 69 w 90" name="T52"/>
                <a:gd fmla="*/ 95 h 126" name="T53"/>
                <a:gd fmla="*/ 71 w 90" name="T54"/>
                <a:gd fmla="*/ 96 h 126" name="T55"/>
                <a:gd fmla="*/ 82 w 90" name="T56"/>
                <a:gd fmla="*/ 47 h 126" name="T57"/>
                <a:gd fmla="*/ 82 w 90" name="T58"/>
                <a:gd fmla="*/ 47 h 126" name="T59"/>
                <a:gd fmla="*/ 46 w 90" name="T60"/>
                <a:gd fmla="*/ 8 h 126" name="T61"/>
                <a:gd fmla="*/ 8 w 90" name="T62"/>
                <a:gd fmla="*/ 51 h 126" name="T63"/>
                <a:gd fmla="*/ 8 w 90" name="T64"/>
                <a:gd fmla="*/ 51 h 126" name="T65"/>
                <a:gd fmla="*/ 21 w 90" name="T66"/>
                <a:gd fmla="*/ 97 h 126" name="T67"/>
                <a:gd fmla="*/ 46 w 90" name="T68"/>
                <a:gd fmla="*/ 118 h 126" name="T69"/>
                <a:gd fmla="*/ 46 w 90" name="T70"/>
                <a:gd fmla="*/ 118 h 126" name="T71"/>
                <a:gd fmla="*/ 46 w 90" name="T72"/>
                <a:gd fmla="*/ 118 h 126" name="T73"/>
                <a:gd fmla="*/ 13 w 90" name="T74"/>
                <a:gd fmla="*/ 90 h 126" name="T75"/>
                <a:gd fmla="*/ 13 w 90" name="T76"/>
                <a:gd fmla="*/ 90 h 126" name="T77"/>
                <a:gd fmla="*/ 4 w 90" name="T78"/>
                <a:gd fmla="*/ 51 h 126" name="T79"/>
                <a:gd fmla="*/ 4 w 90" name="T80"/>
                <a:gd fmla="*/ 51 h 126" name="T81"/>
                <a:gd fmla="*/ 4 w 90" name="T82"/>
                <a:gd fmla="*/ 51 h 126" name="T83"/>
                <a:gd fmla="*/ 17 w 90" name="T84"/>
                <a:gd fmla="*/ 16 h 126" name="T85"/>
                <a:gd fmla="*/ 4 w 90" name="T86"/>
                <a:gd fmla="*/ 51 h 126" name="T87"/>
                <a:gd fmla="*/ 4 w 90" name="T88"/>
                <a:gd fmla="*/ 51 h 126" name="T89"/>
                <a:gd fmla="*/ 86 w 90" name="T90"/>
                <a:gd fmla="*/ 47 h 126" name="T91"/>
                <a:gd fmla="*/ 86 w 90" name="T92"/>
                <a:gd fmla="*/ 47 h 126" name="T93"/>
                <a:gd fmla="*/ 86 w 90" name="T94"/>
                <a:gd fmla="*/ 47 h 126" name="T95"/>
                <a:gd fmla="*/ 73 w 90" name="T96"/>
                <a:gd fmla="*/ 13 h 126" name="T97"/>
                <a:gd fmla="*/ 62 w 90" name="T98"/>
                <a:gd fmla="*/ 7 h 126" name="T99"/>
                <a:gd fmla="*/ 81 w 90" name="T100"/>
                <a:gd fmla="*/ 23 h 126" name="T101"/>
                <a:gd fmla="*/ 30 w 90" name="T102"/>
                <a:gd fmla="*/ 7 h 126" name="T103"/>
                <a:gd fmla="*/ 18 w 90" name="T104"/>
                <a:gd fmla="*/ 15 h 1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5" w="90">
                  <a:moveTo>
                    <a:pt x="14" y="101"/>
                  </a:moveTo>
                  <a:cubicBezTo>
                    <a:pt x="16" y="100"/>
                    <a:pt x="16" y="100"/>
                    <a:pt x="16" y="100"/>
                  </a:cubicBezTo>
                  <a:cubicBezTo>
                    <a:pt x="14" y="101"/>
                    <a:pt x="14" y="101"/>
                    <a:pt x="14" y="101"/>
                  </a:cubicBezTo>
                  <a:cubicBezTo>
                    <a:pt x="6" y="87"/>
                    <a:pt x="0" y="69"/>
                    <a:pt x="0" y="51"/>
                  </a:cubicBezTo>
                  <a:cubicBezTo>
                    <a:pt x="0" y="51"/>
                    <a:pt x="0" y="51"/>
                    <a:pt x="0" y="51"/>
                  </a:cubicBezTo>
                  <a:cubicBezTo>
                    <a:pt x="0" y="51"/>
                    <a:pt x="0" y="51"/>
                    <a:pt x="0" y="51"/>
                  </a:cubicBezTo>
                  <a:cubicBezTo>
                    <a:pt x="0" y="51"/>
                    <a:pt x="0" y="51"/>
                    <a:pt x="0" y="51"/>
                  </a:cubicBezTo>
                  <a:cubicBezTo>
                    <a:pt x="0" y="34"/>
                    <a:pt x="6" y="21"/>
                    <a:pt x="15" y="13"/>
                  </a:cubicBezTo>
                  <a:cubicBezTo>
                    <a:pt x="15" y="13"/>
                    <a:pt x="15" y="13"/>
                    <a:pt x="15" y="13"/>
                  </a:cubicBezTo>
                  <a:cubicBezTo>
                    <a:pt x="23" y="4"/>
                    <a:pt x="35" y="0"/>
                    <a:pt x="46" y="0"/>
                  </a:cubicBezTo>
                  <a:cubicBezTo>
                    <a:pt x="46" y="0"/>
                    <a:pt x="46" y="0"/>
                    <a:pt x="46" y="0"/>
                  </a:cubicBezTo>
                  <a:cubicBezTo>
                    <a:pt x="56" y="0"/>
                    <a:pt x="67" y="3"/>
                    <a:pt x="76" y="10"/>
                  </a:cubicBezTo>
                  <a:cubicBezTo>
                    <a:pt x="76" y="10"/>
                    <a:pt x="76" y="10"/>
                    <a:pt x="76" y="10"/>
                  </a:cubicBezTo>
                  <a:cubicBezTo>
                    <a:pt x="84" y="18"/>
                    <a:pt x="89" y="30"/>
                    <a:pt x="90" y="46"/>
                  </a:cubicBezTo>
                  <a:cubicBezTo>
                    <a:pt x="90" y="46"/>
                    <a:pt x="90" y="46"/>
                    <a:pt x="90" y="46"/>
                  </a:cubicBezTo>
                  <a:cubicBezTo>
                    <a:pt x="90" y="46"/>
                    <a:pt x="90" y="46"/>
                    <a:pt x="90" y="46"/>
                  </a:cubicBezTo>
                  <a:cubicBezTo>
                    <a:pt x="90" y="47"/>
                    <a:pt x="90" y="47"/>
                    <a:pt x="90" y="47"/>
                  </a:cubicBezTo>
                  <a:cubicBezTo>
                    <a:pt x="90" y="64"/>
                    <a:pt x="84" y="83"/>
                    <a:pt x="77" y="98"/>
                  </a:cubicBezTo>
                  <a:cubicBezTo>
                    <a:pt x="77" y="98"/>
                    <a:pt x="77" y="98"/>
                    <a:pt x="77" y="98"/>
                  </a:cubicBezTo>
                  <a:cubicBezTo>
                    <a:pt x="69" y="113"/>
                    <a:pt x="59" y="126"/>
                    <a:pt x="46" y="126"/>
                  </a:cubicBezTo>
                  <a:cubicBezTo>
                    <a:pt x="46" y="126"/>
                    <a:pt x="46" y="126"/>
                    <a:pt x="46" y="126"/>
                  </a:cubicBezTo>
                  <a:cubicBezTo>
                    <a:pt x="33" y="126"/>
                    <a:pt x="22" y="115"/>
                    <a:pt x="14" y="101"/>
                  </a:cubicBezTo>
                  <a:close/>
                  <a:moveTo>
                    <a:pt x="45" y="122"/>
                  </a:moveTo>
                  <a:cubicBezTo>
                    <a:pt x="45" y="122"/>
                    <a:pt x="45" y="122"/>
                    <a:pt x="45" y="122"/>
                  </a:cubicBezTo>
                  <a:cubicBezTo>
                    <a:pt x="45" y="122"/>
                    <a:pt x="45" y="122"/>
                    <a:pt x="45" y="122"/>
                  </a:cubicBezTo>
                  <a:cubicBezTo>
                    <a:pt x="45" y="122"/>
                    <a:pt x="45" y="122"/>
                    <a:pt x="45" y="122"/>
                  </a:cubicBezTo>
                  <a:close/>
                  <a:moveTo>
                    <a:pt x="45" y="122"/>
                  </a:moveTo>
                  <a:cubicBezTo>
                    <a:pt x="35" y="122"/>
                    <a:pt x="25" y="112"/>
                    <a:pt x="17" y="99"/>
                  </a:cubicBezTo>
                  <a:cubicBezTo>
                    <a:pt x="17" y="99"/>
                    <a:pt x="17" y="99"/>
                    <a:pt x="17" y="99"/>
                  </a:cubicBezTo>
                  <a:cubicBezTo>
                    <a:pt x="16" y="96"/>
                    <a:pt x="14" y="93"/>
                    <a:pt x="13" y="90"/>
                  </a:cubicBezTo>
                  <a:cubicBezTo>
                    <a:pt x="13" y="90"/>
                    <a:pt x="13" y="90"/>
                    <a:pt x="13" y="90"/>
                  </a:cubicBezTo>
                  <a:cubicBezTo>
                    <a:pt x="14" y="93"/>
                    <a:pt x="16" y="96"/>
                    <a:pt x="17" y="99"/>
                  </a:cubicBezTo>
                  <a:cubicBezTo>
                    <a:pt x="17" y="99"/>
                    <a:pt x="17" y="99"/>
                    <a:pt x="17" y="99"/>
                  </a:cubicBezTo>
                  <a:cubicBezTo>
                    <a:pt x="17" y="99"/>
                    <a:pt x="17" y="99"/>
                    <a:pt x="17" y="99"/>
                  </a:cubicBezTo>
                  <a:cubicBezTo>
                    <a:pt x="25" y="112"/>
                    <a:pt x="35" y="122"/>
                    <a:pt x="45" y="122"/>
                  </a:cubicBezTo>
                  <a:close/>
                  <a:moveTo>
                    <a:pt x="47" y="122"/>
                  </a:moveTo>
                  <a:cubicBezTo>
                    <a:pt x="47" y="122"/>
                    <a:pt x="47" y="122"/>
                    <a:pt x="47" y="122"/>
                  </a:cubicBezTo>
                  <a:cubicBezTo>
                    <a:pt x="47" y="122"/>
                    <a:pt x="47" y="122"/>
                    <a:pt x="47" y="122"/>
                  </a:cubicBezTo>
                  <a:cubicBezTo>
                    <a:pt x="47" y="122"/>
                    <a:pt x="47" y="122"/>
                    <a:pt x="47" y="122"/>
                  </a:cubicBezTo>
                  <a:close/>
                  <a:moveTo>
                    <a:pt x="73" y="97"/>
                  </a:moveTo>
                  <a:cubicBezTo>
                    <a:pt x="66" y="111"/>
                    <a:pt x="57" y="121"/>
                    <a:pt x="47" y="122"/>
                  </a:cubicBezTo>
                  <a:cubicBezTo>
                    <a:pt x="47" y="122"/>
                    <a:pt x="47" y="122"/>
                    <a:pt x="47" y="122"/>
                  </a:cubicBezTo>
                  <a:cubicBezTo>
                    <a:pt x="57" y="121"/>
                    <a:pt x="66" y="111"/>
                    <a:pt x="73" y="97"/>
                  </a:cubicBezTo>
                  <a:cubicBezTo>
                    <a:pt x="73" y="97"/>
                    <a:pt x="73" y="97"/>
                    <a:pt x="73" y="97"/>
                  </a:cubicBezTo>
                  <a:cubicBezTo>
                    <a:pt x="80" y="82"/>
                    <a:pt x="85" y="64"/>
                    <a:pt x="86" y="48"/>
                  </a:cubicBezTo>
                  <a:cubicBezTo>
                    <a:pt x="86" y="48"/>
                    <a:pt x="86" y="48"/>
                    <a:pt x="86" y="48"/>
                  </a:cubicBezTo>
                  <a:cubicBezTo>
                    <a:pt x="86" y="48"/>
                    <a:pt x="86" y="48"/>
                    <a:pt x="86" y="48"/>
                  </a:cubicBezTo>
                  <a:cubicBezTo>
                    <a:pt x="85" y="64"/>
                    <a:pt x="80" y="82"/>
                    <a:pt x="73" y="97"/>
                  </a:cubicBezTo>
                  <a:cubicBezTo>
                    <a:pt x="73" y="97"/>
                    <a:pt x="73" y="97"/>
                    <a:pt x="73" y="97"/>
                  </a:cubicBezTo>
                  <a:cubicBezTo>
                    <a:pt x="73" y="97"/>
                    <a:pt x="73" y="97"/>
                    <a:pt x="73" y="97"/>
                  </a:cubicBezTo>
                  <a:close/>
                  <a:moveTo>
                    <a:pt x="46" y="118"/>
                  </a:moveTo>
                  <a:cubicBezTo>
                    <a:pt x="46" y="118"/>
                    <a:pt x="46" y="118"/>
                    <a:pt x="46" y="118"/>
                  </a:cubicBezTo>
                  <a:cubicBezTo>
                    <a:pt x="46" y="118"/>
                    <a:pt x="46" y="118"/>
                    <a:pt x="46" y="118"/>
                  </a:cubicBezTo>
                  <a:cubicBezTo>
                    <a:pt x="53" y="118"/>
                    <a:pt x="62" y="109"/>
                    <a:pt x="69" y="95"/>
                  </a:cubicBezTo>
                  <a:cubicBezTo>
                    <a:pt x="69" y="95"/>
                    <a:pt x="69" y="95"/>
                    <a:pt x="69" y="95"/>
                  </a:cubicBezTo>
                  <a:cubicBezTo>
                    <a:pt x="71" y="96"/>
                    <a:pt x="71" y="96"/>
                    <a:pt x="71" y="96"/>
                  </a:cubicBezTo>
                  <a:cubicBezTo>
                    <a:pt x="69" y="95"/>
                    <a:pt x="69" y="95"/>
                    <a:pt x="69" y="95"/>
                  </a:cubicBezTo>
                  <a:cubicBezTo>
                    <a:pt x="77" y="81"/>
                    <a:pt x="82" y="62"/>
                    <a:pt x="82" y="47"/>
                  </a:cubicBezTo>
                  <a:cubicBezTo>
                    <a:pt x="82" y="47"/>
                    <a:pt x="82" y="47"/>
                    <a:pt x="82" y="47"/>
                  </a:cubicBezTo>
                  <a:cubicBezTo>
                    <a:pt x="82" y="47"/>
                    <a:pt x="82" y="47"/>
                    <a:pt x="82" y="47"/>
                  </a:cubicBezTo>
                  <a:cubicBezTo>
                    <a:pt x="82" y="47"/>
                    <a:pt x="82" y="47"/>
                    <a:pt x="82" y="47"/>
                  </a:cubicBezTo>
                  <a:cubicBezTo>
                    <a:pt x="81" y="16"/>
                    <a:pt x="64" y="9"/>
                    <a:pt x="46" y="8"/>
                  </a:cubicBezTo>
                  <a:cubicBezTo>
                    <a:pt x="46" y="8"/>
                    <a:pt x="46" y="8"/>
                    <a:pt x="46" y="8"/>
                  </a:cubicBezTo>
                  <a:cubicBezTo>
                    <a:pt x="28" y="8"/>
                    <a:pt x="8" y="21"/>
                    <a:pt x="8" y="51"/>
                  </a:cubicBezTo>
                  <a:cubicBezTo>
                    <a:pt x="8" y="51"/>
                    <a:pt x="8" y="51"/>
                    <a:pt x="8" y="51"/>
                  </a:cubicBezTo>
                  <a:cubicBezTo>
                    <a:pt x="8" y="51"/>
                    <a:pt x="8" y="51"/>
                    <a:pt x="8" y="51"/>
                  </a:cubicBezTo>
                  <a:cubicBezTo>
                    <a:pt x="8" y="67"/>
                    <a:pt x="13" y="84"/>
                    <a:pt x="21" y="97"/>
                  </a:cubicBezTo>
                  <a:cubicBezTo>
                    <a:pt x="21" y="97"/>
                    <a:pt x="21" y="97"/>
                    <a:pt x="21" y="97"/>
                  </a:cubicBezTo>
                  <a:cubicBezTo>
                    <a:pt x="28" y="110"/>
                    <a:pt x="38"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ubicBezTo>
                    <a:pt x="46" y="118"/>
                    <a:pt x="46" y="118"/>
                    <a:pt x="46" y="118"/>
                  </a:cubicBezTo>
                  <a:close/>
                  <a:moveTo>
                    <a:pt x="13" y="90"/>
                  </a:moveTo>
                  <a:cubicBezTo>
                    <a:pt x="13" y="90"/>
                    <a:pt x="13" y="90"/>
                    <a:pt x="13" y="90"/>
                  </a:cubicBezTo>
                  <a:cubicBezTo>
                    <a:pt x="13" y="90"/>
                    <a:pt x="13" y="90"/>
                    <a:pt x="13" y="90"/>
                  </a:cubicBezTo>
                  <a:cubicBezTo>
                    <a:pt x="13" y="90"/>
                    <a:pt x="13" y="90"/>
                    <a:pt x="13" y="90"/>
                  </a:cubicBezTo>
                  <a:close/>
                  <a:moveTo>
                    <a:pt x="4" y="51"/>
                  </a:moveTo>
                  <a:cubicBezTo>
                    <a:pt x="4" y="51"/>
                    <a:pt x="4" y="51"/>
                    <a:pt x="4" y="51"/>
                  </a:cubicBezTo>
                  <a:cubicBezTo>
                    <a:pt x="4" y="51"/>
                    <a:pt x="4" y="51"/>
                    <a:pt x="4" y="51"/>
                  </a:cubicBezTo>
                  <a:cubicBezTo>
                    <a:pt x="4" y="51"/>
                    <a:pt x="4" y="51"/>
                    <a:pt x="4" y="51"/>
                  </a:cubicBezTo>
                  <a:cubicBezTo>
                    <a:pt x="4" y="51"/>
                    <a:pt x="4" y="51"/>
                    <a:pt x="4" y="51"/>
                  </a:cubicBezTo>
                  <a:cubicBezTo>
                    <a:pt x="4" y="51"/>
                    <a:pt x="4" y="51"/>
                    <a:pt x="4" y="51"/>
                  </a:cubicBezTo>
                  <a:cubicBezTo>
                    <a:pt x="4" y="35"/>
                    <a:pt x="9" y="23"/>
                    <a:pt x="17" y="16"/>
                  </a:cubicBezTo>
                  <a:cubicBezTo>
                    <a:pt x="17" y="16"/>
                    <a:pt x="17" y="16"/>
                    <a:pt x="17" y="16"/>
                  </a:cubicBezTo>
                  <a:cubicBezTo>
                    <a:pt x="9" y="23"/>
                    <a:pt x="4" y="35"/>
                    <a:pt x="4" y="51"/>
                  </a:cubicBezTo>
                  <a:cubicBezTo>
                    <a:pt x="4" y="51"/>
                    <a:pt x="4" y="51"/>
                    <a:pt x="4" y="51"/>
                  </a:cubicBezTo>
                  <a:cubicBezTo>
                    <a:pt x="4" y="51"/>
                    <a:pt x="4" y="51"/>
                    <a:pt x="4" y="51"/>
                  </a:cubicBezTo>
                  <a:close/>
                  <a:moveTo>
                    <a:pt x="86" y="47"/>
                  </a:moveTo>
                  <a:cubicBezTo>
                    <a:pt x="86" y="47"/>
                    <a:pt x="86" y="47"/>
                    <a:pt x="86" y="47"/>
                  </a:cubicBezTo>
                  <a:cubicBezTo>
                    <a:pt x="86" y="47"/>
                    <a:pt x="86" y="47"/>
                    <a:pt x="86" y="47"/>
                  </a:cubicBezTo>
                  <a:cubicBezTo>
                    <a:pt x="86" y="47"/>
                    <a:pt x="86" y="47"/>
                    <a:pt x="86" y="47"/>
                  </a:cubicBezTo>
                  <a:cubicBezTo>
                    <a:pt x="86" y="47"/>
                    <a:pt x="86" y="47"/>
                    <a:pt x="86" y="47"/>
                  </a:cubicBezTo>
                  <a:cubicBezTo>
                    <a:pt x="86" y="47"/>
                    <a:pt x="86" y="47"/>
                    <a:pt x="86" y="47"/>
                  </a:cubicBezTo>
                  <a:close/>
                  <a:moveTo>
                    <a:pt x="81" y="23"/>
                  </a:moveTo>
                  <a:cubicBezTo>
                    <a:pt x="79" y="19"/>
                    <a:pt x="76" y="16"/>
                    <a:pt x="73" y="13"/>
                  </a:cubicBezTo>
                  <a:cubicBezTo>
                    <a:pt x="73" y="13"/>
                    <a:pt x="73" y="13"/>
                    <a:pt x="73" y="13"/>
                  </a:cubicBezTo>
                  <a:cubicBezTo>
                    <a:pt x="70" y="10"/>
                    <a:pt x="66" y="8"/>
                    <a:pt x="62" y="7"/>
                  </a:cubicBezTo>
                  <a:cubicBezTo>
                    <a:pt x="62" y="7"/>
                    <a:pt x="62" y="7"/>
                    <a:pt x="62" y="7"/>
                  </a:cubicBezTo>
                  <a:cubicBezTo>
                    <a:pt x="70" y="10"/>
                    <a:pt x="76" y="15"/>
                    <a:pt x="81" y="23"/>
                  </a:cubicBezTo>
                  <a:close/>
                  <a:moveTo>
                    <a:pt x="18" y="15"/>
                  </a:moveTo>
                  <a:cubicBezTo>
                    <a:pt x="21" y="12"/>
                    <a:pt x="26" y="9"/>
                    <a:pt x="30" y="7"/>
                  </a:cubicBezTo>
                  <a:cubicBezTo>
                    <a:pt x="30" y="7"/>
                    <a:pt x="30" y="7"/>
                    <a:pt x="30" y="7"/>
                  </a:cubicBezTo>
                  <a:cubicBezTo>
                    <a:pt x="26" y="9"/>
                    <a:pt x="21" y="12"/>
                    <a:pt x="18"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22"/>
            <p:cNvSpPr/>
            <p:nvPr/>
          </p:nvSpPr>
          <p:spPr bwMode="auto">
            <a:xfrm>
              <a:off x="1645" y="1676"/>
              <a:ext cx="425" cy="245"/>
            </a:xfrm>
            <a:custGeom>
              <a:gdLst>
                <a:gd fmla="*/ 0 w 425" name="T0"/>
                <a:gd fmla="*/ 233 h 245" name="T1"/>
                <a:gd fmla="*/ 419 w 425" name="T2"/>
                <a:gd fmla="*/ 0 h 245" name="T3"/>
                <a:gd fmla="*/ 425 w 425" name="T4"/>
                <a:gd fmla="*/ 9 h 245" name="T5"/>
                <a:gd fmla="*/ 6 w 425" name="T6"/>
                <a:gd fmla="*/ 245 h 245" name="T7"/>
                <a:gd fmla="*/ 0 w 425" name="T8"/>
                <a:gd fmla="*/ 233 h 245" name="T9"/>
                <a:gd fmla="*/ 0 w 425" name="T10"/>
                <a:gd fmla="*/ 233 h 245" name="T11"/>
              </a:gdLst>
              <a:cxnLst>
                <a:cxn ang="0">
                  <a:pos x="T0" y="T1"/>
                </a:cxn>
                <a:cxn ang="0">
                  <a:pos x="T2" y="T3"/>
                </a:cxn>
                <a:cxn ang="0">
                  <a:pos x="T4" y="T5"/>
                </a:cxn>
                <a:cxn ang="0">
                  <a:pos x="T6" y="T7"/>
                </a:cxn>
                <a:cxn ang="0">
                  <a:pos x="T8" y="T9"/>
                </a:cxn>
                <a:cxn ang="0">
                  <a:pos x="T10" y="T11"/>
                </a:cxn>
              </a:cxnLst>
              <a:rect b="b" l="0" r="r" t="0"/>
              <a:pathLst>
                <a:path h="245" w="425">
                  <a:moveTo>
                    <a:pt x="0" y="233"/>
                  </a:moveTo>
                  <a:lnTo>
                    <a:pt x="419" y="0"/>
                  </a:lnTo>
                  <a:lnTo>
                    <a:pt x="425" y="9"/>
                  </a:lnTo>
                  <a:lnTo>
                    <a:pt x="6" y="245"/>
                  </a:lnTo>
                  <a:lnTo>
                    <a:pt x="0" y="233"/>
                  </a:lnTo>
                  <a:lnTo>
                    <a:pt x="0" y="2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23"/>
            <p:cNvSpPr/>
            <p:nvPr/>
          </p:nvSpPr>
          <p:spPr bwMode="auto">
            <a:xfrm>
              <a:off x="1639" y="1667"/>
              <a:ext cx="441" cy="264"/>
            </a:xfrm>
            <a:custGeom>
              <a:gdLst>
                <a:gd fmla="*/ 3 w 441" name="T0"/>
                <a:gd fmla="*/ 245 h 264" name="T1"/>
                <a:gd fmla="*/ 6 w 441" name="T2"/>
                <a:gd fmla="*/ 242 h 264" name="T3"/>
                <a:gd fmla="*/ 9 w 441" name="T4"/>
                <a:gd fmla="*/ 248 h 264" name="T5"/>
                <a:gd fmla="*/ 6 w 441" name="T6"/>
                <a:gd fmla="*/ 242 h 264" name="T7"/>
                <a:gd fmla="*/ 3 w 441" name="T8"/>
                <a:gd fmla="*/ 245 h 264" name="T9"/>
                <a:gd fmla="*/ 0 w 441" name="T10"/>
                <a:gd fmla="*/ 242 h 264" name="T11"/>
                <a:gd fmla="*/ 428 w 441" name="T12"/>
                <a:gd fmla="*/ 0 h 264" name="T13"/>
                <a:gd fmla="*/ 441 w 441" name="T14"/>
                <a:gd fmla="*/ 21 h 264" name="T15"/>
                <a:gd fmla="*/ 12 w 441" name="T16"/>
                <a:gd fmla="*/ 264 h 264" name="T17"/>
                <a:gd fmla="*/ 3 w 441" name="T18"/>
                <a:gd fmla="*/ 245 h 264" name="T19"/>
                <a:gd fmla="*/ 3 w 441" name="T20"/>
                <a:gd fmla="*/ 245 h 26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64" w="441">
                  <a:moveTo>
                    <a:pt x="3" y="245"/>
                  </a:moveTo>
                  <a:lnTo>
                    <a:pt x="6" y="242"/>
                  </a:lnTo>
                  <a:lnTo>
                    <a:pt x="9" y="248"/>
                  </a:lnTo>
                  <a:lnTo>
                    <a:pt x="6" y="242"/>
                  </a:lnTo>
                  <a:lnTo>
                    <a:pt x="3" y="245"/>
                  </a:lnTo>
                  <a:lnTo>
                    <a:pt x="0" y="242"/>
                  </a:lnTo>
                  <a:lnTo>
                    <a:pt x="428" y="0"/>
                  </a:lnTo>
                  <a:lnTo>
                    <a:pt x="441" y="21"/>
                  </a:lnTo>
                  <a:lnTo>
                    <a:pt x="12" y="264"/>
                  </a:lnTo>
                  <a:lnTo>
                    <a:pt x="3" y="245"/>
                  </a:lnTo>
                  <a:lnTo>
                    <a:pt x="3" y="24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24"/>
            <p:cNvSpPr/>
            <p:nvPr/>
          </p:nvSpPr>
          <p:spPr bwMode="auto">
            <a:xfrm>
              <a:off x="2008" y="1657"/>
              <a:ext cx="31" cy="53"/>
            </a:xfrm>
            <a:custGeom>
              <a:gdLst>
                <a:gd fmla="*/ 0 w 10" name="T0"/>
                <a:gd fmla="*/ 11 h 17" name="T1"/>
                <a:gd fmla="*/ 0 w 10" name="T2"/>
                <a:gd fmla="*/ 7 h 17" name="T3"/>
                <a:gd fmla="*/ 0 w 10" name="T4"/>
                <a:gd fmla="*/ 7 h 17" name="T5"/>
                <a:gd fmla="*/ 4 w 10" name="T6"/>
                <a:gd fmla="*/ 2 h 17" name="T7"/>
                <a:gd fmla="*/ 4 w 10" name="T8"/>
                <a:gd fmla="*/ 2 h 17" name="T9"/>
                <a:gd fmla="*/ 8 w 10" name="T10"/>
                <a:gd fmla="*/ 0 h 17" name="T11"/>
                <a:gd fmla="*/ 8 w 10" name="T12"/>
                <a:gd fmla="*/ 0 h 17" name="T13"/>
                <a:gd fmla="*/ 8 w 10" name="T14"/>
                <a:gd fmla="*/ 0 h 17" name="T15"/>
                <a:gd fmla="*/ 10 w 10" name="T16"/>
                <a:gd fmla="*/ 3 h 17" name="T17"/>
                <a:gd fmla="*/ 5 w 10" name="T18"/>
                <a:gd fmla="*/ 7 h 17" name="T19"/>
                <a:gd fmla="*/ 5 w 10" name="T20"/>
                <a:gd fmla="*/ 7 h 17" name="T21"/>
                <a:gd fmla="*/ 4 w 10" name="T22"/>
                <a:gd fmla="*/ 8 h 17" name="T23"/>
                <a:gd fmla="*/ 4 w 10" name="T24"/>
                <a:gd fmla="*/ 8 h 17" name="T25"/>
                <a:gd fmla="*/ 4 w 10" name="T26"/>
                <a:gd fmla="*/ 11 h 17" name="T27"/>
                <a:gd fmla="*/ 4 w 10" name="T28"/>
                <a:gd fmla="*/ 11 h 17" name="T29"/>
                <a:gd fmla="*/ 4 w 10" name="T30"/>
                <a:gd fmla="*/ 17 h 17" name="T31"/>
                <a:gd fmla="*/ 4 w 10" name="T32"/>
                <a:gd fmla="*/ 17 h 17" name="T33"/>
                <a:gd fmla="*/ 0 w 10" name="T34"/>
                <a:gd fmla="*/ 17 h 17" name="T35"/>
                <a:gd fmla="*/ 0 w 10" name="T36"/>
                <a:gd fmla="*/ 11 h 1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 w="10">
                  <a:moveTo>
                    <a:pt x="0" y="11"/>
                  </a:moveTo>
                  <a:cubicBezTo>
                    <a:pt x="0" y="9"/>
                    <a:pt x="0" y="8"/>
                    <a:pt x="0" y="7"/>
                  </a:cubicBezTo>
                  <a:cubicBezTo>
                    <a:pt x="0" y="7"/>
                    <a:pt x="0" y="7"/>
                    <a:pt x="0" y="7"/>
                  </a:cubicBezTo>
                  <a:cubicBezTo>
                    <a:pt x="1" y="5"/>
                    <a:pt x="3" y="4"/>
                    <a:pt x="4" y="2"/>
                  </a:cubicBezTo>
                  <a:cubicBezTo>
                    <a:pt x="4" y="2"/>
                    <a:pt x="4" y="2"/>
                    <a:pt x="4" y="2"/>
                  </a:cubicBezTo>
                  <a:cubicBezTo>
                    <a:pt x="6" y="1"/>
                    <a:pt x="8" y="0"/>
                    <a:pt x="8" y="0"/>
                  </a:cubicBezTo>
                  <a:cubicBezTo>
                    <a:pt x="8" y="0"/>
                    <a:pt x="8" y="0"/>
                    <a:pt x="8" y="0"/>
                  </a:cubicBezTo>
                  <a:cubicBezTo>
                    <a:pt x="8" y="0"/>
                    <a:pt x="8" y="0"/>
                    <a:pt x="8" y="0"/>
                  </a:cubicBezTo>
                  <a:cubicBezTo>
                    <a:pt x="10" y="3"/>
                    <a:pt x="10" y="3"/>
                    <a:pt x="10" y="3"/>
                  </a:cubicBezTo>
                  <a:cubicBezTo>
                    <a:pt x="10" y="4"/>
                    <a:pt x="6" y="6"/>
                    <a:pt x="5" y="7"/>
                  </a:cubicBezTo>
                  <a:cubicBezTo>
                    <a:pt x="5" y="7"/>
                    <a:pt x="5" y="7"/>
                    <a:pt x="5" y="7"/>
                  </a:cubicBezTo>
                  <a:cubicBezTo>
                    <a:pt x="4" y="8"/>
                    <a:pt x="4" y="8"/>
                    <a:pt x="4" y="8"/>
                  </a:cubicBezTo>
                  <a:cubicBezTo>
                    <a:pt x="4" y="8"/>
                    <a:pt x="4" y="8"/>
                    <a:pt x="4" y="8"/>
                  </a:cubicBezTo>
                  <a:cubicBezTo>
                    <a:pt x="4" y="8"/>
                    <a:pt x="4" y="10"/>
                    <a:pt x="4" y="11"/>
                  </a:cubicBezTo>
                  <a:cubicBezTo>
                    <a:pt x="4" y="11"/>
                    <a:pt x="4" y="11"/>
                    <a:pt x="4" y="11"/>
                  </a:cubicBezTo>
                  <a:cubicBezTo>
                    <a:pt x="4" y="14"/>
                    <a:pt x="4" y="17"/>
                    <a:pt x="4" y="17"/>
                  </a:cubicBezTo>
                  <a:cubicBezTo>
                    <a:pt x="4" y="17"/>
                    <a:pt x="4" y="17"/>
                    <a:pt x="4" y="17"/>
                  </a:cubicBezTo>
                  <a:cubicBezTo>
                    <a:pt x="0" y="17"/>
                    <a:pt x="0" y="17"/>
                    <a:pt x="0" y="17"/>
                  </a:cubicBezTo>
                  <a:cubicBezTo>
                    <a:pt x="0" y="17"/>
                    <a:pt x="0" y="14"/>
                    <a:pt x="0"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25"/>
            <p:cNvSpPr>
              <a:spLocks noEditPoints="1"/>
            </p:cNvSpPr>
            <p:nvPr/>
          </p:nvSpPr>
          <p:spPr bwMode="auto">
            <a:xfrm>
              <a:off x="2002" y="1642"/>
              <a:ext cx="43" cy="77"/>
            </a:xfrm>
            <a:custGeom>
              <a:gdLst>
                <a:gd fmla="*/ 0 w 14" name="T0"/>
                <a:gd fmla="*/ 22 h 25" name="T1"/>
                <a:gd fmla="*/ 0 w 14" name="T2"/>
                <a:gd fmla="*/ 20 h 25" name="T3"/>
                <a:gd fmla="*/ 0 w 14" name="T4"/>
                <a:gd fmla="*/ 16 h 25" name="T5"/>
                <a:gd fmla="*/ 2 w 14" name="T6"/>
                <a:gd fmla="*/ 16 h 25" name="T7"/>
                <a:gd fmla="*/ 0 w 14" name="T8"/>
                <a:gd fmla="*/ 11 h 25" name="T9"/>
                <a:gd fmla="*/ 5 w 14" name="T10"/>
                <a:gd fmla="*/ 6 h 25" name="T11"/>
                <a:gd fmla="*/ 8 w 14" name="T12"/>
                <a:gd fmla="*/ 4 h 25" name="T13"/>
                <a:gd fmla="*/ 8 w 14" name="T14"/>
                <a:gd fmla="*/ 4 h 25" name="T15"/>
                <a:gd fmla="*/ 12 w 14" name="T16"/>
                <a:gd fmla="*/ 5 h 25" name="T17"/>
                <a:gd fmla="*/ 14 w 14" name="T18"/>
                <a:gd fmla="*/ 8 h 25" name="T19"/>
                <a:gd fmla="*/ 13 w 14" name="T20"/>
                <a:gd fmla="*/ 10 h 25" name="T21"/>
                <a:gd fmla="*/ 13 w 14" name="T22"/>
                <a:gd fmla="*/ 10 h 25" name="T23"/>
                <a:gd fmla="*/ 13 w 14" name="T24"/>
                <a:gd fmla="*/ 10 h 25" name="T25"/>
                <a:gd fmla="*/ 13 w 14" name="T26"/>
                <a:gd fmla="*/ 10 h 25" name="T27"/>
                <a:gd fmla="*/ 13 w 14" name="T28"/>
                <a:gd fmla="*/ 10 h 25" name="T29"/>
                <a:gd fmla="*/ 12 w 14" name="T30"/>
                <a:gd fmla="*/ 11 h 25" name="T31"/>
                <a:gd fmla="*/ 11 w 14" name="T32"/>
                <a:gd fmla="*/ 11 h 25" name="T33"/>
                <a:gd fmla="*/ 8 w 14" name="T34"/>
                <a:gd fmla="*/ 14 h 25" name="T35"/>
                <a:gd fmla="*/ 8 w 14" name="T36"/>
                <a:gd fmla="*/ 14 h 25" name="T37"/>
                <a:gd fmla="*/ 8 w 14" name="T38"/>
                <a:gd fmla="*/ 14 h 25" name="T39"/>
                <a:gd fmla="*/ 8 w 14" name="T40"/>
                <a:gd fmla="*/ 16 h 25" name="T41"/>
                <a:gd fmla="*/ 8 w 14" name="T42"/>
                <a:gd fmla="*/ 16 h 25" name="T43"/>
                <a:gd fmla="*/ 8 w 14" name="T44"/>
                <a:gd fmla="*/ 21 h 25" name="T45"/>
                <a:gd fmla="*/ 0 w 14" name="T46"/>
                <a:gd fmla="*/ 25 h 25" name="T47"/>
                <a:gd fmla="*/ 4 w 14" name="T48"/>
                <a:gd fmla="*/ 20 h 25" name="T49"/>
                <a:gd fmla="*/ 4 w 14" name="T50"/>
                <a:gd fmla="*/ 20 h 25" name="T51"/>
                <a:gd fmla="*/ 4 w 14" name="T52"/>
                <a:gd fmla="*/ 20 h 25" name="T53"/>
                <a:gd fmla="*/ 4 w 14" name="T54"/>
                <a:gd fmla="*/ 20 h 25" name="T55"/>
                <a:gd fmla="*/ 5 w 14" name="T56"/>
                <a:gd fmla="*/ 11 h 25" name="T57"/>
                <a:gd fmla="*/ 6 w 14" name="T58"/>
                <a:gd fmla="*/ 10 h 25" name="T59"/>
                <a:gd fmla="*/ 5 w 14" name="T60"/>
                <a:gd fmla="*/ 12 h 25" name="T61"/>
                <a:gd fmla="*/ 7 w 14" name="T62"/>
                <a:gd fmla="*/ 9 h 25" name="T63"/>
                <a:gd fmla="*/ 9 w 14" name="T64"/>
                <a:gd fmla="*/ 8 h 25" name="T65"/>
                <a:gd fmla="*/ 9 w 14" name="T66"/>
                <a:gd fmla="*/ 8 h 2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5" w="14">
                  <a:moveTo>
                    <a:pt x="0" y="22"/>
                  </a:moveTo>
                  <a:cubicBezTo>
                    <a:pt x="0" y="22"/>
                    <a:pt x="0" y="22"/>
                    <a:pt x="0" y="22"/>
                  </a:cubicBezTo>
                  <a:cubicBezTo>
                    <a:pt x="0" y="22"/>
                    <a:pt x="0" y="22"/>
                    <a:pt x="0" y="22"/>
                  </a:cubicBezTo>
                  <a:cubicBezTo>
                    <a:pt x="0" y="22"/>
                    <a:pt x="0" y="21"/>
                    <a:pt x="0" y="20"/>
                  </a:cubicBezTo>
                  <a:cubicBezTo>
                    <a:pt x="0" y="20"/>
                    <a:pt x="0" y="20"/>
                    <a:pt x="0" y="20"/>
                  </a:cubicBezTo>
                  <a:cubicBezTo>
                    <a:pt x="0" y="19"/>
                    <a:pt x="0" y="18"/>
                    <a:pt x="0" y="16"/>
                  </a:cubicBezTo>
                  <a:cubicBezTo>
                    <a:pt x="0" y="16"/>
                    <a:pt x="0" y="16"/>
                    <a:pt x="0" y="16"/>
                  </a:cubicBezTo>
                  <a:cubicBezTo>
                    <a:pt x="2" y="16"/>
                    <a:pt x="2" y="16"/>
                    <a:pt x="2" y="16"/>
                  </a:cubicBezTo>
                  <a:cubicBezTo>
                    <a:pt x="0" y="16"/>
                    <a:pt x="0" y="16"/>
                    <a:pt x="0" y="16"/>
                  </a:cubicBezTo>
                  <a:cubicBezTo>
                    <a:pt x="0" y="14"/>
                    <a:pt x="0" y="13"/>
                    <a:pt x="0" y="11"/>
                  </a:cubicBezTo>
                  <a:cubicBezTo>
                    <a:pt x="0" y="11"/>
                    <a:pt x="0" y="11"/>
                    <a:pt x="0" y="11"/>
                  </a:cubicBezTo>
                  <a:cubicBezTo>
                    <a:pt x="1" y="8"/>
                    <a:pt x="4" y="7"/>
                    <a:pt x="5" y="6"/>
                  </a:cubicBezTo>
                  <a:cubicBezTo>
                    <a:pt x="5" y="6"/>
                    <a:pt x="5" y="6"/>
                    <a:pt x="5" y="6"/>
                  </a:cubicBezTo>
                  <a:cubicBezTo>
                    <a:pt x="6" y="5"/>
                    <a:pt x="8" y="4"/>
                    <a:pt x="8" y="4"/>
                  </a:cubicBezTo>
                  <a:cubicBezTo>
                    <a:pt x="8" y="4"/>
                    <a:pt x="8" y="4"/>
                    <a:pt x="8" y="4"/>
                  </a:cubicBezTo>
                  <a:cubicBezTo>
                    <a:pt x="8" y="4"/>
                    <a:pt x="8" y="4"/>
                    <a:pt x="8" y="4"/>
                  </a:cubicBezTo>
                  <a:cubicBezTo>
                    <a:pt x="12" y="0"/>
                    <a:pt x="12" y="0"/>
                    <a:pt x="12" y="0"/>
                  </a:cubicBezTo>
                  <a:cubicBezTo>
                    <a:pt x="12" y="5"/>
                    <a:pt x="12" y="5"/>
                    <a:pt x="12" y="5"/>
                  </a:cubicBezTo>
                  <a:cubicBezTo>
                    <a:pt x="14" y="8"/>
                    <a:pt x="14" y="8"/>
                    <a:pt x="14" y="8"/>
                  </a:cubicBezTo>
                  <a:cubicBezTo>
                    <a:pt x="14" y="8"/>
                    <a:pt x="14" y="8"/>
                    <a:pt x="14" y="8"/>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3" y="10"/>
                    <a:pt x="13" y="10"/>
                  </a:cubicBezTo>
                  <a:cubicBezTo>
                    <a:pt x="13" y="10"/>
                    <a:pt x="12" y="10"/>
                    <a:pt x="12" y="11"/>
                  </a:cubicBezTo>
                  <a:cubicBezTo>
                    <a:pt x="12" y="11"/>
                    <a:pt x="12" y="11"/>
                    <a:pt x="12" y="11"/>
                  </a:cubicBezTo>
                  <a:cubicBezTo>
                    <a:pt x="12" y="11"/>
                    <a:pt x="12" y="11"/>
                    <a:pt x="11" y="11"/>
                  </a:cubicBezTo>
                  <a:cubicBezTo>
                    <a:pt x="11" y="11"/>
                    <a:pt x="11" y="11"/>
                    <a:pt x="11" y="11"/>
                  </a:cubicBezTo>
                  <a:cubicBezTo>
                    <a:pt x="10" y="12"/>
                    <a:pt x="9" y="13"/>
                    <a:pt x="8" y="14"/>
                  </a:cubicBezTo>
                  <a:cubicBezTo>
                    <a:pt x="8" y="14"/>
                    <a:pt x="8" y="14"/>
                    <a:pt x="8" y="14"/>
                  </a:cubicBezTo>
                  <a:cubicBezTo>
                    <a:pt x="8" y="14"/>
                    <a:pt x="8" y="14"/>
                    <a:pt x="8" y="14"/>
                  </a:cubicBezTo>
                  <a:cubicBezTo>
                    <a:pt x="8" y="14"/>
                    <a:pt x="8" y="14"/>
                    <a:pt x="8" y="14"/>
                  </a:cubicBezTo>
                  <a:cubicBezTo>
                    <a:pt x="8" y="14"/>
                    <a:pt x="8" y="14"/>
                    <a:pt x="8" y="14"/>
                  </a:cubicBezTo>
                  <a:cubicBezTo>
                    <a:pt x="8" y="14"/>
                    <a:pt x="8" y="14"/>
                    <a:pt x="8" y="14"/>
                  </a:cubicBezTo>
                  <a:cubicBezTo>
                    <a:pt x="8" y="15"/>
                    <a:pt x="8" y="15"/>
                    <a:pt x="8" y="16"/>
                  </a:cubicBezTo>
                  <a:cubicBezTo>
                    <a:pt x="8" y="16"/>
                    <a:pt x="8" y="16"/>
                    <a:pt x="8" y="16"/>
                  </a:cubicBezTo>
                  <a:cubicBezTo>
                    <a:pt x="8" y="16"/>
                    <a:pt x="8" y="16"/>
                    <a:pt x="8" y="16"/>
                  </a:cubicBezTo>
                  <a:cubicBezTo>
                    <a:pt x="8" y="16"/>
                    <a:pt x="8" y="16"/>
                    <a:pt x="8" y="16"/>
                  </a:cubicBezTo>
                  <a:cubicBezTo>
                    <a:pt x="8" y="18"/>
                    <a:pt x="8" y="20"/>
                    <a:pt x="8" y="21"/>
                  </a:cubicBezTo>
                  <a:cubicBezTo>
                    <a:pt x="8" y="21"/>
                    <a:pt x="8" y="21"/>
                    <a:pt x="8" y="21"/>
                  </a:cubicBezTo>
                  <a:cubicBezTo>
                    <a:pt x="11" y="24"/>
                    <a:pt x="11" y="24"/>
                    <a:pt x="11" y="24"/>
                  </a:cubicBezTo>
                  <a:cubicBezTo>
                    <a:pt x="0" y="25"/>
                    <a:pt x="0" y="25"/>
                    <a:pt x="0" y="25"/>
                  </a:cubicBezTo>
                  <a:cubicBezTo>
                    <a:pt x="0" y="22"/>
                    <a:pt x="0" y="22"/>
                    <a:pt x="0" y="22"/>
                  </a:cubicBezTo>
                  <a:close/>
                  <a:moveTo>
                    <a:pt x="4" y="20"/>
                  </a:move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lose/>
                  <a:moveTo>
                    <a:pt x="5" y="12"/>
                  </a:moveTo>
                  <a:cubicBezTo>
                    <a:pt x="5" y="11"/>
                    <a:pt x="5" y="11"/>
                    <a:pt x="5" y="11"/>
                  </a:cubicBezTo>
                  <a:cubicBezTo>
                    <a:pt x="5" y="11"/>
                    <a:pt x="5" y="11"/>
                    <a:pt x="5" y="11"/>
                  </a:cubicBezTo>
                  <a:cubicBezTo>
                    <a:pt x="6" y="11"/>
                    <a:pt x="6" y="10"/>
                    <a:pt x="6" y="10"/>
                  </a:cubicBezTo>
                  <a:cubicBezTo>
                    <a:pt x="6" y="10"/>
                    <a:pt x="6" y="10"/>
                    <a:pt x="6" y="10"/>
                  </a:cubicBezTo>
                  <a:cubicBezTo>
                    <a:pt x="6" y="11"/>
                    <a:pt x="5" y="11"/>
                    <a:pt x="5" y="12"/>
                  </a:cubicBezTo>
                  <a:close/>
                  <a:moveTo>
                    <a:pt x="8" y="9"/>
                  </a:moveTo>
                  <a:cubicBezTo>
                    <a:pt x="8" y="9"/>
                    <a:pt x="8" y="9"/>
                    <a:pt x="7" y="9"/>
                  </a:cubicBezTo>
                  <a:cubicBezTo>
                    <a:pt x="7" y="9"/>
                    <a:pt x="7" y="9"/>
                    <a:pt x="7" y="9"/>
                  </a:cubicBezTo>
                  <a:cubicBezTo>
                    <a:pt x="8" y="9"/>
                    <a:pt x="9" y="8"/>
                    <a:pt x="9" y="8"/>
                  </a:cubicBezTo>
                  <a:cubicBezTo>
                    <a:pt x="9" y="8"/>
                    <a:pt x="9" y="8"/>
                    <a:pt x="9" y="8"/>
                  </a:cubicBezTo>
                  <a:cubicBezTo>
                    <a:pt x="9" y="8"/>
                    <a:pt x="9" y="8"/>
                    <a:pt x="9" y="8"/>
                  </a:cubicBezTo>
                  <a:cubicBezTo>
                    <a:pt x="9" y="8"/>
                    <a:pt x="8" y="9"/>
                    <a:pt x="8"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26"/>
            <p:cNvSpPr/>
            <p:nvPr/>
          </p:nvSpPr>
          <p:spPr bwMode="auto">
            <a:xfrm>
              <a:off x="1357" y="1971"/>
              <a:ext cx="153" cy="286"/>
            </a:xfrm>
            <a:custGeom>
              <a:gdLst>
                <a:gd fmla="*/ 30 w 49" name="T0"/>
                <a:gd fmla="*/ 89 h 92" name="T1"/>
                <a:gd fmla="*/ 43 w 49" name="T2"/>
                <a:gd fmla="*/ 74 h 92" name="T3"/>
                <a:gd fmla="*/ 7 w 49" name="T4"/>
                <a:gd fmla="*/ 53 h 92" name="T5"/>
                <a:gd fmla="*/ 7 w 49" name="T6"/>
                <a:gd fmla="*/ 53 h 92" name="T7"/>
                <a:gd fmla="*/ 0 w 49" name="T8"/>
                <a:gd fmla="*/ 44 h 92" name="T9"/>
                <a:gd fmla="*/ 0 w 49" name="T10"/>
                <a:gd fmla="*/ 44 h 92" name="T11"/>
                <a:gd fmla="*/ 1 w 49" name="T12"/>
                <a:gd fmla="*/ 40 h 92" name="T13"/>
                <a:gd fmla="*/ 1 w 49" name="T14"/>
                <a:gd fmla="*/ 40 h 92" name="T15"/>
                <a:gd fmla="*/ 35 w 49" name="T16"/>
                <a:gd fmla="*/ 0 h 92" name="T17"/>
                <a:gd fmla="*/ 38 w 49" name="T18"/>
                <a:gd fmla="*/ 3 h 92" name="T19"/>
                <a:gd fmla="*/ 4 w 49" name="T20"/>
                <a:gd fmla="*/ 43 h 92" name="T21"/>
                <a:gd fmla="*/ 4 w 49" name="T22"/>
                <a:gd fmla="*/ 43 h 92" name="T23"/>
                <a:gd fmla="*/ 4 w 49" name="T24"/>
                <a:gd fmla="*/ 43 h 92" name="T25"/>
                <a:gd fmla="*/ 4 w 49" name="T26"/>
                <a:gd fmla="*/ 43 h 92" name="T27"/>
                <a:gd fmla="*/ 4 w 49" name="T28"/>
                <a:gd fmla="*/ 43 h 92" name="T29"/>
                <a:gd fmla="*/ 3 w 49" name="T30"/>
                <a:gd fmla="*/ 44 h 92" name="T31"/>
                <a:gd fmla="*/ 3 w 49" name="T32"/>
                <a:gd fmla="*/ 44 h 92" name="T33"/>
                <a:gd fmla="*/ 9 w 49" name="T34"/>
                <a:gd fmla="*/ 50 h 92" name="T35"/>
                <a:gd fmla="*/ 9 w 49" name="T36"/>
                <a:gd fmla="*/ 50 h 92" name="T37"/>
                <a:gd fmla="*/ 47 w 49" name="T38"/>
                <a:gd fmla="*/ 71 h 92" name="T39"/>
                <a:gd fmla="*/ 47 w 49" name="T40"/>
                <a:gd fmla="*/ 71 h 92" name="T41"/>
                <a:gd fmla="*/ 49 w 49" name="T42"/>
                <a:gd fmla="*/ 73 h 92" name="T43"/>
                <a:gd fmla="*/ 34 w 49" name="T44"/>
                <a:gd fmla="*/ 92 h 92" name="T45"/>
                <a:gd fmla="*/ 30 w 49" name="T46"/>
                <a:gd fmla="*/ 89 h 92"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2" w="49">
                  <a:moveTo>
                    <a:pt x="30" y="89"/>
                  </a:moveTo>
                  <a:cubicBezTo>
                    <a:pt x="43" y="74"/>
                    <a:pt x="43" y="74"/>
                    <a:pt x="43" y="74"/>
                  </a:cubicBezTo>
                  <a:cubicBezTo>
                    <a:pt x="36" y="70"/>
                    <a:pt x="15" y="59"/>
                    <a:pt x="7" y="53"/>
                  </a:cubicBezTo>
                  <a:cubicBezTo>
                    <a:pt x="7" y="53"/>
                    <a:pt x="7" y="53"/>
                    <a:pt x="7" y="53"/>
                  </a:cubicBezTo>
                  <a:cubicBezTo>
                    <a:pt x="1" y="50"/>
                    <a:pt x="0" y="47"/>
                    <a:pt x="0" y="44"/>
                  </a:cubicBezTo>
                  <a:cubicBezTo>
                    <a:pt x="0" y="44"/>
                    <a:pt x="0" y="44"/>
                    <a:pt x="0" y="44"/>
                  </a:cubicBezTo>
                  <a:cubicBezTo>
                    <a:pt x="0" y="42"/>
                    <a:pt x="1" y="41"/>
                    <a:pt x="1" y="40"/>
                  </a:cubicBezTo>
                  <a:cubicBezTo>
                    <a:pt x="1" y="40"/>
                    <a:pt x="1" y="40"/>
                    <a:pt x="1" y="40"/>
                  </a:cubicBezTo>
                  <a:cubicBezTo>
                    <a:pt x="35" y="0"/>
                    <a:pt x="35" y="0"/>
                    <a:pt x="35" y="0"/>
                  </a:cubicBezTo>
                  <a:cubicBezTo>
                    <a:pt x="38" y="3"/>
                    <a:pt x="38" y="3"/>
                    <a:pt x="38" y="3"/>
                  </a:cubicBezTo>
                  <a:cubicBezTo>
                    <a:pt x="4" y="43"/>
                    <a:pt x="4" y="43"/>
                    <a:pt x="4" y="43"/>
                  </a:cubicBezTo>
                  <a:cubicBezTo>
                    <a:pt x="4" y="43"/>
                    <a:pt x="4" y="43"/>
                    <a:pt x="4" y="43"/>
                  </a:cubicBezTo>
                  <a:cubicBezTo>
                    <a:pt x="4" y="43"/>
                    <a:pt x="4" y="43"/>
                    <a:pt x="4" y="43"/>
                  </a:cubicBezTo>
                  <a:cubicBezTo>
                    <a:pt x="4" y="43"/>
                    <a:pt x="4" y="43"/>
                    <a:pt x="4" y="43"/>
                  </a:cubicBezTo>
                  <a:cubicBezTo>
                    <a:pt x="4" y="43"/>
                    <a:pt x="4" y="43"/>
                    <a:pt x="4" y="43"/>
                  </a:cubicBezTo>
                  <a:cubicBezTo>
                    <a:pt x="4" y="44"/>
                    <a:pt x="4" y="44"/>
                    <a:pt x="3" y="44"/>
                  </a:cubicBezTo>
                  <a:cubicBezTo>
                    <a:pt x="3" y="44"/>
                    <a:pt x="3" y="44"/>
                    <a:pt x="3" y="44"/>
                  </a:cubicBezTo>
                  <a:cubicBezTo>
                    <a:pt x="3" y="45"/>
                    <a:pt x="4" y="47"/>
                    <a:pt x="9" y="50"/>
                  </a:cubicBezTo>
                  <a:cubicBezTo>
                    <a:pt x="9" y="50"/>
                    <a:pt x="9" y="50"/>
                    <a:pt x="9" y="50"/>
                  </a:cubicBezTo>
                  <a:cubicBezTo>
                    <a:pt x="19" y="56"/>
                    <a:pt x="47" y="71"/>
                    <a:pt x="47" y="71"/>
                  </a:cubicBezTo>
                  <a:cubicBezTo>
                    <a:pt x="47" y="71"/>
                    <a:pt x="47" y="71"/>
                    <a:pt x="47" y="71"/>
                  </a:cubicBezTo>
                  <a:cubicBezTo>
                    <a:pt x="49" y="73"/>
                    <a:pt x="49" y="73"/>
                    <a:pt x="49" y="73"/>
                  </a:cubicBezTo>
                  <a:cubicBezTo>
                    <a:pt x="34" y="92"/>
                    <a:pt x="34" y="92"/>
                    <a:pt x="34" y="92"/>
                  </a:cubicBezTo>
                  <a:cubicBezTo>
                    <a:pt x="30" y="89"/>
                    <a:pt x="30" y="89"/>
                    <a:pt x="30" y="8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27"/>
            <p:cNvSpPr>
              <a:spLocks noEditPoints="1"/>
            </p:cNvSpPr>
            <p:nvPr/>
          </p:nvSpPr>
          <p:spPr bwMode="auto">
            <a:xfrm>
              <a:off x="1348" y="1962"/>
              <a:ext cx="172" cy="304"/>
            </a:xfrm>
            <a:custGeom>
              <a:gdLst>
                <a:gd fmla="*/ 33 w 55" name="T0"/>
                <a:gd fmla="*/ 92 h 98" name="T1"/>
                <a:gd fmla="*/ 33 w 55" name="T2"/>
                <a:gd fmla="*/ 92 h 98" name="T3"/>
                <a:gd fmla="*/ 31 w 55" name="T4"/>
                <a:gd fmla="*/ 93 h 98" name="T5"/>
                <a:gd fmla="*/ 9 w 55" name="T6"/>
                <a:gd fmla="*/ 58 h 98" name="T7"/>
                <a:gd fmla="*/ 0 w 55" name="T8"/>
                <a:gd fmla="*/ 47 h 98" name="T9"/>
                <a:gd fmla="*/ 3 w 55" name="T10"/>
                <a:gd fmla="*/ 42 h 98" name="T11"/>
                <a:gd fmla="*/ 38 w 55" name="T12"/>
                <a:gd fmla="*/ 0 h 98" name="T13"/>
                <a:gd fmla="*/ 9 w 55" name="T14"/>
                <a:gd fmla="*/ 47 h 98" name="T15"/>
                <a:gd fmla="*/ 9 w 55" name="T16"/>
                <a:gd fmla="*/ 48 h 98" name="T17"/>
                <a:gd fmla="*/ 13 w 55" name="T18"/>
                <a:gd fmla="*/ 51 h 98" name="T19"/>
                <a:gd fmla="*/ 51 w 55" name="T20"/>
                <a:gd fmla="*/ 73 h 98" name="T21"/>
                <a:gd fmla="*/ 37 w 55" name="T22"/>
                <a:gd fmla="*/ 98 h 98" name="T23"/>
                <a:gd fmla="*/ 36 w 55" name="T24"/>
                <a:gd fmla="*/ 92 h 98" name="T25"/>
                <a:gd fmla="*/ 36 w 55" name="T26"/>
                <a:gd fmla="*/ 92 h 98" name="T27"/>
                <a:gd fmla="*/ 49 w 55" name="T28"/>
                <a:gd fmla="*/ 76 h 98" name="T29"/>
                <a:gd fmla="*/ 49 w 55" name="T30"/>
                <a:gd fmla="*/ 76 h 98" name="T31"/>
                <a:gd fmla="*/ 49 w 55" name="T32"/>
                <a:gd fmla="*/ 76 h 98" name="T33"/>
                <a:gd fmla="*/ 49 w 55" name="T34"/>
                <a:gd fmla="*/ 76 h 98" name="T35"/>
                <a:gd fmla="*/ 49 w 55" name="T36"/>
                <a:gd fmla="*/ 76 h 98" name="T37"/>
                <a:gd fmla="*/ 47 w 55" name="T38"/>
                <a:gd fmla="*/ 75 h 98" name="T39"/>
                <a:gd fmla="*/ 44 w 55" name="T40"/>
                <a:gd fmla="*/ 74 h 98" name="T41"/>
                <a:gd fmla="*/ 34 w 55" name="T42"/>
                <a:gd fmla="*/ 68 h 98" name="T43"/>
                <a:gd fmla="*/ 47 w 55" name="T44"/>
                <a:gd fmla="*/ 75 h 98" name="T45"/>
                <a:gd fmla="*/ 11 w 55" name="T46"/>
                <a:gd fmla="*/ 55 h 98" name="T47"/>
                <a:gd fmla="*/ 11 w 55" name="T48"/>
                <a:gd fmla="*/ 55 h 98" name="T49"/>
                <a:gd fmla="*/ 11 w 55" name="T50"/>
                <a:gd fmla="*/ 54 h 98" name="T51"/>
                <a:gd fmla="*/ 11 w 55" name="T52"/>
                <a:gd fmla="*/ 55 h 98" name="T53"/>
                <a:gd fmla="*/ 7 w 55" name="T54"/>
                <a:gd fmla="*/ 52 h 98" name="T55"/>
                <a:gd fmla="*/ 11 w 55" name="T56"/>
                <a:gd fmla="*/ 54 h 98" name="T57"/>
                <a:gd fmla="*/ 5 w 55" name="T58"/>
                <a:gd fmla="*/ 45 h 98" name="T59"/>
                <a:gd fmla="*/ 5 w 55" name="T60"/>
                <a:gd fmla="*/ 45 h 98" name="T61"/>
                <a:gd fmla="*/ 5 w 55" name="T62"/>
                <a:gd fmla="*/ 45 h 98" name="T63"/>
                <a:gd fmla="*/ 5 w 55" name="T64"/>
                <a:gd fmla="*/ 45 h 98" name="T65"/>
                <a:gd fmla="*/ 39 w 55" name="T66"/>
                <a:gd fmla="*/ 6 h 9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98" w="55">
                  <a:moveTo>
                    <a:pt x="32" y="94"/>
                  </a:moveTo>
                  <a:cubicBezTo>
                    <a:pt x="33" y="92"/>
                    <a:pt x="33" y="92"/>
                    <a:pt x="33" y="92"/>
                  </a:cubicBezTo>
                  <a:cubicBezTo>
                    <a:pt x="35" y="94"/>
                    <a:pt x="35" y="94"/>
                    <a:pt x="35" y="94"/>
                  </a:cubicBezTo>
                  <a:cubicBezTo>
                    <a:pt x="33" y="92"/>
                    <a:pt x="33" y="92"/>
                    <a:pt x="33" y="92"/>
                  </a:cubicBezTo>
                  <a:cubicBezTo>
                    <a:pt x="32" y="94"/>
                    <a:pt x="32" y="94"/>
                    <a:pt x="32" y="94"/>
                  </a:cubicBezTo>
                  <a:cubicBezTo>
                    <a:pt x="31" y="93"/>
                    <a:pt x="31" y="93"/>
                    <a:pt x="31" y="93"/>
                  </a:cubicBezTo>
                  <a:cubicBezTo>
                    <a:pt x="43" y="77"/>
                    <a:pt x="43" y="77"/>
                    <a:pt x="43" y="77"/>
                  </a:cubicBezTo>
                  <a:cubicBezTo>
                    <a:pt x="34" y="73"/>
                    <a:pt x="16" y="63"/>
                    <a:pt x="9" y="58"/>
                  </a:cubicBezTo>
                  <a:cubicBezTo>
                    <a:pt x="9" y="58"/>
                    <a:pt x="9" y="58"/>
                    <a:pt x="9" y="58"/>
                  </a:cubicBezTo>
                  <a:cubicBezTo>
                    <a:pt x="3" y="54"/>
                    <a:pt x="1" y="51"/>
                    <a:pt x="0" y="47"/>
                  </a:cubicBezTo>
                  <a:cubicBezTo>
                    <a:pt x="0" y="47"/>
                    <a:pt x="0" y="47"/>
                    <a:pt x="0" y="47"/>
                  </a:cubicBezTo>
                  <a:cubicBezTo>
                    <a:pt x="1" y="44"/>
                    <a:pt x="2" y="42"/>
                    <a:pt x="3" y="42"/>
                  </a:cubicBezTo>
                  <a:cubicBezTo>
                    <a:pt x="3" y="42"/>
                    <a:pt x="3" y="42"/>
                    <a:pt x="3" y="42"/>
                  </a:cubicBezTo>
                  <a:cubicBezTo>
                    <a:pt x="38" y="0"/>
                    <a:pt x="38" y="0"/>
                    <a:pt x="38" y="0"/>
                  </a:cubicBezTo>
                  <a:cubicBezTo>
                    <a:pt x="44" y="5"/>
                    <a:pt x="44" y="5"/>
                    <a:pt x="44" y="5"/>
                  </a:cubicBezTo>
                  <a:cubicBezTo>
                    <a:pt x="9" y="47"/>
                    <a:pt x="9" y="47"/>
                    <a:pt x="9" y="47"/>
                  </a:cubicBezTo>
                  <a:cubicBezTo>
                    <a:pt x="9" y="47"/>
                    <a:pt x="9" y="48"/>
                    <a:pt x="9" y="48"/>
                  </a:cubicBezTo>
                  <a:cubicBezTo>
                    <a:pt x="9" y="48"/>
                    <a:pt x="9" y="48"/>
                    <a:pt x="9" y="48"/>
                  </a:cubicBezTo>
                  <a:cubicBezTo>
                    <a:pt x="10" y="49"/>
                    <a:pt x="11" y="50"/>
                    <a:pt x="13" y="51"/>
                  </a:cubicBezTo>
                  <a:cubicBezTo>
                    <a:pt x="13" y="51"/>
                    <a:pt x="13" y="51"/>
                    <a:pt x="13" y="51"/>
                  </a:cubicBezTo>
                  <a:cubicBezTo>
                    <a:pt x="23" y="58"/>
                    <a:pt x="50" y="73"/>
                    <a:pt x="51" y="73"/>
                  </a:cubicBezTo>
                  <a:cubicBezTo>
                    <a:pt x="51" y="73"/>
                    <a:pt x="51" y="73"/>
                    <a:pt x="51" y="73"/>
                  </a:cubicBezTo>
                  <a:cubicBezTo>
                    <a:pt x="55" y="75"/>
                    <a:pt x="55" y="75"/>
                    <a:pt x="55" y="75"/>
                  </a:cubicBezTo>
                  <a:cubicBezTo>
                    <a:pt x="37" y="98"/>
                    <a:pt x="37" y="98"/>
                    <a:pt x="37" y="98"/>
                  </a:cubicBezTo>
                  <a:cubicBezTo>
                    <a:pt x="32" y="94"/>
                    <a:pt x="32" y="94"/>
                    <a:pt x="32" y="94"/>
                  </a:cubicBezTo>
                  <a:close/>
                  <a:moveTo>
                    <a:pt x="36" y="92"/>
                  </a:moveTo>
                  <a:cubicBezTo>
                    <a:pt x="40" y="87"/>
                    <a:pt x="40" y="87"/>
                    <a:pt x="40" y="87"/>
                  </a:cubicBezTo>
                  <a:cubicBezTo>
                    <a:pt x="36" y="92"/>
                    <a:pt x="36" y="92"/>
                    <a:pt x="36" y="92"/>
                  </a:cubicBezTo>
                  <a:cubicBezTo>
                    <a:pt x="36" y="92"/>
                    <a:pt x="36" y="92"/>
                    <a:pt x="36" y="92"/>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9" y="76"/>
                  </a:moveTo>
                  <a:cubicBezTo>
                    <a:pt x="49" y="76"/>
                    <a:pt x="49" y="76"/>
                    <a:pt x="49" y="76"/>
                  </a:cubicBezTo>
                  <a:cubicBezTo>
                    <a:pt x="49" y="76"/>
                    <a:pt x="49" y="76"/>
                    <a:pt x="49" y="76"/>
                  </a:cubicBezTo>
                  <a:cubicBezTo>
                    <a:pt x="49" y="76"/>
                    <a:pt x="49" y="76"/>
                    <a:pt x="49" y="76"/>
                  </a:cubicBezTo>
                  <a:cubicBezTo>
                    <a:pt x="49" y="76"/>
                    <a:pt x="49" y="76"/>
                    <a:pt x="49" y="76"/>
                  </a:cubicBezTo>
                  <a:close/>
                  <a:moveTo>
                    <a:pt x="47" y="75"/>
                  </a:moveTo>
                  <a:cubicBezTo>
                    <a:pt x="47" y="75"/>
                    <a:pt x="47" y="75"/>
                    <a:pt x="47" y="75"/>
                  </a:cubicBezTo>
                  <a:cubicBezTo>
                    <a:pt x="46" y="75"/>
                    <a:pt x="45" y="74"/>
                    <a:pt x="44" y="74"/>
                  </a:cubicBezTo>
                  <a:cubicBezTo>
                    <a:pt x="44" y="74"/>
                    <a:pt x="44" y="74"/>
                    <a:pt x="44" y="74"/>
                  </a:cubicBezTo>
                  <a:cubicBezTo>
                    <a:pt x="41" y="72"/>
                    <a:pt x="38" y="70"/>
                    <a:pt x="34" y="68"/>
                  </a:cubicBezTo>
                  <a:cubicBezTo>
                    <a:pt x="34" y="68"/>
                    <a:pt x="34" y="68"/>
                    <a:pt x="34" y="68"/>
                  </a:cubicBezTo>
                  <a:cubicBezTo>
                    <a:pt x="39" y="71"/>
                    <a:pt x="44" y="74"/>
                    <a:pt x="47" y="75"/>
                  </a:cubicBezTo>
                  <a:close/>
                  <a:moveTo>
                    <a:pt x="11" y="55"/>
                  </a:moveTo>
                  <a:cubicBezTo>
                    <a:pt x="11" y="55"/>
                    <a:pt x="11" y="55"/>
                    <a:pt x="11" y="55"/>
                  </a:cubicBezTo>
                  <a:cubicBezTo>
                    <a:pt x="11" y="55"/>
                    <a:pt x="11" y="55"/>
                    <a:pt x="11" y="55"/>
                  </a:cubicBezTo>
                  <a:cubicBezTo>
                    <a:pt x="11" y="55"/>
                    <a:pt x="11" y="55"/>
                    <a:pt x="11" y="55"/>
                  </a:cubicBezTo>
                  <a:close/>
                  <a:moveTo>
                    <a:pt x="11" y="55"/>
                  </a:moveTo>
                  <a:cubicBezTo>
                    <a:pt x="11" y="55"/>
                    <a:pt x="11" y="55"/>
                    <a:pt x="11" y="54"/>
                  </a:cubicBezTo>
                  <a:cubicBezTo>
                    <a:pt x="11" y="54"/>
                    <a:pt x="11" y="54"/>
                    <a:pt x="11" y="54"/>
                  </a:cubicBezTo>
                  <a:cubicBezTo>
                    <a:pt x="11" y="55"/>
                    <a:pt x="11" y="55"/>
                    <a:pt x="11" y="55"/>
                  </a:cubicBezTo>
                  <a:close/>
                  <a:moveTo>
                    <a:pt x="11" y="54"/>
                  </a:moveTo>
                  <a:cubicBezTo>
                    <a:pt x="9" y="53"/>
                    <a:pt x="8" y="53"/>
                    <a:pt x="7" y="52"/>
                  </a:cubicBezTo>
                  <a:cubicBezTo>
                    <a:pt x="7" y="52"/>
                    <a:pt x="7" y="52"/>
                    <a:pt x="7" y="52"/>
                  </a:cubicBezTo>
                  <a:cubicBezTo>
                    <a:pt x="8" y="53"/>
                    <a:pt x="9" y="53"/>
                    <a:pt x="11" y="54"/>
                  </a:cubicBezTo>
                  <a:close/>
                  <a:moveTo>
                    <a:pt x="5" y="46"/>
                  </a:moveTo>
                  <a:cubicBezTo>
                    <a:pt x="5" y="46"/>
                    <a:pt x="5" y="45"/>
                    <a:pt x="5" y="45"/>
                  </a:cubicBezTo>
                  <a:cubicBezTo>
                    <a:pt x="5" y="45"/>
                    <a:pt x="5" y="45"/>
                    <a:pt x="5" y="45"/>
                  </a:cubicBezTo>
                  <a:cubicBezTo>
                    <a:pt x="5" y="45"/>
                    <a:pt x="5" y="45"/>
                    <a:pt x="5" y="45"/>
                  </a:cubicBezTo>
                  <a:cubicBezTo>
                    <a:pt x="5" y="45"/>
                    <a:pt x="5" y="46"/>
                    <a:pt x="5" y="46"/>
                  </a:cubicBezTo>
                  <a:close/>
                  <a:moveTo>
                    <a:pt x="5" y="45"/>
                  </a:moveTo>
                  <a:cubicBezTo>
                    <a:pt x="5" y="45"/>
                    <a:pt x="5" y="45"/>
                    <a:pt x="5" y="45"/>
                  </a:cubicBezTo>
                  <a:cubicBezTo>
                    <a:pt x="5" y="45"/>
                    <a:pt x="5" y="45"/>
                    <a:pt x="5" y="45"/>
                  </a:cubicBezTo>
                  <a:cubicBezTo>
                    <a:pt x="6" y="45"/>
                    <a:pt x="6" y="45"/>
                    <a:pt x="6" y="45"/>
                  </a:cubicBezTo>
                  <a:cubicBezTo>
                    <a:pt x="39" y="6"/>
                    <a:pt x="39" y="6"/>
                    <a:pt x="39" y="6"/>
                  </a:cubicBezTo>
                  <a:cubicBezTo>
                    <a:pt x="5" y="45"/>
                    <a:pt x="5" y="45"/>
                    <a:pt x="5"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Freeform 28"/>
            <p:cNvSpPr>
              <a:spLocks noEditPoints="1"/>
            </p:cNvSpPr>
            <p:nvPr/>
          </p:nvSpPr>
          <p:spPr bwMode="auto">
            <a:xfrm>
              <a:off x="1523" y="2269"/>
              <a:ext cx="56" cy="416"/>
            </a:xfrm>
            <a:custGeom>
              <a:gdLst>
                <a:gd fmla="*/ 0 w 56" name="T0"/>
                <a:gd fmla="*/ 404 h 416" name="T1"/>
                <a:gd fmla="*/ 41 w 56" name="T2"/>
                <a:gd fmla="*/ 404 h 416" name="T3"/>
                <a:gd fmla="*/ 25 w 56" name="T4"/>
                <a:gd fmla="*/ 0 h 416" name="T5"/>
                <a:gd fmla="*/ 37 w 56" name="T6"/>
                <a:gd fmla="*/ 0 h 416" name="T7"/>
                <a:gd fmla="*/ 56 w 56" name="T8"/>
                <a:gd fmla="*/ 416 h 416" name="T9"/>
                <a:gd fmla="*/ 0 w 56" name="T10"/>
                <a:gd fmla="*/ 416 h 416" name="T11"/>
                <a:gd fmla="*/ 0 w 56" name="T12"/>
                <a:gd fmla="*/ 404 h 416" name="T13"/>
                <a:gd fmla="*/ 0 w 56" name="T14"/>
                <a:gd fmla="*/ 404 h 416" name="T15"/>
                <a:gd fmla="*/ 25 w 56" name="T16"/>
                <a:gd fmla="*/ 0 h 416" name="T17"/>
                <a:gd fmla="*/ 25 w 56" name="T18"/>
                <a:gd fmla="*/ 0 h 416" name="T19"/>
                <a:gd fmla="*/ 25 w 56" name="T20"/>
                <a:gd fmla="*/ 0 h 416" name="T21"/>
                <a:gd fmla="*/ 25 w 56" name="T22"/>
                <a:gd fmla="*/ 0 h 416" name="T23"/>
                <a:gd fmla="*/ 25 w 56" name="T24"/>
                <a:gd fmla="*/ 0 h 41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16" w="56">
                  <a:moveTo>
                    <a:pt x="0" y="404"/>
                  </a:moveTo>
                  <a:lnTo>
                    <a:pt x="41" y="404"/>
                  </a:lnTo>
                  <a:lnTo>
                    <a:pt x="25" y="0"/>
                  </a:lnTo>
                  <a:lnTo>
                    <a:pt x="37" y="0"/>
                  </a:lnTo>
                  <a:lnTo>
                    <a:pt x="56" y="416"/>
                  </a:lnTo>
                  <a:lnTo>
                    <a:pt x="0" y="416"/>
                  </a:lnTo>
                  <a:lnTo>
                    <a:pt x="0" y="404"/>
                  </a:lnTo>
                  <a:lnTo>
                    <a:pt x="0" y="404"/>
                  </a:lnTo>
                  <a:close/>
                  <a:moveTo>
                    <a:pt x="25" y="0"/>
                  </a:moveTo>
                  <a:lnTo>
                    <a:pt x="25" y="0"/>
                  </a:lnTo>
                  <a:lnTo>
                    <a:pt x="25" y="0"/>
                  </a:lnTo>
                  <a:lnTo>
                    <a:pt x="25" y="0"/>
                  </a:lnTo>
                  <a:lnTo>
                    <a:pt x="2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29"/>
            <p:cNvSpPr>
              <a:spLocks noEditPoints="1"/>
            </p:cNvSpPr>
            <p:nvPr/>
          </p:nvSpPr>
          <p:spPr bwMode="auto">
            <a:xfrm>
              <a:off x="1517" y="2263"/>
              <a:ext cx="69" cy="428"/>
            </a:xfrm>
            <a:custGeom>
              <a:gdLst>
                <a:gd fmla="*/ 0 w 69" name="T0"/>
                <a:gd fmla="*/ 422 h 428" name="T1"/>
                <a:gd fmla="*/ 0 w 69" name="T2"/>
                <a:gd fmla="*/ 410 h 428" name="T3"/>
                <a:gd fmla="*/ 0 w 69" name="T4"/>
                <a:gd fmla="*/ 403 h 428" name="T5"/>
                <a:gd fmla="*/ 40 w 69" name="T6"/>
                <a:gd fmla="*/ 403 h 428" name="T7"/>
                <a:gd fmla="*/ 25 w 69" name="T8"/>
                <a:gd fmla="*/ 0 h 428" name="T9"/>
                <a:gd fmla="*/ 50 w 69" name="T10"/>
                <a:gd fmla="*/ 0 h 428" name="T11"/>
                <a:gd fmla="*/ 69 w 69" name="T12"/>
                <a:gd fmla="*/ 428 h 428" name="T13"/>
                <a:gd fmla="*/ 0 w 69" name="T14"/>
                <a:gd fmla="*/ 428 h 428" name="T15"/>
                <a:gd fmla="*/ 0 w 69" name="T16"/>
                <a:gd fmla="*/ 422 h 428" name="T17"/>
                <a:gd fmla="*/ 0 w 69" name="T18"/>
                <a:gd fmla="*/ 422 h 428" name="T19"/>
                <a:gd fmla="*/ 53 w 69" name="T20"/>
                <a:gd fmla="*/ 416 h 428" name="T21"/>
                <a:gd fmla="*/ 53 w 69" name="T22"/>
                <a:gd fmla="*/ 397 h 428" name="T23"/>
                <a:gd fmla="*/ 53 w 69" name="T24"/>
                <a:gd fmla="*/ 416 h 428" name="T25"/>
                <a:gd fmla="*/ 53 w 69" name="T26"/>
                <a:gd fmla="*/ 416 h 42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428" w="69">
                  <a:moveTo>
                    <a:pt x="0" y="422"/>
                  </a:moveTo>
                  <a:lnTo>
                    <a:pt x="0" y="410"/>
                  </a:lnTo>
                  <a:lnTo>
                    <a:pt x="0" y="403"/>
                  </a:lnTo>
                  <a:lnTo>
                    <a:pt x="40" y="403"/>
                  </a:lnTo>
                  <a:lnTo>
                    <a:pt x="25" y="0"/>
                  </a:lnTo>
                  <a:lnTo>
                    <a:pt x="50" y="0"/>
                  </a:lnTo>
                  <a:lnTo>
                    <a:pt x="69" y="428"/>
                  </a:lnTo>
                  <a:lnTo>
                    <a:pt x="0" y="428"/>
                  </a:lnTo>
                  <a:lnTo>
                    <a:pt x="0" y="422"/>
                  </a:lnTo>
                  <a:lnTo>
                    <a:pt x="0" y="422"/>
                  </a:lnTo>
                  <a:close/>
                  <a:moveTo>
                    <a:pt x="53" y="416"/>
                  </a:moveTo>
                  <a:lnTo>
                    <a:pt x="53" y="397"/>
                  </a:lnTo>
                  <a:lnTo>
                    <a:pt x="53" y="416"/>
                  </a:lnTo>
                  <a:lnTo>
                    <a:pt x="53" y="41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Freeform 30"/>
            <p:cNvSpPr>
              <a:spLocks noEditPoints="1"/>
            </p:cNvSpPr>
            <p:nvPr/>
          </p:nvSpPr>
          <p:spPr bwMode="auto">
            <a:xfrm>
              <a:off x="1636" y="2260"/>
              <a:ext cx="97" cy="437"/>
            </a:xfrm>
            <a:custGeom>
              <a:gdLst>
                <a:gd fmla="*/ 0 w 97" name="T0"/>
                <a:gd fmla="*/ 0 h 437" name="T1"/>
                <a:gd fmla="*/ 12 w 97" name="T2"/>
                <a:gd fmla="*/ 0 h 437" name="T3"/>
                <a:gd fmla="*/ 34 w 97" name="T4"/>
                <a:gd fmla="*/ 422 h 437" name="T5"/>
                <a:gd fmla="*/ 97 w 97" name="T6"/>
                <a:gd fmla="*/ 413 h 437" name="T7"/>
                <a:gd fmla="*/ 97 w 97" name="T8"/>
                <a:gd fmla="*/ 425 h 437" name="T9"/>
                <a:gd fmla="*/ 25 w 97" name="T10"/>
                <a:gd fmla="*/ 437 h 437" name="T11"/>
                <a:gd fmla="*/ 0 w 97" name="T12"/>
                <a:gd fmla="*/ 0 h 437" name="T13"/>
                <a:gd fmla="*/ 0 w 97" name="T14"/>
                <a:gd fmla="*/ 0 h 437" name="T15"/>
                <a:gd fmla="*/ 0 w 97" name="T16"/>
                <a:gd fmla="*/ 0 h 437" name="T17"/>
                <a:gd fmla="*/ 0 w 97" name="T18"/>
                <a:gd fmla="*/ 0 h 437" name="T19"/>
                <a:gd fmla="*/ 0 w 97" name="T20"/>
                <a:gd fmla="*/ 0 h 437" name="T21"/>
                <a:gd fmla="*/ 0 w 97" name="T22"/>
                <a:gd fmla="*/ 0 h 437" name="T23"/>
                <a:gd fmla="*/ 0 w 97" name="T24"/>
                <a:gd fmla="*/ 0 h 43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37" w="97">
                  <a:moveTo>
                    <a:pt x="0" y="0"/>
                  </a:moveTo>
                  <a:lnTo>
                    <a:pt x="12" y="0"/>
                  </a:lnTo>
                  <a:lnTo>
                    <a:pt x="34" y="422"/>
                  </a:lnTo>
                  <a:lnTo>
                    <a:pt x="97" y="413"/>
                  </a:lnTo>
                  <a:lnTo>
                    <a:pt x="97" y="425"/>
                  </a:lnTo>
                  <a:lnTo>
                    <a:pt x="25" y="437"/>
                  </a:lnTo>
                  <a:lnTo>
                    <a:pt x="0" y="0"/>
                  </a:lnTo>
                  <a:lnTo>
                    <a:pt x="0" y="0"/>
                  </a:lnTo>
                  <a:close/>
                  <a:moveTo>
                    <a:pt x="0" y="0"/>
                  </a:moveTo>
                  <a:lnTo>
                    <a:pt x="0" y="0"/>
                  </a:lnTo>
                  <a:lnTo>
                    <a:pt x="0" y="0"/>
                  </a:lnTo>
                  <a:lnTo>
                    <a:pt x="0"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Freeform 31"/>
            <p:cNvSpPr/>
            <p:nvPr/>
          </p:nvSpPr>
          <p:spPr bwMode="auto">
            <a:xfrm>
              <a:off x="1629" y="2253"/>
              <a:ext cx="113" cy="451"/>
            </a:xfrm>
            <a:custGeom>
              <a:gdLst>
                <a:gd fmla="*/ 0 w 113" name="T0"/>
                <a:gd fmla="*/ 7 h 451" name="T1"/>
                <a:gd fmla="*/ 7 w 113" name="T2"/>
                <a:gd fmla="*/ 7 h 451" name="T3"/>
                <a:gd fmla="*/ 7 w 113" name="T4"/>
                <a:gd fmla="*/ 13 h 451" name="T5"/>
                <a:gd fmla="*/ 7 w 113" name="T6"/>
                <a:gd fmla="*/ 7 h 451" name="T7"/>
                <a:gd fmla="*/ 0 w 113" name="T8"/>
                <a:gd fmla="*/ 7 h 451" name="T9"/>
                <a:gd fmla="*/ 0 w 113" name="T10"/>
                <a:gd fmla="*/ 0 h 451" name="T11"/>
                <a:gd fmla="*/ 25 w 113" name="T12"/>
                <a:gd fmla="*/ 0 h 451" name="T13"/>
                <a:gd fmla="*/ 47 w 113" name="T14"/>
                <a:gd fmla="*/ 423 h 451" name="T15"/>
                <a:gd fmla="*/ 107 w 113" name="T16"/>
                <a:gd fmla="*/ 413 h 451" name="T17"/>
                <a:gd fmla="*/ 113 w 113" name="T18"/>
                <a:gd fmla="*/ 438 h 451" name="T19"/>
                <a:gd fmla="*/ 25 w 113" name="T20"/>
                <a:gd fmla="*/ 451 h 451" name="T21"/>
                <a:gd fmla="*/ 0 w 113" name="T22"/>
                <a:gd fmla="*/ 7 h 451" name="T23"/>
                <a:gd fmla="*/ 0 w 113" name="T24"/>
                <a:gd fmla="*/ 7 h 45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451" w="113">
                  <a:moveTo>
                    <a:pt x="0" y="7"/>
                  </a:moveTo>
                  <a:lnTo>
                    <a:pt x="7" y="7"/>
                  </a:lnTo>
                  <a:lnTo>
                    <a:pt x="7" y="13"/>
                  </a:lnTo>
                  <a:lnTo>
                    <a:pt x="7" y="7"/>
                  </a:lnTo>
                  <a:lnTo>
                    <a:pt x="0" y="7"/>
                  </a:lnTo>
                  <a:lnTo>
                    <a:pt x="0" y="0"/>
                  </a:lnTo>
                  <a:lnTo>
                    <a:pt x="25" y="0"/>
                  </a:lnTo>
                  <a:lnTo>
                    <a:pt x="47" y="423"/>
                  </a:lnTo>
                  <a:lnTo>
                    <a:pt x="107" y="413"/>
                  </a:lnTo>
                  <a:lnTo>
                    <a:pt x="113" y="438"/>
                  </a:lnTo>
                  <a:lnTo>
                    <a:pt x="25" y="451"/>
                  </a:lnTo>
                  <a:lnTo>
                    <a:pt x="0" y="7"/>
                  </a:lnTo>
                  <a:lnTo>
                    <a:pt x="0" y="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Freeform 32"/>
            <p:cNvSpPr/>
            <p:nvPr/>
          </p:nvSpPr>
          <p:spPr bwMode="auto">
            <a:xfrm>
              <a:off x="1570" y="1452"/>
              <a:ext cx="28" cy="63"/>
            </a:xfrm>
            <a:custGeom>
              <a:gdLst>
                <a:gd fmla="*/ 4 w 9" name="T0"/>
                <a:gd fmla="*/ 19 h 20" name="T1"/>
                <a:gd fmla="*/ 5 w 9" name="T2"/>
                <a:gd fmla="*/ 8 h 20" name="T3"/>
                <a:gd fmla="*/ 5 w 9" name="T4"/>
                <a:gd fmla="*/ 8 h 20" name="T5"/>
                <a:gd fmla="*/ 4 w 9" name="T6"/>
                <a:gd fmla="*/ 4 h 20" name="T7"/>
                <a:gd fmla="*/ 4 w 9" name="T8"/>
                <a:gd fmla="*/ 4 h 20" name="T9"/>
                <a:gd fmla="*/ 2 w 9" name="T10"/>
                <a:gd fmla="*/ 4 h 20" name="T11"/>
                <a:gd fmla="*/ 2 w 9" name="T12"/>
                <a:gd fmla="*/ 4 h 20" name="T13"/>
                <a:gd fmla="*/ 0 w 9" name="T14"/>
                <a:gd fmla="*/ 4 h 20" name="T15"/>
                <a:gd fmla="*/ 0 w 9" name="T16"/>
                <a:gd fmla="*/ 4 h 20" name="T17"/>
                <a:gd fmla="*/ 1 w 9" name="T18"/>
                <a:gd fmla="*/ 0 h 20" name="T19"/>
                <a:gd fmla="*/ 2 w 9" name="T20"/>
                <a:gd fmla="*/ 0 h 20" name="T21"/>
                <a:gd fmla="*/ 2 w 9" name="T22"/>
                <a:gd fmla="*/ 0 h 20" name="T23"/>
                <a:gd fmla="*/ 5 w 9" name="T24"/>
                <a:gd fmla="*/ 0 h 20" name="T25"/>
                <a:gd fmla="*/ 5 w 9" name="T26"/>
                <a:gd fmla="*/ 0 h 20" name="T27"/>
                <a:gd fmla="*/ 5 w 9" name="T28"/>
                <a:gd fmla="*/ 0 h 20" name="T29"/>
                <a:gd fmla="*/ 5 w 9" name="T30"/>
                <a:gd fmla="*/ 0 h 20" name="T31"/>
                <a:gd fmla="*/ 8 w 9" name="T32"/>
                <a:gd fmla="*/ 3 h 20" name="T33"/>
                <a:gd fmla="*/ 8 w 9" name="T34"/>
                <a:gd fmla="*/ 3 h 20" name="T35"/>
                <a:gd fmla="*/ 9 w 9" name="T36"/>
                <a:gd fmla="*/ 8 h 20" name="T37"/>
                <a:gd fmla="*/ 9 w 9" name="T38"/>
                <a:gd fmla="*/ 8 h 20" name="T39"/>
                <a:gd fmla="*/ 8 w 9" name="T40"/>
                <a:gd fmla="*/ 20 h 20" name="T41"/>
                <a:gd fmla="*/ 8 w 9" name="T42"/>
                <a:gd fmla="*/ 20 h 20" name="T43"/>
                <a:gd fmla="*/ 4 w 9" name="T44"/>
                <a:gd fmla="*/ 19 h 2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20" w="9">
                  <a:moveTo>
                    <a:pt x="4" y="19"/>
                  </a:moveTo>
                  <a:cubicBezTo>
                    <a:pt x="4" y="19"/>
                    <a:pt x="5" y="13"/>
                    <a:pt x="5" y="8"/>
                  </a:cubicBezTo>
                  <a:cubicBezTo>
                    <a:pt x="5" y="8"/>
                    <a:pt x="5" y="8"/>
                    <a:pt x="5" y="8"/>
                  </a:cubicBezTo>
                  <a:cubicBezTo>
                    <a:pt x="5" y="6"/>
                    <a:pt x="4" y="5"/>
                    <a:pt x="4" y="4"/>
                  </a:cubicBezTo>
                  <a:cubicBezTo>
                    <a:pt x="4" y="4"/>
                    <a:pt x="4" y="4"/>
                    <a:pt x="4" y="4"/>
                  </a:cubicBezTo>
                  <a:cubicBezTo>
                    <a:pt x="3" y="4"/>
                    <a:pt x="3" y="4"/>
                    <a:pt x="2" y="4"/>
                  </a:cubicBezTo>
                  <a:cubicBezTo>
                    <a:pt x="2" y="4"/>
                    <a:pt x="2" y="4"/>
                    <a:pt x="2" y="4"/>
                  </a:cubicBezTo>
                  <a:cubicBezTo>
                    <a:pt x="1" y="4"/>
                    <a:pt x="0" y="4"/>
                    <a:pt x="0" y="4"/>
                  </a:cubicBezTo>
                  <a:cubicBezTo>
                    <a:pt x="0" y="4"/>
                    <a:pt x="0" y="4"/>
                    <a:pt x="0" y="4"/>
                  </a:cubicBezTo>
                  <a:cubicBezTo>
                    <a:pt x="1" y="0"/>
                    <a:pt x="1" y="0"/>
                    <a:pt x="1" y="0"/>
                  </a:cubicBezTo>
                  <a:cubicBezTo>
                    <a:pt x="1" y="0"/>
                    <a:pt x="1" y="0"/>
                    <a:pt x="2" y="0"/>
                  </a:cubicBezTo>
                  <a:cubicBezTo>
                    <a:pt x="2" y="0"/>
                    <a:pt x="2" y="0"/>
                    <a:pt x="2" y="0"/>
                  </a:cubicBezTo>
                  <a:cubicBezTo>
                    <a:pt x="3" y="0"/>
                    <a:pt x="3" y="0"/>
                    <a:pt x="5" y="0"/>
                  </a:cubicBezTo>
                  <a:cubicBezTo>
                    <a:pt x="5" y="0"/>
                    <a:pt x="5" y="0"/>
                    <a:pt x="5" y="0"/>
                  </a:cubicBezTo>
                  <a:cubicBezTo>
                    <a:pt x="5" y="0"/>
                    <a:pt x="5" y="0"/>
                    <a:pt x="5" y="0"/>
                  </a:cubicBezTo>
                  <a:cubicBezTo>
                    <a:pt x="5" y="0"/>
                    <a:pt x="5" y="0"/>
                    <a:pt x="5" y="0"/>
                  </a:cubicBezTo>
                  <a:cubicBezTo>
                    <a:pt x="7" y="0"/>
                    <a:pt x="8" y="2"/>
                    <a:pt x="8" y="3"/>
                  </a:cubicBezTo>
                  <a:cubicBezTo>
                    <a:pt x="8" y="3"/>
                    <a:pt x="8" y="3"/>
                    <a:pt x="8" y="3"/>
                  </a:cubicBezTo>
                  <a:cubicBezTo>
                    <a:pt x="9" y="5"/>
                    <a:pt x="9" y="6"/>
                    <a:pt x="9" y="8"/>
                  </a:cubicBezTo>
                  <a:cubicBezTo>
                    <a:pt x="9" y="8"/>
                    <a:pt x="9" y="8"/>
                    <a:pt x="9" y="8"/>
                  </a:cubicBezTo>
                  <a:cubicBezTo>
                    <a:pt x="9" y="13"/>
                    <a:pt x="8" y="20"/>
                    <a:pt x="8" y="20"/>
                  </a:cubicBezTo>
                  <a:cubicBezTo>
                    <a:pt x="8" y="20"/>
                    <a:pt x="8" y="20"/>
                    <a:pt x="8" y="20"/>
                  </a:cubicBezTo>
                  <a:cubicBezTo>
                    <a:pt x="4" y="19"/>
                    <a:pt x="4" y="19"/>
                    <a:pt x="4" y="1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6" name="Freeform 33"/>
            <p:cNvSpPr>
              <a:spLocks noEditPoints="1"/>
            </p:cNvSpPr>
            <p:nvPr/>
          </p:nvSpPr>
          <p:spPr bwMode="auto">
            <a:xfrm>
              <a:off x="1564" y="1446"/>
              <a:ext cx="40" cy="75"/>
            </a:xfrm>
            <a:custGeom>
              <a:gdLst>
                <a:gd fmla="*/ 9 w 13" name="T0"/>
                <a:gd fmla="*/ 24 h 24" name="T1"/>
                <a:gd fmla="*/ 5 w 13" name="T2"/>
                <a:gd fmla="*/ 23 h 24" name="T3"/>
                <a:gd fmla="*/ 6 w 13" name="T4"/>
                <a:gd fmla="*/ 21 h 24" name="T5"/>
                <a:gd fmla="*/ 8 w 13" name="T6"/>
                <a:gd fmla="*/ 21 h 24" name="T7"/>
                <a:gd fmla="*/ 6 w 13" name="T8"/>
                <a:gd fmla="*/ 21 h 24" name="T9"/>
                <a:gd fmla="*/ 5 w 13" name="T10"/>
                <a:gd fmla="*/ 23 h 24" name="T11"/>
                <a:gd fmla="*/ 4 w 13" name="T12"/>
                <a:gd fmla="*/ 23 h 24" name="T13"/>
                <a:gd fmla="*/ 4 w 13" name="T14"/>
                <a:gd fmla="*/ 21 h 24" name="T15"/>
                <a:gd fmla="*/ 5 w 13" name="T16"/>
                <a:gd fmla="*/ 10 h 24" name="T17"/>
                <a:gd fmla="*/ 5 w 13" name="T18"/>
                <a:gd fmla="*/ 10 h 24" name="T19"/>
                <a:gd fmla="*/ 5 w 13" name="T20"/>
                <a:gd fmla="*/ 10 h 24" name="T21"/>
                <a:gd fmla="*/ 5 w 13" name="T22"/>
                <a:gd fmla="*/ 10 h 24" name="T23"/>
                <a:gd fmla="*/ 5 w 13" name="T24"/>
                <a:gd fmla="*/ 10 h 24" name="T25"/>
                <a:gd fmla="*/ 5 w 13" name="T26"/>
                <a:gd fmla="*/ 10 h 24" name="T27"/>
                <a:gd fmla="*/ 5 w 13" name="T28"/>
                <a:gd fmla="*/ 10 h 24" name="T29"/>
                <a:gd fmla="*/ 5 w 13" name="T30"/>
                <a:gd fmla="*/ 8 h 24" name="T31"/>
                <a:gd fmla="*/ 5 w 13" name="T32"/>
                <a:gd fmla="*/ 8 h 24" name="T33"/>
                <a:gd fmla="*/ 4 w 13" name="T34"/>
                <a:gd fmla="*/ 8 h 24" name="T35"/>
                <a:gd fmla="*/ 4 w 13" name="T36"/>
                <a:gd fmla="*/ 8 h 24" name="T37"/>
                <a:gd fmla="*/ 2 w 13" name="T38"/>
                <a:gd fmla="*/ 8 h 24" name="T39"/>
                <a:gd fmla="*/ 2 w 13" name="T40"/>
                <a:gd fmla="*/ 8 h 24" name="T41"/>
                <a:gd fmla="*/ 0 w 13" name="T42"/>
                <a:gd fmla="*/ 8 h 24" name="T43"/>
                <a:gd fmla="*/ 0 w 13" name="T44"/>
                <a:gd fmla="*/ 6 h 24" name="T45"/>
                <a:gd fmla="*/ 1 w 13" name="T46"/>
                <a:gd fmla="*/ 2 h 24" name="T47"/>
                <a:gd fmla="*/ 3 w 13" name="T48"/>
                <a:gd fmla="*/ 0 h 24" name="T49"/>
                <a:gd fmla="*/ 3 w 13" name="T50"/>
                <a:gd fmla="*/ 0 h 24" name="T51"/>
                <a:gd fmla="*/ 4 w 13" name="T52"/>
                <a:gd fmla="*/ 0 h 24" name="T53"/>
                <a:gd fmla="*/ 4 w 13" name="T54"/>
                <a:gd fmla="*/ 0 h 24" name="T55"/>
                <a:gd fmla="*/ 6 w 13" name="T56"/>
                <a:gd fmla="*/ 0 h 24" name="T57"/>
                <a:gd fmla="*/ 6 w 13" name="T58"/>
                <a:gd fmla="*/ 0 h 24" name="T59"/>
                <a:gd fmla="*/ 7 w 13" name="T60"/>
                <a:gd fmla="*/ 0 h 24" name="T61"/>
                <a:gd fmla="*/ 7 w 13" name="T62"/>
                <a:gd fmla="*/ 0 h 24" name="T63"/>
                <a:gd fmla="*/ 12 w 13" name="T64"/>
                <a:gd fmla="*/ 5 h 24" name="T65"/>
                <a:gd fmla="*/ 12 w 13" name="T66"/>
                <a:gd fmla="*/ 5 h 24" name="T67"/>
                <a:gd fmla="*/ 13 w 13" name="T68"/>
                <a:gd fmla="*/ 10 h 24" name="T69"/>
                <a:gd fmla="*/ 13 w 13" name="T70"/>
                <a:gd fmla="*/ 10 h 24" name="T71"/>
                <a:gd fmla="*/ 12 w 13" name="T72"/>
                <a:gd fmla="*/ 22 h 24" name="T73"/>
                <a:gd fmla="*/ 12 w 13" name="T74"/>
                <a:gd fmla="*/ 22 h 24" name="T75"/>
                <a:gd fmla="*/ 12 w 13" name="T76"/>
                <a:gd fmla="*/ 22 h 24" name="T77"/>
                <a:gd fmla="*/ 12 w 13" name="T78"/>
                <a:gd fmla="*/ 24 h 24" name="T79"/>
                <a:gd fmla="*/ 9 w 13" name="T80"/>
                <a:gd fmla="*/ 24 h 24" name="T81"/>
                <a:gd fmla="*/ 9 w 13" name="T82"/>
                <a:gd fmla="*/ 8 h 24" name="T83"/>
                <a:gd fmla="*/ 8 w 13" name="T84"/>
                <a:gd fmla="*/ 6 h 24" name="T85"/>
                <a:gd fmla="*/ 8 w 13" name="T86"/>
                <a:gd fmla="*/ 6 h 24" name="T87"/>
                <a:gd fmla="*/ 8 w 13" name="T88"/>
                <a:gd fmla="*/ 6 h 24" name="T89"/>
                <a:gd fmla="*/ 8 w 13" name="T90"/>
                <a:gd fmla="*/ 6 h 24" name="T91"/>
                <a:gd fmla="*/ 9 w 13" name="T92"/>
                <a:gd fmla="*/ 8 h 24" name="T93"/>
                <a:gd fmla="*/ 7 w 13" name="T94"/>
                <a:gd fmla="*/ 4 h 24" name="T95"/>
                <a:gd fmla="*/ 7 w 13" name="T96"/>
                <a:gd fmla="*/ 4 h 24" name="T97"/>
                <a:gd fmla="*/ 7 w 13" name="T98"/>
                <a:gd fmla="*/ 4 h 24" name="T99"/>
                <a:gd fmla="*/ 7 w 13" name="T100"/>
                <a:gd fmla="*/ 4 h 24" name="T101"/>
                <a:gd fmla="*/ 7 w 13" name="T102"/>
                <a:gd fmla="*/ 4 h 24" name="T103"/>
                <a:gd fmla="*/ 7 w 13" name="T104"/>
                <a:gd fmla="*/ 4 h 2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4" w="13">
                  <a:moveTo>
                    <a:pt x="9" y="24"/>
                  </a:moveTo>
                  <a:cubicBezTo>
                    <a:pt x="5" y="23"/>
                    <a:pt x="5" y="23"/>
                    <a:pt x="5" y="23"/>
                  </a:cubicBezTo>
                  <a:cubicBezTo>
                    <a:pt x="6" y="21"/>
                    <a:pt x="6" y="21"/>
                    <a:pt x="6" y="21"/>
                  </a:cubicBezTo>
                  <a:cubicBezTo>
                    <a:pt x="8" y="21"/>
                    <a:pt x="8" y="21"/>
                    <a:pt x="8" y="21"/>
                  </a:cubicBezTo>
                  <a:cubicBezTo>
                    <a:pt x="6" y="21"/>
                    <a:pt x="6" y="21"/>
                    <a:pt x="6" y="21"/>
                  </a:cubicBezTo>
                  <a:cubicBezTo>
                    <a:pt x="5" y="23"/>
                    <a:pt x="5" y="23"/>
                    <a:pt x="5" y="23"/>
                  </a:cubicBezTo>
                  <a:cubicBezTo>
                    <a:pt x="4" y="23"/>
                    <a:pt x="4" y="23"/>
                    <a:pt x="4" y="23"/>
                  </a:cubicBezTo>
                  <a:cubicBezTo>
                    <a:pt x="4" y="21"/>
                    <a:pt x="4" y="21"/>
                    <a:pt x="4" y="21"/>
                  </a:cubicBezTo>
                  <a:cubicBezTo>
                    <a:pt x="4" y="21"/>
                    <a:pt x="5" y="15"/>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10"/>
                    <a:pt x="5" y="10"/>
                    <a:pt x="5" y="10"/>
                  </a:cubicBezTo>
                  <a:cubicBezTo>
                    <a:pt x="5" y="9"/>
                    <a:pt x="5" y="8"/>
                    <a:pt x="5" y="8"/>
                  </a:cubicBezTo>
                  <a:cubicBezTo>
                    <a:pt x="5" y="8"/>
                    <a:pt x="5" y="8"/>
                    <a:pt x="5" y="8"/>
                  </a:cubicBezTo>
                  <a:cubicBezTo>
                    <a:pt x="4" y="8"/>
                    <a:pt x="4" y="8"/>
                    <a:pt x="4" y="8"/>
                  </a:cubicBezTo>
                  <a:cubicBezTo>
                    <a:pt x="4" y="8"/>
                    <a:pt x="4" y="8"/>
                    <a:pt x="4" y="8"/>
                  </a:cubicBezTo>
                  <a:cubicBezTo>
                    <a:pt x="3" y="8"/>
                    <a:pt x="2" y="8"/>
                    <a:pt x="2" y="8"/>
                  </a:cubicBezTo>
                  <a:cubicBezTo>
                    <a:pt x="2" y="8"/>
                    <a:pt x="2" y="8"/>
                    <a:pt x="2" y="8"/>
                  </a:cubicBezTo>
                  <a:cubicBezTo>
                    <a:pt x="0" y="8"/>
                    <a:pt x="0" y="8"/>
                    <a:pt x="0" y="8"/>
                  </a:cubicBezTo>
                  <a:cubicBezTo>
                    <a:pt x="0" y="6"/>
                    <a:pt x="0" y="6"/>
                    <a:pt x="0" y="6"/>
                  </a:cubicBezTo>
                  <a:cubicBezTo>
                    <a:pt x="1" y="2"/>
                    <a:pt x="1" y="2"/>
                    <a:pt x="1" y="2"/>
                  </a:cubicBezTo>
                  <a:cubicBezTo>
                    <a:pt x="1" y="0"/>
                    <a:pt x="2" y="0"/>
                    <a:pt x="3" y="0"/>
                  </a:cubicBezTo>
                  <a:cubicBezTo>
                    <a:pt x="3" y="0"/>
                    <a:pt x="3" y="0"/>
                    <a:pt x="3" y="0"/>
                  </a:cubicBezTo>
                  <a:cubicBezTo>
                    <a:pt x="3" y="0"/>
                    <a:pt x="3" y="0"/>
                    <a:pt x="4" y="0"/>
                  </a:cubicBezTo>
                  <a:cubicBezTo>
                    <a:pt x="4" y="0"/>
                    <a:pt x="4" y="0"/>
                    <a:pt x="4" y="0"/>
                  </a:cubicBezTo>
                  <a:cubicBezTo>
                    <a:pt x="5" y="0"/>
                    <a:pt x="5" y="0"/>
                    <a:pt x="6" y="0"/>
                  </a:cubicBezTo>
                  <a:cubicBezTo>
                    <a:pt x="6" y="0"/>
                    <a:pt x="6" y="0"/>
                    <a:pt x="6" y="0"/>
                  </a:cubicBezTo>
                  <a:cubicBezTo>
                    <a:pt x="7" y="0"/>
                    <a:pt x="7" y="0"/>
                    <a:pt x="7" y="0"/>
                  </a:cubicBezTo>
                  <a:cubicBezTo>
                    <a:pt x="7" y="0"/>
                    <a:pt x="7" y="0"/>
                    <a:pt x="7" y="0"/>
                  </a:cubicBezTo>
                  <a:cubicBezTo>
                    <a:pt x="11" y="0"/>
                    <a:pt x="12" y="3"/>
                    <a:pt x="12" y="5"/>
                  </a:cubicBezTo>
                  <a:cubicBezTo>
                    <a:pt x="12" y="5"/>
                    <a:pt x="12" y="5"/>
                    <a:pt x="12" y="5"/>
                  </a:cubicBezTo>
                  <a:cubicBezTo>
                    <a:pt x="13" y="6"/>
                    <a:pt x="13" y="8"/>
                    <a:pt x="13" y="10"/>
                  </a:cubicBezTo>
                  <a:cubicBezTo>
                    <a:pt x="13" y="10"/>
                    <a:pt x="13" y="10"/>
                    <a:pt x="13" y="10"/>
                  </a:cubicBezTo>
                  <a:cubicBezTo>
                    <a:pt x="13" y="15"/>
                    <a:pt x="12" y="20"/>
                    <a:pt x="12" y="22"/>
                  </a:cubicBezTo>
                  <a:cubicBezTo>
                    <a:pt x="12" y="22"/>
                    <a:pt x="12" y="22"/>
                    <a:pt x="12" y="22"/>
                  </a:cubicBezTo>
                  <a:cubicBezTo>
                    <a:pt x="12" y="22"/>
                    <a:pt x="12" y="22"/>
                    <a:pt x="12" y="22"/>
                  </a:cubicBezTo>
                  <a:cubicBezTo>
                    <a:pt x="12" y="24"/>
                    <a:pt x="12" y="24"/>
                    <a:pt x="12" y="24"/>
                  </a:cubicBezTo>
                  <a:cubicBezTo>
                    <a:pt x="9" y="24"/>
                    <a:pt x="9" y="24"/>
                    <a:pt x="9" y="24"/>
                  </a:cubicBezTo>
                  <a:close/>
                  <a:moveTo>
                    <a:pt x="9" y="8"/>
                  </a:moveTo>
                  <a:cubicBezTo>
                    <a:pt x="8" y="7"/>
                    <a:pt x="8" y="6"/>
                    <a:pt x="8" y="6"/>
                  </a:cubicBezTo>
                  <a:cubicBezTo>
                    <a:pt x="8" y="6"/>
                    <a:pt x="8" y="6"/>
                    <a:pt x="8" y="6"/>
                  </a:cubicBezTo>
                  <a:cubicBezTo>
                    <a:pt x="8" y="6"/>
                    <a:pt x="8" y="6"/>
                    <a:pt x="8" y="6"/>
                  </a:cubicBezTo>
                  <a:cubicBezTo>
                    <a:pt x="8" y="6"/>
                    <a:pt x="8" y="6"/>
                    <a:pt x="8" y="6"/>
                  </a:cubicBezTo>
                  <a:cubicBezTo>
                    <a:pt x="8" y="6"/>
                    <a:pt x="8" y="7"/>
                    <a:pt x="9" y="8"/>
                  </a:cubicBezTo>
                  <a:close/>
                  <a:moveTo>
                    <a:pt x="7" y="4"/>
                  </a:moveTo>
                  <a:cubicBezTo>
                    <a:pt x="7" y="4"/>
                    <a:pt x="7" y="4"/>
                    <a:pt x="7" y="4"/>
                  </a:cubicBezTo>
                  <a:cubicBezTo>
                    <a:pt x="7" y="4"/>
                    <a:pt x="7" y="4"/>
                    <a:pt x="7" y="4"/>
                  </a:cubicBezTo>
                  <a:cubicBezTo>
                    <a:pt x="7" y="4"/>
                    <a:pt x="7" y="4"/>
                    <a:pt x="7" y="4"/>
                  </a:cubicBezTo>
                  <a:cubicBezTo>
                    <a:pt x="7" y="4"/>
                    <a:pt x="7" y="4"/>
                    <a:pt x="7" y="4"/>
                  </a:cubicBezTo>
                  <a:cubicBezTo>
                    <a:pt x="7" y="4"/>
                    <a:pt x="7" y="4"/>
                    <a:pt x="7"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34"/>
            <p:cNvSpPr/>
            <p:nvPr/>
          </p:nvSpPr>
          <p:spPr bwMode="auto">
            <a:xfrm>
              <a:off x="1607" y="1366"/>
              <a:ext cx="82" cy="152"/>
            </a:xfrm>
            <a:custGeom>
              <a:gdLst>
                <a:gd fmla="*/ 0 w 26" name="T0"/>
                <a:gd fmla="*/ 46 h 49" name="T1"/>
                <a:gd fmla="*/ 18 w 26" name="T2"/>
                <a:gd fmla="*/ 29 h 49" name="T3"/>
                <a:gd fmla="*/ 18 w 26" name="T4"/>
                <a:gd fmla="*/ 29 h 49" name="T5"/>
                <a:gd fmla="*/ 22 w 26" name="T6"/>
                <a:gd fmla="*/ 17 h 49" name="T7"/>
                <a:gd fmla="*/ 22 w 26" name="T8"/>
                <a:gd fmla="*/ 17 h 49" name="T9"/>
                <a:gd fmla="*/ 14 w 26" name="T10"/>
                <a:gd fmla="*/ 5 h 49" name="T11"/>
                <a:gd fmla="*/ 14 w 26" name="T12"/>
                <a:gd fmla="*/ 5 h 49" name="T13"/>
                <a:gd fmla="*/ 11 w 26" name="T14"/>
                <a:gd fmla="*/ 4 h 49" name="T15"/>
                <a:gd fmla="*/ 11 w 26" name="T16"/>
                <a:gd fmla="*/ 4 h 49" name="T17"/>
                <a:gd fmla="*/ 9 w 26" name="T18"/>
                <a:gd fmla="*/ 5 h 49" name="T19"/>
                <a:gd fmla="*/ 9 w 26" name="T20"/>
                <a:gd fmla="*/ 5 h 49" name="T21"/>
                <a:gd fmla="*/ 9 w 26" name="T22"/>
                <a:gd fmla="*/ 9 h 49" name="T23"/>
                <a:gd fmla="*/ 9 w 26" name="T24"/>
                <a:gd fmla="*/ 9 h 49" name="T25"/>
                <a:gd fmla="*/ 9 w 26" name="T26"/>
                <a:gd fmla="*/ 16 h 49" name="T27"/>
                <a:gd fmla="*/ 9 w 26" name="T28"/>
                <a:gd fmla="*/ 16 h 49" name="T29"/>
                <a:gd fmla="*/ 9 w 26" name="T30"/>
                <a:gd fmla="*/ 16 h 49" name="T31"/>
                <a:gd fmla="*/ 5 w 26" name="T32"/>
                <a:gd fmla="*/ 17 h 49" name="T33"/>
                <a:gd fmla="*/ 5 w 26" name="T34"/>
                <a:gd fmla="*/ 9 h 49" name="T35"/>
                <a:gd fmla="*/ 5 w 26" name="T36"/>
                <a:gd fmla="*/ 9 h 49" name="T37"/>
                <a:gd fmla="*/ 6 w 26" name="T38"/>
                <a:gd fmla="*/ 3 h 49" name="T39"/>
                <a:gd fmla="*/ 6 w 26" name="T40"/>
                <a:gd fmla="*/ 3 h 49" name="T41"/>
                <a:gd fmla="*/ 11 w 26" name="T42"/>
                <a:gd fmla="*/ 0 h 49" name="T43"/>
                <a:gd fmla="*/ 11 w 26" name="T44"/>
                <a:gd fmla="*/ 0 h 49" name="T45"/>
                <a:gd fmla="*/ 15 w 26" name="T46"/>
                <a:gd fmla="*/ 1 h 49" name="T47"/>
                <a:gd fmla="*/ 15 w 26" name="T48"/>
                <a:gd fmla="*/ 1 h 49" name="T49"/>
                <a:gd fmla="*/ 26 w 26" name="T50"/>
                <a:gd fmla="*/ 17 h 49" name="T51"/>
                <a:gd fmla="*/ 26 w 26" name="T52"/>
                <a:gd fmla="*/ 17 h 49" name="T53"/>
                <a:gd fmla="*/ 21 w 26" name="T54"/>
                <a:gd fmla="*/ 31 h 49" name="T55"/>
                <a:gd fmla="*/ 21 w 26" name="T56"/>
                <a:gd fmla="*/ 31 h 49" name="T57"/>
                <a:gd fmla="*/ 3 w 26" name="T58"/>
                <a:gd fmla="*/ 49 h 49" name="T59"/>
                <a:gd fmla="*/ 3 w 26" name="T60"/>
                <a:gd fmla="*/ 49 h 49" name="T61"/>
                <a:gd fmla="*/ 0 w 26" name="T62"/>
                <a:gd fmla="*/ 46 h 4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9" w="26">
                  <a:moveTo>
                    <a:pt x="0" y="46"/>
                  </a:moveTo>
                  <a:cubicBezTo>
                    <a:pt x="0" y="46"/>
                    <a:pt x="13" y="35"/>
                    <a:pt x="18" y="29"/>
                  </a:cubicBezTo>
                  <a:cubicBezTo>
                    <a:pt x="18" y="29"/>
                    <a:pt x="18" y="29"/>
                    <a:pt x="18" y="29"/>
                  </a:cubicBezTo>
                  <a:cubicBezTo>
                    <a:pt x="20" y="26"/>
                    <a:pt x="22" y="22"/>
                    <a:pt x="22" y="17"/>
                  </a:cubicBezTo>
                  <a:cubicBezTo>
                    <a:pt x="22" y="17"/>
                    <a:pt x="22" y="17"/>
                    <a:pt x="22" y="17"/>
                  </a:cubicBezTo>
                  <a:cubicBezTo>
                    <a:pt x="22" y="12"/>
                    <a:pt x="19" y="7"/>
                    <a:pt x="14" y="5"/>
                  </a:cubicBezTo>
                  <a:cubicBezTo>
                    <a:pt x="14" y="5"/>
                    <a:pt x="14" y="5"/>
                    <a:pt x="14" y="5"/>
                  </a:cubicBezTo>
                  <a:cubicBezTo>
                    <a:pt x="13" y="4"/>
                    <a:pt x="12" y="4"/>
                    <a:pt x="11" y="4"/>
                  </a:cubicBezTo>
                  <a:cubicBezTo>
                    <a:pt x="11" y="4"/>
                    <a:pt x="11" y="4"/>
                    <a:pt x="11" y="4"/>
                  </a:cubicBezTo>
                  <a:cubicBezTo>
                    <a:pt x="10" y="4"/>
                    <a:pt x="10" y="4"/>
                    <a:pt x="9" y="5"/>
                  </a:cubicBezTo>
                  <a:cubicBezTo>
                    <a:pt x="9" y="5"/>
                    <a:pt x="9" y="5"/>
                    <a:pt x="9" y="5"/>
                  </a:cubicBezTo>
                  <a:cubicBezTo>
                    <a:pt x="9" y="6"/>
                    <a:pt x="9" y="8"/>
                    <a:pt x="9" y="9"/>
                  </a:cubicBezTo>
                  <a:cubicBezTo>
                    <a:pt x="9" y="9"/>
                    <a:pt x="9" y="9"/>
                    <a:pt x="9" y="9"/>
                  </a:cubicBezTo>
                  <a:cubicBezTo>
                    <a:pt x="9" y="12"/>
                    <a:pt x="9" y="16"/>
                    <a:pt x="9" y="16"/>
                  </a:cubicBezTo>
                  <a:cubicBezTo>
                    <a:pt x="9" y="16"/>
                    <a:pt x="9" y="16"/>
                    <a:pt x="9" y="16"/>
                  </a:cubicBezTo>
                  <a:cubicBezTo>
                    <a:pt x="9" y="16"/>
                    <a:pt x="9" y="16"/>
                    <a:pt x="9" y="16"/>
                  </a:cubicBezTo>
                  <a:cubicBezTo>
                    <a:pt x="5" y="17"/>
                    <a:pt x="5" y="17"/>
                    <a:pt x="5" y="17"/>
                  </a:cubicBezTo>
                  <a:cubicBezTo>
                    <a:pt x="5" y="17"/>
                    <a:pt x="5" y="13"/>
                    <a:pt x="5" y="9"/>
                  </a:cubicBezTo>
                  <a:cubicBezTo>
                    <a:pt x="5" y="9"/>
                    <a:pt x="5" y="9"/>
                    <a:pt x="5" y="9"/>
                  </a:cubicBezTo>
                  <a:cubicBezTo>
                    <a:pt x="5" y="7"/>
                    <a:pt x="5" y="5"/>
                    <a:pt x="6" y="3"/>
                  </a:cubicBezTo>
                  <a:cubicBezTo>
                    <a:pt x="6" y="3"/>
                    <a:pt x="6" y="3"/>
                    <a:pt x="6" y="3"/>
                  </a:cubicBezTo>
                  <a:cubicBezTo>
                    <a:pt x="7" y="2"/>
                    <a:pt x="9" y="0"/>
                    <a:pt x="11" y="0"/>
                  </a:cubicBezTo>
                  <a:cubicBezTo>
                    <a:pt x="11" y="0"/>
                    <a:pt x="11" y="0"/>
                    <a:pt x="11" y="0"/>
                  </a:cubicBezTo>
                  <a:cubicBezTo>
                    <a:pt x="13" y="0"/>
                    <a:pt x="14" y="0"/>
                    <a:pt x="15" y="1"/>
                  </a:cubicBezTo>
                  <a:cubicBezTo>
                    <a:pt x="15" y="1"/>
                    <a:pt x="15" y="1"/>
                    <a:pt x="15" y="1"/>
                  </a:cubicBezTo>
                  <a:cubicBezTo>
                    <a:pt x="23" y="4"/>
                    <a:pt x="26" y="11"/>
                    <a:pt x="26" y="17"/>
                  </a:cubicBezTo>
                  <a:cubicBezTo>
                    <a:pt x="26" y="17"/>
                    <a:pt x="26" y="17"/>
                    <a:pt x="26" y="17"/>
                  </a:cubicBezTo>
                  <a:cubicBezTo>
                    <a:pt x="26" y="23"/>
                    <a:pt x="24" y="28"/>
                    <a:pt x="21" y="31"/>
                  </a:cubicBezTo>
                  <a:cubicBezTo>
                    <a:pt x="21" y="31"/>
                    <a:pt x="21" y="31"/>
                    <a:pt x="21" y="31"/>
                  </a:cubicBezTo>
                  <a:cubicBezTo>
                    <a:pt x="16" y="38"/>
                    <a:pt x="3" y="49"/>
                    <a:pt x="3" y="49"/>
                  </a:cubicBezTo>
                  <a:cubicBezTo>
                    <a:pt x="3" y="49"/>
                    <a:pt x="3" y="49"/>
                    <a:pt x="3" y="49"/>
                  </a:cubicBezTo>
                  <a:cubicBezTo>
                    <a:pt x="0" y="46"/>
                    <a:pt x="0" y="46"/>
                    <a:pt x="0" y="4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Freeform 35"/>
            <p:cNvSpPr>
              <a:spLocks noEditPoints="1"/>
            </p:cNvSpPr>
            <p:nvPr/>
          </p:nvSpPr>
          <p:spPr bwMode="auto">
            <a:xfrm>
              <a:off x="1601" y="1359"/>
              <a:ext cx="94" cy="168"/>
            </a:xfrm>
            <a:custGeom>
              <a:gdLst>
                <a:gd fmla="*/ 2 w 30" name="T0"/>
                <a:gd fmla="*/ 48 h 54" name="T1"/>
                <a:gd fmla="*/ 2 w 30" name="T2"/>
                <a:gd fmla="*/ 48 h 54" name="T3"/>
                <a:gd fmla="*/ 0 w 30" name="T4"/>
                <a:gd fmla="*/ 48 h 54" name="T5"/>
                <a:gd fmla="*/ 1 w 30" name="T6"/>
                <a:gd fmla="*/ 46 h 54" name="T7"/>
                <a:gd fmla="*/ 1 w 30" name="T8"/>
                <a:gd fmla="*/ 46 h 54" name="T9"/>
                <a:gd fmla="*/ 1 w 30" name="T10"/>
                <a:gd fmla="*/ 46 h 54" name="T11"/>
                <a:gd fmla="*/ 1 w 30" name="T12"/>
                <a:gd fmla="*/ 46 h 54" name="T13"/>
                <a:gd fmla="*/ 1 w 30" name="T14"/>
                <a:gd fmla="*/ 46 h 54" name="T15"/>
                <a:gd fmla="*/ 2 w 30" name="T16"/>
                <a:gd fmla="*/ 46 h 54" name="T17"/>
                <a:gd fmla="*/ 3 w 30" name="T18"/>
                <a:gd fmla="*/ 45 h 54" name="T19"/>
                <a:gd fmla="*/ 8 w 30" name="T20"/>
                <a:gd fmla="*/ 40 h 54" name="T21"/>
                <a:gd fmla="*/ 19 w 30" name="T22"/>
                <a:gd fmla="*/ 29 h 54" name="T23"/>
                <a:gd fmla="*/ 22 w 30" name="T24"/>
                <a:gd fmla="*/ 19 h 54" name="T25"/>
                <a:gd fmla="*/ 22 w 30" name="T26"/>
                <a:gd fmla="*/ 19 h 54" name="T27"/>
                <a:gd fmla="*/ 22 w 30" name="T28"/>
                <a:gd fmla="*/ 19 h 54" name="T29"/>
                <a:gd fmla="*/ 22 w 30" name="T30"/>
                <a:gd fmla="*/ 19 h 54" name="T31"/>
                <a:gd fmla="*/ 15 w 30" name="T32"/>
                <a:gd fmla="*/ 9 h 54" name="T33"/>
                <a:gd fmla="*/ 13 w 30" name="T34"/>
                <a:gd fmla="*/ 8 h 54" name="T35"/>
                <a:gd fmla="*/ 13 w 30" name="T36"/>
                <a:gd fmla="*/ 8 h 54" name="T37"/>
                <a:gd fmla="*/ 13 w 30" name="T38"/>
                <a:gd fmla="*/ 8 h 54" name="T39"/>
                <a:gd fmla="*/ 13 w 30" name="T40"/>
                <a:gd fmla="*/ 11 h 54" name="T41"/>
                <a:gd fmla="*/ 13 w 30" name="T42"/>
                <a:gd fmla="*/ 11 h 54" name="T43"/>
                <a:gd fmla="*/ 13 w 30" name="T44"/>
                <a:gd fmla="*/ 16 h 54" name="T45"/>
                <a:gd fmla="*/ 13 w 30" name="T46"/>
                <a:gd fmla="*/ 17 h 54" name="T47"/>
                <a:gd fmla="*/ 13 w 30" name="T48"/>
                <a:gd fmla="*/ 19 h 54" name="T49"/>
                <a:gd fmla="*/ 6 w 30" name="T50"/>
                <a:gd fmla="*/ 19 h 54" name="T51"/>
                <a:gd fmla="*/ 5 w 30" name="T52"/>
                <a:gd fmla="*/ 11 h 54" name="T53"/>
                <a:gd fmla="*/ 6 w 30" name="T54"/>
                <a:gd fmla="*/ 5 h 54" name="T55"/>
                <a:gd fmla="*/ 13 w 30" name="T56"/>
                <a:gd fmla="*/ 0 h 54" name="T57"/>
                <a:gd fmla="*/ 13 w 30" name="T58"/>
                <a:gd fmla="*/ 0 h 54" name="T59"/>
                <a:gd fmla="*/ 18 w 30" name="T60"/>
                <a:gd fmla="*/ 1 h 54" name="T61"/>
                <a:gd fmla="*/ 30 w 30" name="T62"/>
                <a:gd fmla="*/ 19 h 54" name="T63"/>
                <a:gd fmla="*/ 30 w 30" name="T64"/>
                <a:gd fmla="*/ 19 h 54" name="T65"/>
                <a:gd fmla="*/ 25 w 30" name="T66"/>
                <a:gd fmla="*/ 34 h 54" name="T67"/>
                <a:gd fmla="*/ 7 w 30" name="T68"/>
                <a:gd fmla="*/ 52 h 54" name="T69"/>
                <a:gd fmla="*/ 1 w 30" name="T70"/>
                <a:gd fmla="*/ 49 h 54" name="T71"/>
                <a:gd fmla="*/ 6 w 30" name="T72"/>
                <a:gd fmla="*/ 48 h 54" name="T73"/>
                <a:gd fmla="*/ 11 w 30" name="T74"/>
                <a:gd fmla="*/ 43 h 54" name="T75"/>
                <a:gd fmla="*/ 22 w 30" name="T76"/>
                <a:gd fmla="*/ 32 h 54" name="T77"/>
                <a:gd fmla="*/ 26 w 30" name="T78"/>
                <a:gd fmla="*/ 20 h 54" name="T79"/>
                <a:gd fmla="*/ 26 w 30" name="T80"/>
                <a:gd fmla="*/ 20 h 54" name="T81"/>
                <a:gd fmla="*/ 22 w 30" name="T82"/>
                <a:gd fmla="*/ 32 h 54" name="T83"/>
                <a:gd fmla="*/ 5 w 30" name="T84"/>
                <a:gd fmla="*/ 48 h 54" name="T85"/>
                <a:gd fmla="*/ 24 w 30" name="T86"/>
                <a:gd fmla="*/ 12 h 54" name="T87"/>
                <a:gd fmla="*/ 24 w 30" name="T88"/>
                <a:gd fmla="*/ 12 h 54" name="T89"/>
                <a:gd fmla="*/ 24 w 30" name="T90"/>
                <a:gd fmla="*/ 11 h 54" name="T91"/>
                <a:gd fmla="*/ 24 w 30" name="T92"/>
                <a:gd fmla="*/ 11 h 54" name="T93"/>
                <a:gd fmla="*/ 10 w 30" name="T94"/>
                <a:gd fmla="*/ 6 h 54" name="T95"/>
                <a:gd fmla="*/ 9 w 30" name="T96"/>
                <a:gd fmla="*/ 11 h 54" name="T97"/>
                <a:gd fmla="*/ 10 w 30" name="T98"/>
                <a:gd fmla="*/ 6 h 54" name="T99"/>
                <a:gd fmla="*/ 10 w 30" name="T100"/>
                <a:gd fmla="*/ 6 h 54" name="T101"/>
                <a:gd fmla="*/ 24 w 30" name="T102"/>
                <a:gd fmla="*/ 11 h 54" name="T103"/>
                <a:gd fmla="*/ 24 w 30" name="T104"/>
                <a:gd fmla="*/ 11 h 54" name="T105"/>
                <a:gd fmla="*/ 17 w 30" name="T106"/>
                <a:gd fmla="*/ 5 h 54" name="T107"/>
                <a:gd fmla="*/ 24 w 30" name="T108"/>
                <a:gd fmla="*/ 11 h 54" name="T109"/>
                <a:gd fmla="*/ 17 w 30" name="T110"/>
                <a:gd fmla="*/ 5 h 54" name="T111"/>
                <a:gd fmla="*/ 16 w 30" name="T112"/>
                <a:gd fmla="*/ 4 h 54" name="T113"/>
                <a:gd fmla="*/ 10 w 30" name="T114"/>
                <a:gd fmla="*/ 5 h 54" name="T115"/>
                <a:gd fmla="*/ 12 w 30" name="T116"/>
                <a:gd fmla="*/ 4 h 5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54" w="30">
                  <a:moveTo>
                    <a:pt x="1" y="49"/>
                  </a:moveTo>
                  <a:cubicBezTo>
                    <a:pt x="2" y="48"/>
                    <a:pt x="2" y="48"/>
                    <a:pt x="2" y="48"/>
                  </a:cubicBezTo>
                  <a:cubicBezTo>
                    <a:pt x="4" y="49"/>
                    <a:pt x="4" y="49"/>
                    <a:pt x="4" y="49"/>
                  </a:cubicBezTo>
                  <a:cubicBezTo>
                    <a:pt x="2" y="48"/>
                    <a:pt x="2" y="48"/>
                    <a:pt x="2" y="48"/>
                  </a:cubicBezTo>
                  <a:cubicBezTo>
                    <a:pt x="1" y="49"/>
                    <a:pt x="1" y="49"/>
                    <a:pt x="1" y="49"/>
                  </a:cubicBezTo>
                  <a:cubicBezTo>
                    <a:pt x="0" y="48"/>
                    <a:pt x="0" y="48"/>
                    <a:pt x="0" y="48"/>
                  </a:cubicBezTo>
                  <a:cubicBezTo>
                    <a:pt x="1" y="47"/>
                    <a:pt x="1" y="47"/>
                    <a:pt x="1" y="47"/>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1" y="46"/>
                    <a:pt x="1" y="46"/>
                  </a:cubicBezTo>
                  <a:cubicBezTo>
                    <a:pt x="1" y="46"/>
                    <a:pt x="2" y="46"/>
                    <a:pt x="2" y="46"/>
                  </a:cubicBezTo>
                  <a:cubicBezTo>
                    <a:pt x="2" y="46"/>
                    <a:pt x="2" y="46"/>
                    <a:pt x="2" y="46"/>
                  </a:cubicBezTo>
                  <a:cubicBezTo>
                    <a:pt x="2" y="46"/>
                    <a:pt x="3" y="45"/>
                    <a:pt x="3" y="45"/>
                  </a:cubicBezTo>
                  <a:cubicBezTo>
                    <a:pt x="3" y="45"/>
                    <a:pt x="3" y="45"/>
                    <a:pt x="3" y="45"/>
                  </a:cubicBezTo>
                  <a:cubicBezTo>
                    <a:pt x="4" y="43"/>
                    <a:pt x="6" y="42"/>
                    <a:pt x="8" y="40"/>
                  </a:cubicBezTo>
                  <a:cubicBezTo>
                    <a:pt x="8" y="40"/>
                    <a:pt x="8" y="40"/>
                    <a:pt x="8" y="40"/>
                  </a:cubicBezTo>
                  <a:cubicBezTo>
                    <a:pt x="12" y="37"/>
                    <a:pt x="16" y="32"/>
                    <a:pt x="19" y="29"/>
                  </a:cubicBezTo>
                  <a:cubicBezTo>
                    <a:pt x="19" y="29"/>
                    <a:pt x="19" y="29"/>
                    <a:pt x="19" y="29"/>
                  </a:cubicBezTo>
                  <a:cubicBezTo>
                    <a:pt x="20" y="28"/>
                    <a:pt x="22" y="23"/>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9"/>
                    <a:pt x="22" y="19"/>
                    <a:pt x="22" y="19"/>
                  </a:cubicBezTo>
                  <a:cubicBezTo>
                    <a:pt x="22" y="14"/>
                    <a:pt x="20" y="10"/>
                    <a:pt x="15" y="9"/>
                  </a:cubicBezTo>
                  <a:cubicBezTo>
                    <a:pt x="15" y="9"/>
                    <a:pt x="15" y="9"/>
                    <a:pt x="15" y="9"/>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9"/>
                    <a:pt x="13" y="10"/>
                    <a:pt x="13" y="11"/>
                  </a:cubicBezTo>
                  <a:cubicBezTo>
                    <a:pt x="13" y="11"/>
                    <a:pt x="13" y="11"/>
                    <a:pt x="13" y="11"/>
                  </a:cubicBezTo>
                  <a:cubicBezTo>
                    <a:pt x="13" y="11"/>
                    <a:pt x="13" y="11"/>
                    <a:pt x="13" y="11"/>
                  </a:cubicBezTo>
                  <a:cubicBezTo>
                    <a:pt x="13" y="12"/>
                    <a:pt x="13" y="12"/>
                    <a:pt x="13" y="12"/>
                  </a:cubicBezTo>
                  <a:cubicBezTo>
                    <a:pt x="13" y="14"/>
                    <a:pt x="13" y="15"/>
                    <a:pt x="13" y="16"/>
                  </a:cubicBezTo>
                  <a:cubicBezTo>
                    <a:pt x="13" y="16"/>
                    <a:pt x="13" y="16"/>
                    <a:pt x="13" y="16"/>
                  </a:cubicBezTo>
                  <a:cubicBezTo>
                    <a:pt x="13" y="17"/>
                    <a:pt x="13" y="17"/>
                    <a:pt x="13" y="17"/>
                  </a:cubicBezTo>
                  <a:cubicBezTo>
                    <a:pt x="13" y="18"/>
                    <a:pt x="13" y="18"/>
                    <a:pt x="13" y="18"/>
                  </a:cubicBezTo>
                  <a:cubicBezTo>
                    <a:pt x="13" y="19"/>
                    <a:pt x="13" y="19"/>
                    <a:pt x="13" y="19"/>
                  </a:cubicBezTo>
                  <a:cubicBezTo>
                    <a:pt x="6" y="21"/>
                    <a:pt x="6" y="21"/>
                    <a:pt x="6" y="21"/>
                  </a:cubicBezTo>
                  <a:cubicBezTo>
                    <a:pt x="6" y="19"/>
                    <a:pt x="6" y="19"/>
                    <a:pt x="6" y="19"/>
                  </a:cubicBezTo>
                  <a:cubicBezTo>
                    <a:pt x="6" y="19"/>
                    <a:pt x="5" y="15"/>
                    <a:pt x="5" y="11"/>
                  </a:cubicBezTo>
                  <a:cubicBezTo>
                    <a:pt x="5" y="11"/>
                    <a:pt x="5" y="11"/>
                    <a:pt x="5" y="11"/>
                  </a:cubicBezTo>
                  <a:cubicBezTo>
                    <a:pt x="5" y="9"/>
                    <a:pt x="5" y="7"/>
                    <a:pt x="6" y="5"/>
                  </a:cubicBezTo>
                  <a:cubicBezTo>
                    <a:pt x="6" y="5"/>
                    <a:pt x="6" y="5"/>
                    <a:pt x="6" y="5"/>
                  </a:cubicBezTo>
                  <a:cubicBezTo>
                    <a:pt x="7" y="2"/>
                    <a:pt x="10" y="0"/>
                    <a:pt x="13" y="0"/>
                  </a:cubicBezTo>
                  <a:cubicBezTo>
                    <a:pt x="13" y="0"/>
                    <a:pt x="13" y="0"/>
                    <a:pt x="13" y="0"/>
                  </a:cubicBezTo>
                  <a:cubicBezTo>
                    <a:pt x="13" y="0"/>
                    <a:pt x="13" y="0"/>
                    <a:pt x="13" y="0"/>
                  </a:cubicBezTo>
                  <a:cubicBezTo>
                    <a:pt x="13" y="0"/>
                    <a:pt x="13" y="0"/>
                    <a:pt x="13" y="0"/>
                  </a:cubicBezTo>
                  <a:cubicBezTo>
                    <a:pt x="15" y="0"/>
                    <a:pt x="16" y="0"/>
                    <a:pt x="18" y="1"/>
                  </a:cubicBezTo>
                  <a:cubicBezTo>
                    <a:pt x="18" y="1"/>
                    <a:pt x="18" y="1"/>
                    <a:pt x="18" y="1"/>
                  </a:cubicBezTo>
                  <a:cubicBezTo>
                    <a:pt x="26" y="4"/>
                    <a:pt x="30" y="12"/>
                    <a:pt x="30" y="19"/>
                  </a:cubicBezTo>
                  <a:cubicBezTo>
                    <a:pt x="30" y="19"/>
                    <a:pt x="30" y="19"/>
                    <a:pt x="30" y="19"/>
                  </a:cubicBezTo>
                  <a:cubicBezTo>
                    <a:pt x="30" y="19"/>
                    <a:pt x="30" y="19"/>
                    <a:pt x="30" y="19"/>
                  </a:cubicBezTo>
                  <a:cubicBezTo>
                    <a:pt x="30" y="19"/>
                    <a:pt x="30" y="19"/>
                    <a:pt x="30" y="19"/>
                  </a:cubicBezTo>
                  <a:cubicBezTo>
                    <a:pt x="30" y="25"/>
                    <a:pt x="28" y="30"/>
                    <a:pt x="25" y="34"/>
                  </a:cubicBezTo>
                  <a:cubicBezTo>
                    <a:pt x="25" y="34"/>
                    <a:pt x="25" y="34"/>
                    <a:pt x="25" y="34"/>
                  </a:cubicBezTo>
                  <a:cubicBezTo>
                    <a:pt x="20" y="41"/>
                    <a:pt x="8" y="51"/>
                    <a:pt x="7" y="52"/>
                  </a:cubicBezTo>
                  <a:cubicBezTo>
                    <a:pt x="7" y="52"/>
                    <a:pt x="7" y="52"/>
                    <a:pt x="7" y="52"/>
                  </a:cubicBezTo>
                  <a:cubicBezTo>
                    <a:pt x="5" y="54"/>
                    <a:pt x="5" y="54"/>
                    <a:pt x="5" y="54"/>
                  </a:cubicBezTo>
                  <a:cubicBezTo>
                    <a:pt x="1" y="49"/>
                    <a:pt x="1" y="49"/>
                    <a:pt x="1" y="49"/>
                  </a:cubicBezTo>
                  <a:close/>
                  <a:moveTo>
                    <a:pt x="5" y="48"/>
                  </a:moveTo>
                  <a:cubicBezTo>
                    <a:pt x="5" y="48"/>
                    <a:pt x="6" y="48"/>
                    <a:pt x="6" y="48"/>
                  </a:cubicBezTo>
                  <a:cubicBezTo>
                    <a:pt x="6" y="48"/>
                    <a:pt x="6" y="48"/>
                    <a:pt x="6" y="48"/>
                  </a:cubicBezTo>
                  <a:cubicBezTo>
                    <a:pt x="7" y="46"/>
                    <a:pt x="9" y="45"/>
                    <a:pt x="11" y="43"/>
                  </a:cubicBezTo>
                  <a:cubicBezTo>
                    <a:pt x="11" y="43"/>
                    <a:pt x="11" y="43"/>
                    <a:pt x="11" y="43"/>
                  </a:cubicBezTo>
                  <a:cubicBezTo>
                    <a:pt x="15" y="40"/>
                    <a:pt x="19" y="35"/>
                    <a:pt x="22" y="32"/>
                  </a:cubicBezTo>
                  <a:cubicBezTo>
                    <a:pt x="22" y="32"/>
                    <a:pt x="22" y="32"/>
                    <a:pt x="22" y="32"/>
                  </a:cubicBezTo>
                  <a:cubicBezTo>
                    <a:pt x="24" y="29"/>
                    <a:pt x="26" y="24"/>
                    <a:pt x="26" y="20"/>
                  </a:cubicBezTo>
                  <a:cubicBezTo>
                    <a:pt x="26" y="20"/>
                    <a:pt x="26" y="20"/>
                    <a:pt x="26" y="20"/>
                  </a:cubicBezTo>
                  <a:cubicBezTo>
                    <a:pt x="26" y="20"/>
                    <a:pt x="26" y="20"/>
                    <a:pt x="26" y="20"/>
                  </a:cubicBezTo>
                  <a:cubicBezTo>
                    <a:pt x="26" y="25"/>
                    <a:pt x="24" y="29"/>
                    <a:pt x="22" y="32"/>
                  </a:cubicBezTo>
                  <a:cubicBezTo>
                    <a:pt x="22" y="32"/>
                    <a:pt x="22" y="32"/>
                    <a:pt x="22" y="32"/>
                  </a:cubicBezTo>
                  <a:cubicBezTo>
                    <a:pt x="18" y="37"/>
                    <a:pt x="9" y="45"/>
                    <a:pt x="5" y="48"/>
                  </a:cubicBezTo>
                  <a:cubicBezTo>
                    <a:pt x="5" y="48"/>
                    <a:pt x="5" y="48"/>
                    <a:pt x="5" y="48"/>
                  </a:cubicBezTo>
                  <a:cubicBezTo>
                    <a:pt x="5" y="48"/>
                    <a:pt x="5" y="48"/>
                    <a:pt x="5" y="48"/>
                  </a:cubicBezTo>
                  <a:close/>
                  <a:moveTo>
                    <a:pt x="24" y="12"/>
                  </a:moveTo>
                  <a:cubicBezTo>
                    <a:pt x="24" y="12"/>
                    <a:pt x="24" y="12"/>
                    <a:pt x="24" y="12"/>
                  </a:cubicBezTo>
                  <a:cubicBezTo>
                    <a:pt x="24" y="12"/>
                    <a:pt x="24" y="12"/>
                    <a:pt x="24" y="12"/>
                  </a:cubicBezTo>
                  <a:cubicBezTo>
                    <a:pt x="24" y="12"/>
                    <a:pt x="24" y="12"/>
                    <a:pt x="24" y="12"/>
                  </a:cubicBezTo>
                  <a:close/>
                  <a:moveTo>
                    <a:pt x="24" y="11"/>
                  </a:moveTo>
                  <a:cubicBezTo>
                    <a:pt x="24" y="11"/>
                    <a:pt x="24" y="11"/>
                    <a:pt x="24" y="11"/>
                  </a:cubicBezTo>
                  <a:cubicBezTo>
                    <a:pt x="24" y="11"/>
                    <a:pt x="24" y="11"/>
                    <a:pt x="24" y="11"/>
                  </a:cubicBezTo>
                  <a:cubicBezTo>
                    <a:pt x="24" y="11"/>
                    <a:pt x="24" y="11"/>
                    <a:pt x="24" y="11"/>
                  </a:cubicBezTo>
                  <a:close/>
                  <a:moveTo>
                    <a:pt x="10" y="6"/>
                  </a:moveTo>
                  <a:cubicBezTo>
                    <a:pt x="9" y="8"/>
                    <a:pt x="9" y="9"/>
                    <a:pt x="9" y="11"/>
                  </a:cubicBezTo>
                  <a:cubicBezTo>
                    <a:pt x="9" y="11"/>
                    <a:pt x="9" y="11"/>
                    <a:pt x="9" y="11"/>
                  </a:cubicBezTo>
                  <a:cubicBezTo>
                    <a:pt x="9" y="9"/>
                    <a:pt x="9" y="8"/>
                    <a:pt x="10" y="6"/>
                  </a:cubicBezTo>
                  <a:cubicBezTo>
                    <a:pt x="10" y="6"/>
                    <a:pt x="10" y="6"/>
                    <a:pt x="10" y="6"/>
                  </a:cubicBezTo>
                  <a:cubicBezTo>
                    <a:pt x="10" y="6"/>
                    <a:pt x="10" y="6"/>
                    <a:pt x="10" y="6"/>
                  </a:cubicBezTo>
                  <a:cubicBezTo>
                    <a:pt x="10" y="6"/>
                    <a:pt x="10" y="6"/>
                    <a:pt x="10" y="6"/>
                  </a:cubicBezTo>
                  <a:cubicBezTo>
                    <a:pt x="10" y="6"/>
                    <a:pt x="10" y="6"/>
                    <a:pt x="10" y="6"/>
                  </a:cubicBezTo>
                  <a:close/>
                  <a:moveTo>
                    <a:pt x="24" y="11"/>
                  </a:moveTo>
                  <a:cubicBezTo>
                    <a:pt x="24" y="11"/>
                    <a:pt x="24" y="11"/>
                    <a:pt x="24" y="11"/>
                  </a:cubicBezTo>
                  <a:cubicBezTo>
                    <a:pt x="24" y="11"/>
                    <a:pt x="24" y="11"/>
                    <a:pt x="24" y="11"/>
                  </a:cubicBezTo>
                  <a:cubicBezTo>
                    <a:pt x="24" y="11"/>
                    <a:pt x="24" y="11"/>
                    <a:pt x="24" y="11"/>
                  </a:cubicBezTo>
                  <a:close/>
                  <a:moveTo>
                    <a:pt x="17" y="5"/>
                  </a:moveTo>
                  <a:cubicBezTo>
                    <a:pt x="20" y="6"/>
                    <a:pt x="22" y="8"/>
                    <a:pt x="24" y="11"/>
                  </a:cubicBezTo>
                  <a:cubicBezTo>
                    <a:pt x="24" y="11"/>
                    <a:pt x="24" y="11"/>
                    <a:pt x="24" y="11"/>
                  </a:cubicBezTo>
                  <a:cubicBezTo>
                    <a:pt x="22" y="8"/>
                    <a:pt x="20" y="6"/>
                    <a:pt x="17" y="5"/>
                  </a:cubicBezTo>
                  <a:cubicBezTo>
                    <a:pt x="17" y="5"/>
                    <a:pt x="17" y="5"/>
                    <a:pt x="17" y="5"/>
                  </a:cubicBezTo>
                  <a:cubicBezTo>
                    <a:pt x="16" y="5"/>
                    <a:pt x="16" y="5"/>
                    <a:pt x="16" y="4"/>
                  </a:cubicBezTo>
                  <a:cubicBezTo>
                    <a:pt x="16" y="4"/>
                    <a:pt x="16" y="4"/>
                    <a:pt x="16" y="4"/>
                  </a:cubicBezTo>
                  <a:cubicBezTo>
                    <a:pt x="16" y="5"/>
                    <a:pt x="16" y="5"/>
                    <a:pt x="17" y="5"/>
                  </a:cubicBezTo>
                  <a:close/>
                  <a:moveTo>
                    <a:pt x="10" y="5"/>
                  </a:moveTo>
                  <a:cubicBezTo>
                    <a:pt x="11" y="5"/>
                    <a:pt x="11" y="4"/>
                    <a:pt x="12" y="4"/>
                  </a:cubicBezTo>
                  <a:cubicBezTo>
                    <a:pt x="12" y="4"/>
                    <a:pt x="12" y="4"/>
                    <a:pt x="12" y="4"/>
                  </a:cubicBezTo>
                  <a:cubicBezTo>
                    <a:pt x="11" y="4"/>
                    <a:pt x="11" y="5"/>
                    <a:pt x="1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extLst>
      <p:ext uri="{BB962C8B-B14F-4D97-AF65-F5344CB8AC3E}">
        <p14:creationId val="1327452450"/>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168"/>
                                        </p:tgtEl>
                                        <p:attrNameLst>
                                          <p:attrName>style.visibility</p:attrName>
                                        </p:attrNameLst>
                                      </p:cBhvr>
                                      <p:to>
                                        <p:strVal val="visible"/>
                                      </p:to>
                                    </p:set>
                                    <p:anim calcmode="lin" valueType="num">
                                      <p:cBhvr>
                                        <p:cTn decel="50000" dur="500" fill="hold" id="7">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dur="1000" fill="hold" id="10"/>
                                        <p:tgtEl>
                                          <p:spTgt spid="168"/>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68"/>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68"/>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49"/>
                                        </p:tgtEl>
                                        <p:attrNameLst>
                                          <p:attrName>style.visibility</p:attrName>
                                        </p:attrNameLst>
                                      </p:cBhvr>
                                      <p:to>
                                        <p:strVal val="visible"/>
                                      </p:to>
                                    </p:set>
                                    <p:animEffect filter="wipe(left)" transition="in">
                                      <p:cBhvr>
                                        <p:cTn dur="500" id="18"/>
                                        <p:tgtEl>
                                          <p:spTgt spid="49"/>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50"/>
                                        </p:tgtEl>
                                        <p:attrNameLst>
                                          <p:attrName>style.visibility</p:attrName>
                                        </p:attrNameLst>
                                      </p:cBhvr>
                                      <p:to>
                                        <p:strVal val="visible"/>
                                      </p:to>
                                    </p:set>
                                    <p:animEffect filter="wipe(left)" transition="in">
                                      <p:cBhvr>
                                        <p:cTn dur="500" id="21"/>
                                        <p:tgtEl>
                                          <p:spTgt spid="50"/>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51"/>
                                        </p:tgtEl>
                                        <p:attrNameLst>
                                          <p:attrName>style.visibility</p:attrName>
                                        </p:attrNameLst>
                                      </p:cBhvr>
                                      <p:to>
                                        <p:strVal val="visible"/>
                                      </p:to>
                                    </p:set>
                                    <p:animEffect filter="fade" transition="in">
                                      <p:cBhvr>
                                        <p:cTn dur="500" id="25"/>
                                        <p:tgtEl>
                                          <p:spTgt spid="51"/>
                                        </p:tgtEl>
                                      </p:cBhvr>
                                    </p:animEffect>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56" presetSubtype="0">
                                  <p:stCondLst>
                                    <p:cond delay="0"/>
                                  </p:stCondLst>
                                  <p:iterate type="lt">
                                    <p:tmPct val="10000"/>
                                  </p:iterate>
                                  <p:childTnLst>
                                    <p:set>
                                      <p:cBhvr>
                                        <p:cTn dur="1" fill="hold" id="34">
                                          <p:stCondLst>
                                            <p:cond delay="0"/>
                                          </p:stCondLst>
                                        </p:cTn>
                                        <p:tgtEl>
                                          <p:spTgt spid="162"/>
                                        </p:tgtEl>
                                        <p:attrNameLst>
                                          <p:attrName>style.visibility</p:attrName>
                                        </p:attrNameLst>
                                      </p:cBhvr>
                                      <p:to>
                                        <p:strVal val="visible"/>
                                      </p:to>
                                    </p:set>
                                    <p:anim by="(-#ppt_w*2)" calcmode="lin" valueType="num">
                                      <p:cBhvr rctx="PPT">
                                        <p:cTn autoRev="1" dur="500" fill="hold" id="35">
                                          <p:stCondLst>
                                            <p:cond delay="0"/>
                                          </p:stCondLst>
                                        </p:cTn>
                                        <p:tgtEl>
                                          <p:spTgt spid="162"/>
                                        </p:tgtEl>
                                        <p:attrNameLst>
                                          <p:attrName>ppt_w</p:attrName>
                                        </p:attrNameLst>
                                      </p:cBhvr>
                                    </p:anim>
                                    <p:anim by="(#ppt_w*0.50)" calcmode="lin" valueType="num">
                                      <p:cBhvr>
                                        <p:cTn autoRev="1" decel="50000" dur="500" fill="hold" id="36">
                                          <p:stCondLst>
                                            <p:cond delay="0"/>
                                          </p:stCondLst>
                                        </p:cTn>
                                        <p:tgtEl>
                                          <p:spTgt spid="162"/>
                                        </p:tgtEl>
                                        <p:attrNameLst>
                                          <p:attrName>ppt_x</p:attrName>
                                        </p:attrNameLst>
                                      </p:cBhvr>
                                    </p:anim>
                                    <p:anim calcmode="lin" from="(-#ppt_h/2)" to="(#ppt_y)" valueType="num">
                                      <p:cBhvr>
                                        <p:cTn dur="1000" fill="hold" id="37">
                                          <p:stCondLst>
                                            <p:cond delay="0"/>
                                          </p:stCondLst>
                                        </p:cTn>
                                        <p:tgtEl>
                                          <p:spTgt spid="162"/>
                                        </p:tgtEl>
                                        <p:attrNameLst>
                                          <p:attrName>ppt_y</p:attrName>
                                        </p:attrNameLst>
                                      </p:cBhvr>
                                    </p:anim>
                                    <p:animRot by="21600000">
                                      <p:cBhvr>
                                        <p:cTn dur="1000" fill="hold" id="38">
                                          <p:stCondLst>
                                            <p:cond delay="0"/>
                                          </p:stCondLst>
                                        </p:cTn>
                                        <p:tgtEl>
                                          <p:spTgt spid="162"/>
                                        </p:tgtEl>
                                        <p:attrNameLst>
                                          <p:attrName>r</p:attrName>
                                        </p:attrNameLst>
                                      </p:cBhvr>
                                    </p:animRot>
                                  </p:childTnLst>
                                </p:cTn>
                              </p:par>
                            </p:childTnLst>
                          </p:cTn>
                        </p:par>
                        <p:par>
                          <p:cTn fill="hold" id="39" nodeType="afterGroup">
                            <p:stCondLst>
                              <p:cond delay="4000"/>
                            </p:stCondLst>
                            <p:childTnLst>
                              <p:par>
                                <p:cTn fill="hold" id="40" nodeType="afterEffect" presetClass="entr" presetID="10" presetSubtype="0">
                                  <p:stCondLst>
                                    <p:cond delay="0"/>
                                  </p:stCondLst>
                                  <p:childTnLst>
                                    <p:set>
                                      <p:cBhvr>
                                        <p:cTn dur="1" fill="hold" id="41">
                                          <p:stCondLst>
                                            <p:cond delay="0"/>
                                          </p:stCondLst>
                                        </p:cTn>
                                        <p:tgtEl>
                                          <p:spTgt spid="94"/>
                                        </p:tgtEl>
                                        <p:attrNameLst>
                                          <p:attrName>style.visibility</p:attrName>
                                        </p:attrNameLst>
                                      </p:cBhvr>
                                      <p:to>
                                        <p:strVal val="visible"/>
                                      </p:to>
                                    </p:set>
                                    <p:animEffect filter="fade" transition="in">
                                      <p:cBhvr>
                                        <p:cTn dur="500" id="42"/>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162"/>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flipH="1">
            <a:off x="9642699" y="2756898"/>
            <a:ext cx="1140764" cy="2174633"/>
            <a:chOff x="7313614" y="5424488"/>
            <a:chExt cx="363538" cy="641350"/>
          </a:xfrm>
          <a:solidFill>
            <a:schemeClr val="tx1">
              <a:lumMod val="75000"/>
              <a:lumOff val="25000"/>
            </a:schemeClr>
          </a:solidFill>
        </p:grpSpPr>
        <p:sp>
          <p:nvSpPr>
            <p:cNvPr id="32" name="Freeform 1842"/>
            <p:cNvSpPr>
              <a:spLocks noEditPoints="1"/>
            </p:cNvSpPr>
            <p:nvPr/>
          </p:nvSpPr>
          <p:spPr bwMode="auto">
            <a:xfrm>
              <a:off x="7394577" y="5473701"/>
              <a:ext cx="217488" cy="217488"/>
            </a:xfrm>
            <a:custGeom>
              <a:gdLst>
                <a:gd fmla="*/ 0 w 125" name="T0"/>
                <a:gd fmla="*/ 62 h 125" name="T1"/>
                <a:gd fmla="*/ 63 w 125" name="T2"/>
                <a:gd fmla="*/ 0 h 125" name="T3"/>
                <a:gd fmla="*/ 63 w 125" name="T4"/>
                <a:gd fmla="*/ 0 h 125" name="T5"/>
                <a:gd fmla="*/ 125 w 125" name="T6"/>
                <a:gd fmla="*/ 62 h 125" name="T7"/>
                <a:gd fmla="*/ 125 w 125" name="T8"/>
                <a:gd fmla="*/ 62 h 125" name="T9"/>
                <a:gd fmla="*/ 63 w 125" name="T10"/>
                <a:gd fmla="*/ 125 h 125" name="T11"/>
                <a:gd fmla="*/ 63 w 125" name="T12"/>
                <a:gd fmla="*/ 125 h 125" name="T13"/>
                <a:gd fmla="*/ 0 w 125" name="T14"/>
                <a:gd fmla="*/ 62 h 125" name="T15"/>
                <a:gd fmla="*/ 4 w 125" name="T16"/>
                <a:gd fmla="*/ 62 h 125" name="T17"/>
                <a:gd fmla="*/ 63 w 125" name="T18"/>
                <a:gd fmla="*/ 121 h 125" name="T19"/>
                <a:gd fmla="*/ 63 w 125" name="T20"/>
                <a:gd fmla="*/ 121 h 125" name="T21"/>
                <a:gd fmla="*/ 121 w 125" name="T22"/>
                <a:gd fmla="*/ 62 h 125" name="T23"/>
                <a:gd fmla="*/ 121 w 125" name="T24"/>
                <a:gd fmla="*/ 62 h 125" name="T25"/>
                <a:gd fmla="*/ 63 w 125" name="T26"/>
                <a:gd fmla="*/ 4 h 125" name="T27"/>
                <a:gd fmla="*/ 63 w 125" name="T28"/>
                <a:gd fmla="*/ 4 h 125" name="T29"/>
                <a:gd fmla="*/ 4 w 125" name="T30"/>
                <a:gd fmla="*/ 62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1843"/>
            <p:cNvSpPr>
              <a:spLocks noEditPoints="1"/>
            </p:cNvSpPr>
            <p:nvPr/>
          </p:nvSpPr>
          <p:spPr bwMode="auto">
            <a:xfrm>
              <a:off x="7391402" y="5470526"/>
              <a:ext cx="225425" cy="223838"/>
            </a:xfrm>
            <a:custGeom>
              <a:gdLst>
                <a:gd fmla="*/ 0 w 129" name="T0"/>
                <a:gd fmla="*/ 64 h 129" name="T1"/>
                <a:gd fmla="*/ 65 w 129" name="T2"/>
                <a:gd fmla="*/ 0 h 129" name="T3"/>
                <a:gd fmla="*/ 65 w 129" name="T4"/>
                <a:gd fmla="*/ 0 h 129" name="T5"/>
                <a:gd fmla="*/ 129 w 129" name="T6"/>
                <a:gd fmla="*/ 64 h 129" name="T7"/>
                <a:gd fmla="*/ 129 w 129" name="T8"/>
                <a:gd fmla="*/ 64 h 129" name="T9"/>
                <a:gd fmla="*/ 65 w 129" name="T10"/>
                <a:gd fmla="*/ 129 h 129" name="T11"/>
                <a:gd fmla="*/ 65 w 129" name="T12"/>
                <a:gd fmla="*/ 129 h 129" name="T13"/>
                <a:gd fmla="*/ 0 w 129" name="T14"/>
                <a:gd fmla="*/ 64 h 129" name="T15"/>
                <a:gd fmla="*/ 125 w 129" name="T16"/>
                <a:gd fmla="*/ 64 h 129" name="T17"/>
                <a:gd fmla="*/ 69 w 129" name="T18"/>
                <a:gd fmla="*/ 125 h 129" name="T19"/>
                <a:gd fmla="*/ 69 w 129" name="T20"/>
                <a:gd fmla="*/ 125 h 129" name="T21"/>
                <a:gd fmla="*/ 125 w 129" name="T22"/>
                <a:gd fmla="*/ 64 h 129" name="T23"/>
                <a:gd fmla="*/ 125 w 129" name="T24"/>
                <a:gd fmla="*/ 64 h 129" name="T25"/>
                <a:gd fmla="*/ 65 w 129" name="T26"/>
                <a:gd fmla="*/ 4 h 129" name="T27"/>
                <a:gd fmla="*/ 65 w 129" name="T28"/>
                <a:gd fmla="*/ 4 h 129" name="T29"/>
                <a:gd fmla="*/ 125 w 129" name="T30"/>
                <a:gd fmla="*/ 64 h 129" name="T31"/>
                <a:gd fmla="*/ 65 w 129" name="T32"/>
                <a:gd fmla="*/ 121 h 129" name="T33"/>
                <a:gd fmla="*/ 121 w 129" name="T34"/>
                <a:gd fmla="*/ 64 h 129" name="T35"/>
                <a:gd fmla="*/ 121 w 129" name="T36"/>
                <a:gd fmla="*/ 64 h 129" name="T37"/>
                <a:gd fmla="*/ 65 w 129" name="T38"/>
                <a:gd fmla="*/ 8 h 129" name="T39"/>
                <a:gd fmla="*/ 65 w 129" name="T40"/>
                <a:gd fmla="*/ 8 h 129" name="T41"/>
                <a:gd fmla="*/ 8 w 129" name="T42"/>
                <a:gd fmla="*/ 64 h 129" name="T43"/>
                <a:gd fmla="*/ 8 w 129" name="T44"/>
                <a:gd fmla="*/ 64 h 129" name="T45"/>
                <a:gd fmla="*/ 65 w 129" name="T46"/>
                <a:gd fmla="*/ 121 h 129" name="T47"/>
                <a:gd fmla="*/ 22 w 129" name="T48"/>
                <a:gd fmla="*/ 22 h 129" name="T49"/>
                <a:gd fmla="*/ 63 w 129" name="T50"/>
                <a:gd fmla="*/ 4 h 129" name="T51"/>
                <a:gd fmla="*/ 63 w 129" name="T52"/>
                <a:gd fmla="*/ 4 h 129" name="T53"/>
                <a:gd fmla="*/ 22 w 129" name="T54"/>
                <a:gd fmla="*/ 22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1844"/>
            <p:cNvSpPr/>
            <p:nvPr/>
          </p:nvSpPr>
          <p:spPr bwMode="auto">
            <a:xfrm>
              <a:off x="7377114" y="5583238"/>
              <a:ext cx="22225" cy="19050"/>
            </a:xfrm>
            <a:custGeom>
              <a:gdLst>
                <a:gd fmla="*/ 0 w 14" name="T0"/>
                <a:gd fmla="*/ 8 h 12" name="T1"/>
                <a:gd fmla="*/ 12 w 14" name="T2"/>
                <a:gd fmla="*/ 0 h 12" name="T3"/>
                <a:gd fmla="*/ 14 w 14" name="T4"/>
                <a:gd fmla="*/ 4 h 12" name="T5"/>
                <a:gd fmla="*/ 2 w 14" name="T6"/>
                <a:gd fmla="*/ 12 h 12" name="T7"/>
                <a:gd fmla="*/ 0 w 14" name="T8"/>
                <a:gd fmla="*/ 8 h 12" name="T9"/>
                <a:gd fmla="*/ 0 w 14" name="T10"/>
                <a:gd fmla="*/ 8 h 12" name="T11"/>
              </a:gdLst>
              <a:cxnLst>
                <a:cxn ang="0">
                  <a:pos x="T0" y="T1"/>
                </a:cxn>
                <a:cxn ang="0">
                  <a:pos x="T2" y="T3"/>
                </a:cxn>
                <a:cxn ang="0">
                  <a:pos x="T4" y="T5"/>
                </a:cxn>
                <a:cxn ang="0">
                  <a:pos x="T6" y="T7"/>
                </a:cxn>
                <a:cxn ang="0">
                  <a:pos x="T8" y="T9"/>
                </a:cxn>
                <a:cxn ang="0">
                  <a:pos x="T10" y="T11"/>
                </a:cxn>
              </a:cxnLst>
              <a:rect b="b" l="0" r="r" t="0"/>
              <a:pathLst>
                <a:path h="12" w="14">
                  <a:moveTo>
                    <a:pt x="0" y="8"/>
                  </a:moveTo>
                  <a:lnTo>
                    <a:pt x="12" y="0"/>
                  </a:lnTo>
                  <a:lnTo>
                    <a:pt x="14" y="4"/>
                  </a:lnTo>
                  <a:lnTo>
                    <a:pt x="2" y="12"/>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845"/>
            <p:cNvSpPr/>
            <p:nvPr/>
          </p:nvSpPr>
          <p:spPr bwMode="auto">
            <a:xfrm>
              <a:off x="7372352" y="5580063"/>
              <a:ext cx="33338" cy="25400"/>
            </a:xfrm>
            <a:custGeom>
              <a:gdLst>
                <a:gd fmla="*/ 1 w 21" name="T0"/>
                <a:gd fmla="*/ 11 h 16" name="T1"/>
                <a:gd fmla="*/ 3 w 21" name="T2"/>
                <a:gd fmla="*/ 10 h 16" name="T3"/>
                <a:gd fmla="*/ 4 w 21" name="T4"/>
                <a:gd fmla="*/ 12 h 16" name="T5"/>
                <a:gd fmla="*/ 3 w 21" name="T6"/>
                <a:gd fmla="*/ 10 h 16" name="T7"/>
                <a:gd fmla="*/ 1 w 21" name="T8"/>
                <a:gd fmla="*/ 11 h 16" name="T9"/>
                <a:gd fmla="*/ 0 w 21" name="T10"/>
                <a:gd fmla="*/ 9 h 16" name="T11"/>
                <a:gd fmla="*/ 16 w 21" name="T12"/>
                <a:gd fmla="*/ 0 h 16" name="T13"/>
                <a:gd fmla="*/ 21 w 21" name="T14"/>
                <a:gd fmla="*/ 8 h 16" name="T15"/>
                <a:gd fmla="*/ 4 w 21" name="T16"/>
                <a:gd fmla="*/ 16 h 16" name="T17"/>
                <a:gd fmla="*/ 1 w 21" name="T18"/>
                <a:gd fmla="*/ 11 h 16" name="T19"/>
                <a:gd fmla="*/ 1 w 21" name="T20"/>
                <a:gd fmla="*/ 11 h 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 w="21">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846"/>
            <p:cNvSpPr/>
            <p:nvPr/>
          </p:nvSpPr>
          <p:spPr bwMode="auto">
            <a:xfrm>
              <a:off x="7413627" y="5589588"/>
              <a:ext cx="84138" cy="58738"/>
            </a:xfrm>
            <a:custGeom>
              <a:gdLst>
                <a:gd fmla="*/ 0 w 48" name="T0"/>
                <a:gd fmla="*/ 30 h 33" name="T1"/>
                <a:gd fmla="*/ 0 w 48" name="T2"/>
                <a:gd fmla="*/ 30 h 33" name="T3"/>
                <a:gd fmla="*/ 2 w 48" name="T4"/>
                <a:gd fmla="*/ 26 h 33" name="T5"/>
                <a:gd fmla="*/ 5 w 48" name="T6"/>
                <a:gd fmla="*/ 28 h 33" name="T7"/>
                <a:gd fmla="*/ 5 w 48" name="T8"/>
                <a:gd fmla="*/ 28 h 33" name="T9"/>
                <a:gd fmla="*/ 13 w 48" name="T10"/>
                <a:gd fmla="*/ 29 h 33" name="T11"/>
                <a:gd fmla="*/ 13 w 48" name="T12"/>
                <a:gd fmla="*/ 29 h 33" name="T13"/>
                <a:gd fmla="*/ 23 w 48" name="T14"/>
                <a:gd fmla="*/ 26 h 33" name="T15"/>
                <a:gd fmla="*/ 23 w 48" name="T16"/>
                <a:gd fmla="*/ 26 h 33" name="T17"/>
                <a:gd fmla="*/ 37 w 48" name="T18"/>
                <a:gd fmla="*/ 11 h 33" name="T19"/>
                <a:gd fmla="*/ 37 w 48" name="T20"/>
                <a:gd fmla="*/ 11 h 33" name="T21"/>
                <a:gd fmla="*/ 44 w 48" name="T22"/>
                <a:gd fmla="*/ 0 h 33" name="T23"/>
                <a:gd fmla="*/ 44 w 48" name="T24"/>
                <a:gd fmla="*/ 0 h 33" name="T25"/>
                <a:gd fmla="*/ 48 w 48" name="T26"/>
                <a:gd fmla="*/ 3 h 33" name="T27"/>
                <a:gd fmla="*/ 25 w 48" name="T28"/>
                <a:gd fmla="*/ 30 h 33" name="T29"/>
                <a:gd fmla="*/ 25 w 48" name="T30"/>
                <a:gd fmla="*/ 30 h 33" name="T31"/>
                <a:gd fmla="*/ 13 w 48" name="T32"/>
                <a:gd fmla="*/ 33 h 33" name="T33"/>
                <a:gd fmla="*/ 13 w 48" name="T34"/>
                <a:gd fmla="*/ 33 h 33" name="T35"/>
                <a:gd fmla="*/ 0 w 48"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8">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1847"/>
            <p:cNvSpPr>
              <a:spLocks noEditPoints="1"/>
            </p:cNvSpPr>
            <p:nvPr/>
          </p:nvSpPr>
          <p:spPr bwMode="auto">
            <a:xfrm>
              <a:off x="7410452" y="5586413"/>
              <a:ext cx="92075" cy="65088"/>
            </a:xfrm>
            <a:custGeom>
              <a:gdLst>
                <a:gd fmla="*/ 1 w 53" name="T0"/>
                <a:gd fmla="*/ 33 h 37" name="T1"/>
                <a:gd fmla="*/ 0 w 53" name="T2"/>
                <a:gd fmla="*/ 31 h 37" name="T3"/>
                <a:gd fmla="*/ 2 w 53" name="T4"/>
                <a:gd fmla="*/ 27 h 37" name="T5"/>
                <a:gd fmla="*/ 4 w 53" name="T6"/>
                <a:gd fmla="*/ 26 h 37" name="T7"/>
                <a:gd fmla="*/ 4 w 53" name="T8"/>
                <a:gd fmla="*/ 26 h 37" name="T9"/>
                <a:gd fmla="*/ 4 w 53" name="T10"/>
                <a:gd fmla="*/ 26 h 37" name="T11"/>
                <a:gd fmla="*/ 4 w 53" name="T12"/>
                <a:gd fmla="*/ 26 h 37" name="T13"/>
                <a:gd fmla="*/ 5 w 53" name="T14"/>
                <a:gd fmla="*/ 26 h 37" name="T15"/>
                <a:gd fmla="*/ 5 w 53" name="T16"/>
                <a:gd fmla="*/ 26 h 37" name="T17"/>
                <a:gd fmla="*/ 5 w 53" name="T18"/>
                <a:gd fmla="*/ 27 h 37" name="T19"/>
                <a:gd fmla="*/ 8 w 53" name="T20"/>
                <a:gd fmla="*/ 28 h 37" name="T21"/>
                <a:gd fmla="*/ 15 w 53" name="T22"/>
                <a:gd fmla="*/ 29 h 37" name="T23"/>
                <a:gd fmla="*/ 15 w 53" name="T24"/>
                <a:gd fmla="*/ 29 h 37" name="T25"/>
                <a:gd fmla="*/ 16 w 53" name="T26"/>
                <a:gd fmla="*/ 29 h 37" name="T27"/>
                <a:gd fmla="*/ 24 w 53" name="T28"/>
                <a:gd fmla="*/ 27 h 37" name="T29"/>
                <a:gd fmla="*/ 37 w 53" name="T30"/>
                <a:gd fmla="*/ 12 h 37" name="T31"/>
                <a:gd fmla="*/ 45 w 53" name="T32"/>
                <a:gd fmla="*/ 1 h 37" name="T33"/>
                <a:gd fmla="*/ 45 w 53" name="T34"/>
                <a:gd fmla="*/ 1 h 37" name="T35"/>
                <a:gd fmla="*/ 53 w 53" name="T36"/>
                <a:gd fmla="*/ 4 h 37" name="T37"/>
                <a:gd fmla="*/ 51 w 53" name="T38"/>
                <a:gd fmla="*/ 6 h 37" name="T39"/>
                <a:gd fmla="*/ 51 w 53" name="T40"/>
                <a:gd fmla="*/ 7 h 37" name="T41"/>
                <a:gd fmla="*/ 49 w 53" name="T42"/>
                <a:gd fmla="*/ 9 h 37" name="T43"/>
                <a:gd fmla="*/ 44 w 53" name="T44"/>
                <a:gd fmla="*/ 17 h 37" name="T45"/>
                <a:gd fmla="*/ 28 w 53" name="T46"/>
                <a:gd fmla="*/ 33 h 37" name="T47"/>
                <a:gd fmla="*/ 15 w 53" name="T48"/>
                <a:gd fmla="*/ 37 h 37" name="T49"/>
                <a:gd fmla="*/ 1 w 53" name="T50"/>
                <a:gd fmla="*/ 34 h 37" name="T51"/>
                <a:gd fmla="*/ 2 w 53" name="T52"/>
                <a:gd fmla="*/ 32 h 37" name="T53"/>
                <a:gd fmla="*/ 15 w 53" name="T54"/>
                <a:gd fmla="*/ 33 h 37" name="T55"/>
                <a:gd fmla="*/ 22 w 53" name="T56"/>
                <a:gd fmla="*/ 32 h 37" name="T57"/>
                <a:gd fmla="*/ 15 w 53" name="T58"/>
                <a:gd fmla="*/ 33 h 37" name="T59"/>
                <a:gd fmla="*/ 15 w 53" name="T60"/>
                <a:gd fmla="*/ 33 h 37" name="T61"/>
                <a:gd fmla="*/ 14 w 53" name="T62"/>
                <a:gd fmla="*/ 33 h 37" name="T63"/>
                <a:gd fmla="*/ 11 w 53" name="T64"/>
                <a:gd fmla="*/ 32 h 37" name="T65"/>
                <a:gd fmla="*/ 7 w 53" name="T66"/>
                <a:gd fmla="*/ 31 h 37" name="T67"/>
                <a:gd fmla="*/ 5 w 53" name="T68"/>
                <a:gd fmla="*/ 31 h 37" name="T69"/>
                <a:gd fmla="*/ 11 w 53" name="T70"/>
                <a:gd fmla="*/ 32 h 37" name="T71"/>
                <a:gd fmla="*/ 22 w 53" name="T72"/>
                <a:gd fmla="*/ 32 h 37" name="T73"/>
                <a:gd fmla="*/ 22 w 53" name="T74"/>
                <a:gd fmla="*/ 32 h 37" name="T75"/>
                <a:gd fmla="*/ 3 w 53" name="T76"/>
                <a:gd fmla="*/ 30 h 37" name="T77"/>
                <a:gd fmla="*/ 3 w 53" name="T78"/>
                <a:gd fmla="*/ 30 h 37" name="T79"/>
                <a:gd fmla="*/ 3 w 53" name="T80"/>
                <a:gd fmla="*/ 30 h 37" name="T81"/>
                <a:gd fmla="*/ 3 w 53" name="T82"/>
                <a:gd fmla="*/ 30 h 37" name="T83"/>
                <a:gd fmla="*/ 2 w 53" name="T84"/>
                <a:gd fmla="*/ 29 h 37" name="T85"/>
                <a:gd fmla="*/ 2 w 53" name="T86"/>
                <a:gd fmla="*/ 29 h 37" name="T87"/>
                <a:gd fmla="*/ 41 w 53" name="T88"/>
                <a:gd fmla="*/ 14 h 37" name="T89"/>
                <a:gd fmla="*/ 39 w 53" name="T90"/>
                <a:gd fmla="*/ 17 h 37" name="T91"/>
                <a:gd fmla="*/ 46 w 53" name="T92"/>
                <a:gd fmla="*/ 7 h 3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 w="52">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1848"/>
            <p:cNvSpPr/>
            <p:nvPr/>
          </p:nvSpPr>
          <p:spPr bwMode="auto">
            <a:xfrm>
              <a:off x="7483477" y="5580063"/>
              <a:ext cx="17463" cy="15875"/>
            </a:xfrm>
            <a:custGeom>
              <a:gdLst>
                <a:gd fmla="*/ 0 w 11" name="T0"/>
                <a:gd fmla="*/ 3 h 10" name="T1"/>
                <a:gd fmla="*/ 3 w 11" name="T2"/>
                <a:gd fmla="*/ 0 h 10" name="T3"/>
                <a:gd fmla="*/ 11 w 11" name="T4"/>
                <a:gd fmla="*/ 6 h 10" name="T5"/>
                <a:gd fmla="*/ 8 w 11" name="T6"/>
                <a:gd fmla="*/ 10 h 10" name="T7"/>
                <a:gd fmla="*/ 0 w 11" name="T8"/>
                <a:gd fmla="*/ 3 h 10" name="T9"/>
                <a:gd fmla="*/ 0 w 11" name="T10"/>
                <a:gd fmla="*/ 3 h 10" name="T11"/>
              </a:gdLst>
              <a:cxnLst>
                <a:cxn ang="0">
                  <a:pos x="T0" y="T1"/>
                </a:cxn>
                <a:cxn ang="0">
                  <a:pos x="T2" y="T3"/>
                </a:cxn>
                <a:cxn ang="0">
                  <a:pos x="T4" y="T5"/>
                </a:cxn>
                <a:cxn ang="0">
                  <a:pos x="T6" y="T7"/>
                </a:cxn>
                <a:cxn ang="0">
                  <a:pos x="T8" y="T9"/>
                </a:cxn>
                <a:cxn ang="0">
                  <a:pos x="T10" y="T11"/>
                </a:cxn>
              </a:cxnLst>
              <a:rect b="b" l="0" r="r" t="0"/>
              <a:pathLst>
                <a:path h="10" w="11">
                  <a:moveTo>
                    <a:pt x="0" y="3"/>
                  </a:moveTo>
                  <a:lnTo>
                    <a:pt x="3" y="0"/>
                  </a:lnTo>
                  <a:lnTo>
                    <a:pt x="11" y="6"/>
                  </a:lnTo>
                  <a:lnTo>
                    <a:pt x="8" y="10"/>
                  </a:lnTo>
                  <a:lnTo>
                    <a:pt x="0" y="3"/>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1849"/>
            <p:cNvSpPr>
              <a:spLocks noEditPoints="1"/>
            </p:cNvSpPr>
            <p:nvPr/>
          </p:nvSpPr>
          <p:spPr bwMode="auto">
            <a:xfrm>
              <a:off x="7478714" y="5575301"/>
              <a:ext cx="26988" cy="25400"/>
            </a:xfrm>
            <a:custGeom>
              <a:gdLst>
                <a:gd fmla="*/ 2 w 17" name="T0"/>
                <a:gd fmla="*/ 7 h 16" name="T1"/>
                <a:gd fmla="*/ 3 w 17" name="T2"/>
                <a:gd fmla="*/ 6 h 16" name="T3"/>
                <a:gd fmla="*/ 5 w 17" name="T4"/>
                <a:gd fmla="*/ 7 h 16" name="T5"/>
                <a:gd fmla="*/ 3 w 17" name="T6"/>
                <a:gd fmla="*/ 6 h 16" name="T7"/>
                <a:gd fmla="*/ 2 w 17" name="T8"/>
                <a:gd fmla="*/ 7 h 16" name="T9"/>
                <a:gd fmla="*/ 0 w 17" name="T10"/>
                <a:gd fmla="*/ 6 h 16" name="T11"/>
                <a:gd fmla="*/ 6 w 17" name="T12"/>
                <a:gd fmla="*/ 0 h 16" name="T13"/>
                <a:gd fmla="*/ 17 w 17" name="T14"/>
                <a:gd fmla="*/ 9 h 16" name="T15"/>
                <a:gd fmla="*/ 11 w 17" name="T16"/>
                <a:gd fmla="*/ 16 h 16" name="T17"/>
                <a:gd fmla="*/ 2 w 17" name="T18"/>
                <a:gd fmla="*/ 7 h 16" name="T19"/>
                <a:gd fmla="*/ 2 w 17" name="T20"/>
                <a:gd fmla="*/ 7 h 16" name="T21"/>
                <a:gd fmla="*/ 11 w 17" name="T22"/>
                <a:gd fmla="*/ 11 h 16" name="T23"/>
                <a:gd fmla="*/ 11 w 17" name="T24"/>
                <a:gd fmla="*/ 11 h 16" name="T25"/>
                <a:gd fmla="*/ 8 w 17" name="T26"/>
                <a:gd fmla="*/ 6 h 16" name="T27"/>
                <a:gd fmla="*/ 11 w 17" name="T28"/>
                <a:gd fmla="*/ 11 h 16" name="T29"/>
                <a:gd fmla="*/ 11 w 17" name="T30"/>
                <a:gd fmla="*/ 11 h 1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6" w="17">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1850"/>
            <p:cNvSpPr/>
            <p:nvPr/>
          </p:nvSpPr>
          <p:spPr bwMode="auto">
            <a:xfrm>
              <a:off x="7410452" y="5438776"/>
              <a:ext cx="36513" cy="58738"/>
            </a:xfrm>
            <a:custGeom>
              <a:gdLst>
                <a:gd fmla="*/ 10 w 21" name="T0"/>
                <a:gd fmla="*/ 29 h 34" name="T1"/>
                <a:gd fmla="*/ 0 w 21" name="T2"/>
                <a:gd fmla="*/ 15 h 34" name="T3"/>
                <a:gd fmla="*/ 0 w 21" name="T4"/>
                <a:gd fmla="*/ 15 h 34" name="T5"/>
                <a:gd fmla="*/ 1 w 21" name="T6"/>
                <a:gd fmla="*/ 9 h 34" name="T7"/>
                <a:gd fmla="*/ 1 w 21" name="T8"/>
                <a:gd fmla="*/ 9 h 34" name="T9"/>
                <a:gd fmla="*/ 5 w 21" name="T10"/>
                <a:gd fmla="*/ 2 h 34" name="T11"/>
                <a:gd fmla="*/ 5 w 21" name="T12"/>
                <a:gd fmla="*/ 2 h 34" name="T13"/>
                <a:gd fmla="*/ 7 w 21" name="T14"/>
                <a:gd fmla="*/ 0 h 34" name="T15"/>
                <a:gd fmla="*/ 7 w 21" name="T16"/>
                <a:gd fmla="*/ 0 h 34" name="T17"/>
                <a:gd fmla="*/ 9 w 21" name="T18"/>
                <a:gd fmla="*/ 0 h 34" name="T19"/>
                <a:gd fmla="*/ 9 w 21" name="T20"/>
                <a:gd fmla="*/ 0 h 34" name="T21"/>
                <a:gd fmla="*/ 10 w 21" name="T22"/>
                <a:gd fmla="*/ 0 h 34" name="T23"/>
                <a:gd fmla="*/ 10 w 21" name="T24"/>
                <a:gd fmla="*/ 0 h 34" name="T25"/>
                <a:gd fmla="*/ 11 w 21" name="T26"/>
                <a:gd fmla="*/ 0 h 34" name="T27"/>
                <a:gd fmla="*/ 11 w 21" name="T28"/>
                <a:gd fmla="*/ 0 h 34" name="T29"/>
                <a:gd fmla="*/ 17 w 21" name="T30"/>
                <a:gd fmla="*/ 0 h 34" name="T31"/>
                <a:gd fmla="*/ 17 w 21" name="T32"/>
                <a:gd fmla="*/ 4 h 34" name="T33"/>
                <a:gd fmla="*/ 11 w 21" name="T34"/>
                <a:gd fmla="*/ 4 h 34" name="T35"/>
                <a:gd fmla="*/ 10 w 21" name="T36"/>
                <a:gd fmla="*/ 4 h 34" name="T37"/>
                <a:gd fmla="*/ 10 w 21" name="T38"/>
                <a:gd fmla="*/ 4 h 34" name="T39"/>
                <a:gd fmla="*/ 8 w 21" name="T40"/>
                <a:gd fmla="*/ 4 h 34" name="T41"/>
                <a:gd fmla="*/ 8 w 21" name="T42"/>
                <a:gd fmla="*/ 4 h 34" name="T43"/>
                <a:gd fmla="*/ 8 w 21" name="T44"/>
                <a:gd fmla="*/ 4 h 34" name="T45"/>
                <a:gd fmla="*/ 8 w 21" name="T46"/>
                <a:gd fmla="*/ 4 h 34" name="T47"/>
                <a:gd fmla="*/ 4 w 21" name="T48"/>
                <a:gd fmla="*/ 11 h 34" name="T49"/>
                <a:gd fmla="*/ 4 w 21" name="T50"/>
                <a:gd fmla="*/ 11 h 34" name="T51"/>
                <a:gd fmla="*/ 4 w 21" name="T52"/>
                <a:gd fmla="*/ 15 h 34" name="T53"/>
                <a:gd fmla="*/ 4 w 21" name="T54"/>
                <a:gd fmla="*/ 15 h 34" name="T55"/>
                <a:gd fmla="*/ 12 w 21" name="T56"/>
                <a:gd fmla="*/ 26 h 34" name="T57"/>
                <a:gd fmla="*/ 12 w 21" name="T58"/>
                <a:gd fmla="*/ 26 h 34" name="T59"/>
                <a:gd fmla="*/ 21 w 21" name="T60"/>
                <a:gd fmla="*/ 30 h 34" name="T61"/>
                <a:gd fmla="*/ 21 w 21" name="T62"/>
                <a:gd fmla="*/ 30 h 34" name="T63"/>
                <a:gd fmla="*/ 19 w 21" name="T64"/>
                <a:gd fmla="*/ 34 h 34" name="T65"/>
                <a:gd fmla="*/ 10 w 21" name="T66"/>
                <a:gd fmla="*/ 29 h 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 w="21">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1851"/>
            <p:cNvSpPr>
              <a:spLocks noEditPoints="1"/>
            </p:cNvSpPr>
            <p:nvPr/>
          </p:nvSpPr>
          <p:spPr bwMode="auto">
            <a:xfrm>
              <a:off x="7405689" y="5435601"/>
              <a:ext cx="44450" cy="68263"/>
            </a:xfrm>
            <a:custGeom>
              <a:gdLst>
                <a:gd fmla="*/ 11 w 26" name="T0"/>
                <a:gd fmla="*/ 33 h 39" name="T1"/>
                <a:gd fmla="*/ 13 w 26" name="T2"/>
                <a:gd fmla="*/ 31 h 39" name="T3"/>
                <a:gd fmla="*/ 1 w 26" name="T4"/>
                <a:gd fmla="*/ 17 h 39" name="T5"/>
                <a:gd fmla="*/ 2 w 26" name="T6"/>
                <a:gd fmla="*/ 10 h 39" name="T7"/>
                <a:gd fmla="*/ 6 w 26" name="T8"/>
                <a:gd fmla="*/ 3 h 39" name="T9"/>
                <a:gd fmla="*/ 6 w 26" name="T10"/>
                <a:gd fmla="*/ 3 h 39" name="T11"/>
                <a:gd fmla="*/ 7 w 26" name="T12"/>
                <a:gd fmla="*/ 2 h 39" name="T13"/>
                <a:gd fmla="*/ 10 w 26" name="T14"/>
                <a:gd fmla="*/ 0 h 39" name="T15"/>
                <a:gd fmla="*/ 10 w 26" name="T16"/>
                <a:gd fmla="*/ 0 h 39" name="T17"/>
                <a:gd fmla="*/ 13 w 26" name="T18"/>
                <a:gd fmla="*/ 0 h 39" name="T19"/>
                <a:gd fmla="*/ 13 w 26" name="T20"/>
                <a:gd fmla="*/ 0 h 39" name="T21"/>
                <a:gd fmla="*/ 14 w 26" name="T22"/>
                <a:gd fmla="*/ 0 h 39" name="T23"/>
                <a:gd fmla="*/ 14 w 26" name="T24"/>
                <a:gd fmla="*/ 0 h 39" name="T25"/>
                <a:gd fmla="*/ 22 w 26" name="T26"/>
                <a:gd fmla="*/ 0 h 39" name="T27"/>
                <a:gd fmla="*/ 14 w 26" name="T28"/>
                <a:gd fmla="*/ 8 h 39" name="T29"/>
                <a:gd fmla="*/ 13 w 26" name="T30"/>
                <a:gd fmla="*/ 8 h 39" name="T31"/>
                <a:gd fmla="*/ 13 w 26" name="T32"/>
                <a:gd fmla="*/ 8 h 39" name="T33"/>
                <a:gd fmla="*/ 12 w 26" name="T34"/>
                <a:gd fmla="*/ 8 h 39" name="T35"/>
                <a:gd fmla="*/ 9 w 26" name="T36"/>
                <a:gd fmla="*/ 14 h 39" name="T37"/>
                <a:gd fmla="*/ 8 w 26" name="T38"/>
                <a:gd fmla="*/ 17 h 39" name="T39"/>
                <a:gd fmla="*/ 16 w 26" name="T40"/>
                <a:gd fmla="*/ 26 h 39" name="T41"/>
                <a:gd fmla="*/ 25 w 26" name="T42"/>
                <a:gd fmla="*/ 31 h 39" name="T43"/>
                <a:gd fmla="*/ 25 w 26" name="T44"/>
                <a:gd fmla="*/ 31 h 39" name="T45"/>
                <a:gd fmla="*/ 26 w 26" name="T46"/>
                <a:gd fmla="*/ 32 h 39" name="T47"/>
                <a:gd fmla="*/ 21 w 26" name="T48"/>
                <a:gd fmla="*/ 38 h 39" name="T49"/>
                <a:gd fmla="*/ 12 w 26" name="T50"/>
                <a:gd fmla="*/ 28 h 39" name="T51"/>
                <a:gd fmla="*/ 14 w 26" name="T52"/>
                <a:gd fmla="*/ 29 h 39" name="T53"/>
                <a:gd fmla="*/ 12 w 26" name="T54"/>
                <a:gd fmla="*/ 28 h 39" name="T55"/>
                <a:gd fmla="*/ 12 w 26" name="T56"/>
                <a:gd fmla="*/ 28 h 39" name="T57"/>
                <a:gd fmla="*/ 5 w 26" name="T58"/>
                <a:gd fmla="*/ 13 h 39" name="T59"/>
                <a:gd fmla="*/ 6 w 26" name="T60"/>
                <a:gd fmla="*/ 12 h 39" name="T61"/>
                <a:gd fmla="*/ 9 w 26" name="T62"/>
                <a:gd fmla="*/ 5 h 39" name="T63"/>
                <a:gd fmla="*/ 9 w 26" name="T64"/>
                <a:gd fmla="*/ 5 h 39" name="T65"/>
                <a:gd fmla="*/ 6 w 26" name="T66"/>
                <a:gd fmla="*/ 12 h 39" name="T67"/>
                <a:gd fmla="*/ 18 w 26" name="T68"/>
                <a:gd fmla="*/ 4 h 39" name="T69"/>
                <a:gd fmla="*/ 14 w 26" name="T70"/>
                <a:gd fmla="*/ 4 h 39" name="T71"/>
                <a:gd fmla="*/ 13 w 26" name="T72"/>
                <a:gd fmla="*/ 4 h 39" name="T73"/>
                <a:gd fmla="*/ 12 w 26" name="T74"/>
                <a:gd fmla="*/ 4 h 39" name="T75"/>
                <a:gd fmla="*/ 13 w 26" name="T76"/>
                <a:gd fmla="*/ 4 h 39" name="T77"/>
                <a:gd fmla="*/ 11 w 26" name="T78"/>
                <a:gd fmla="*/ 4 h 39" name="T79"/>
                <a:gd fmla="*/ 11 w 26" name="T80"/>
                <a:gd fmla="*/ 4 h 39" name="T81"/>
                <a:gd fmla="*/ 11 w 26" name="T82"/>
                <a:gd fmla="*/ 4 h 39" name="T83"/>
                <a:gd fmla="*/ 11 w 26" name="T84"/>
                <a:gd fmla="*/ 4 h 39" name="T85"/>
                <a:gd fmla="*/ 11 w 26" name="T86"/>
                <a:gd fmla="*/ 4 h 39" name="T87"/>
                <a:gd fmla="*/ 11 w 26" name="T88"/>
                <a:gd fmla="*/ 4 h 39" name="T89"/>
                <a:gd fmla="*/ 10 w 26"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26">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1852"/>
            <p:cNvSpPr/>
            <p:nvPr/>
          </p:nvSpPr>
          <p:spPr bwMode="auto">
            <a:xfrm>
              <a:off x="7446964" y="5427663"/>
              <a:ext cx="44450" cy="52388"/>
            </a:xfrm>
            <a:custGeom>
              <a:gdLst>
                <a:gd fmla="*/ 0 w 25" name="T0"/>
                <a:gd fmla="*/ 14 h 30" name="T1"/>
                <a:gd fmla="*/ 3 w 25" name="T2"/>
                <a:gd fmla="*/ 7 h 30" name="T3"/>
                <a:gd fmla="*/ 3 w 25" name="T4"/>
                <a:gd fmla="*/ 7 h 30" name="T5"/>
                <a:gd fmla="*/ 18 w 25" name="T6"/>
                <a:gd fmla="*/ 0 h 30" name="T7"/>
                <a:gd fmla="*/ 18 w 25" name="T8"/>
                <a:gd fmla="*/ 0 h 30" name="T9"/>
                <a:gd fmla="*/ 25 w 25" name="T10"/>
                <a:gd fmla="*/ 5 h 30" name="T11"/>
                <a:gd fmla="*/ 25 w 25" name="T12"/>
                <a:gd fmla="*/ 5 h 30" name="T13"/>
                <a:gd fmla="*/ 24 w 25" name="T14"/>
                <a:gd fmla="*/ 6 h 30" name="T15"/>
                <a:gd fmla="*/ 24 w 25" name="T16"/>
                <a:gd fmla="*/ 6 h 30" name="T17"/>
                <a:gd fmla="*/ 24 w 25" name="T18"/>
                <a:gd fmla="*/ 10 h 30" name="T19"/>
                <a:gd fmla="*/ 24 w 25" name="T20"/>
                <a:gd fmla="*/ 10 h 30" name="T21"/>
                <a:gd fmla="*/ 24 w 25" name="T22"/>
                <a:gd fmla="*/ 15 h 30" name="T23"/>
                <a:gd fmla="*/ 24 w 25" name="T24"/>
                <a:gd fmla="*/ 15 h 30" name="T25"/>
                <a:gd fmla="*/ 21 w 25" name="T26"/>
                <a:gd fmla="*/ 16 h 30" name="T27"/>
                <a:gd fmla="*/ 20 w 25" name="T28"/>
                <a:gd fmla="*/ 10 h 30" name="T29"/>
                <a:gd fmla="*/ 20 w 25" name="T30"/>
                <a:gd fmla="*/ 10 h 30" name="T31"/>
                <a:gd fmla="*/ 21 w 25" name="T32"/>
                <a:gd fmla="*/ 5 h 30" name="T33"/>
                <a:gd fmla="*/ 21 w 25" name="T34"/>
                <a:gd fmla="*/ 5 h 30" name="T35"/>
                <a:gd fmla="*/ 21 w 25" name="T36"/>
                <a:gd fmla="*/ 5 h 30" name="T37"/>
                <a:gd fmla="*/ 21 w 25" name="T38"/>
                <a:gd fmla="*/ 5 h 30" name="T39"/>
                <a:gd fmla="*/ 20 w 25" name="T40"/>
                <a:gd fmla="*/ 5 h 30" name="T41"/>
                <a:gd fmla="*/ 20 w 25" name="T42"/>
                <a:gd fmla="*/ 5 h 30" name="T43"/>
                <a:gd fmla="*/ 18 w 25" name="T44"/>
                <a:gd fmla="*/ 4 h 30" name="T45"/>
                <a:gd fmla="*/ 18 w 25" name="T46"/>
                <a:gd fmla="*/ 4 h 30" name="T47"/>
                <a:gd fmla="*/ 6 w 25" name="T48"/>
                <a:gd fmla="*/ 10 h 30" name="T49"/>
                <a:gd fmla="*/ 6 w 25" name="T50"/>
                <a:gd fmla="*/ 10 h 30" name="T51"/>
                <a:gd fmla="*/ 4 w 25" name="T52"/>
                <a:gd fmla="*/ 14 h 30" name="T53"/>
                <a:gd fmla="*/ 4 w 25" name="T54"/>
                <a:gd fmla="*/ 14 h 30" name="T55"/>
                <a:gd fmla="*/ 10 w 25" name="T56"/>
                <a:gd fmla="*/ 22 h 30" name="T57"/>
                <a:gd fmla="*/ 10 w 25" name="T58"/>
                <a:gd fmla="*/ 22 h 30" name="T59"/>
                <a:gd fmla="*/ 16 w 25" name="T60"/>
                <a:gd fmla="*/ 26 h 30" name="T61"/>
                <a:gd fmla="*/ 16 w 25" name="T62"/>
                <a:gd fmla="*/ 26 h 30" name="T63"/>
                <a:gd fmla="*/ 16 w 25" name="T64"/>
                <a:gd fmla="*/ 26 h 30" name="T65"/>
                <a:gd fmla="*/ 14 w 25" name="T66"/>
                <a:gd fmla="*/ 30 h 30" name="T67"/>
                <a:gd fmla="*/ 0 w 25" name="T68"/>
                <a:gd fmla="*/ 14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5">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1853"/>
            <p:cNvSpPr>
              <a:spLocks noEditPoints="1"/>
            </p:cNvSpPr>
            <p:nvPr/>
          </p:nvSpPr>
          <p:spPr bwMode="auto">
            <a:xfrm>
              <a:off x="7443789" y="5424488"/>
              <a:ext cx="50800" cy="66675"/>
            </a:xfrm>
            <a:custGeom>
              <a:gdLst>
                <a:gd fmla="*/ 12 w 29" name="T0"/>
                <a:gd fmla="*/ 32 h 38" name="T1"/>
                <a:gd fmla="*/ 8 w 29" name="T2"/>
                <a:gd fmla="*/ 29 h 38" name="T3"/>
                <a:gd fmla="*/ 0 w 29" name="T4"/>
                <a:gd fmla="*/ 16 h 38" name="T5"/>
                <a:gd fmla="*/ 0 w 29" name="T6"/>
                <a:gd fmla="*/ 16 h 38" name="T7"/>
                <a:gd fmla="*/ 0 w 29" name="T8"/>
                <a:gd fmla="*/ 15 h 38" name="T9"/>
                <a:gd fmla="*/ 4 w 29" name="T10"/>
                <a:gd fmla="*/ 8 h 38" name="T11"/>
                <a:gd fmla="*/ 20 w 29" name="T12"/>
                <a:gd fmla="*/ 0 h 38" name="T13"/>
                <a:gd fmla="*/ 29 w 29" name="T14"/>
                <a:gd fmla="*/ 7 h 38" name="T15"/>
                <a:gd fmla="*/ 28 w 29" name="T16"/>
                <a:gd fmla="*/ 9 h 38" name="T17"/>
                <a:gd fmla="*/ 28 w 29" name="T18"/>
                <a:gd fmla="*/ 12 h 38" name="T19"/>
                <a:gd fmla="*/ 28 w 29" name="T20"/>
                <a:gd fmla="*/ 16 h 38" name="T21"/>
                <a:gd fmla="*/ 28 w 29" name="T22"/>
                <a:gd fmla="*/ 17 h 38" name="T23"/>
                <a:gd fmla="*/ 28 w 29" name="T24"/>
                <a:gd fmla="*/ 18 h 38" name="T25"/>
                <a:gd fmla="*/ 21 w 29" name="T26"/>
                <a:gd fmla="*/ 18 h 38" name="T27"/>
                <a:gd fmla="*/ 20 w 29" name="T28"/>
                <a:gd fmla="*/ 12 h 38" name="T29"/>
                <a:gd fmla="*/ 20 w 29" name="T30"/>
                <a:gd fmla="*/ 8 h 38" name="T31"/>
                <a:gd fmla="*/ 9 w 29" name="T32"/>
                <a:gd fmla="*/ 13 h 38" name="T33"/>
                <a:gd fmla="*/ 8 w 29" name="T34"/>
                <a:gd fmla="*/ 16 h 38" name="T35"/>
                <a:gd fmla="*/ 8 w 29" name="T36"/>
                <a:gd fmla="*/ 16 h 38" name="T37"/>
                <a:gd fmla="*/ 13 w 29" name="T38"/>
                <a:gd fmla="*/ 23 h 38" name="T39"/>
                <a:gd fmla="*/ 18 w 29" name="T40"/>
                <a:gd fmla="*/ 26 h 38" name="T41"/>
                <a:gd fmla="*/ 14 w 29" name="T42"/>
                <a:gd fmla="*/ 38 h 38" name="T43"/>
                <a:gd fmla="*/ 10 w 29" name="T44"/>
                <a:gd fmla="*/ 25 h 38" name="T45"/>
                <a:gd fmla="*/ 13 w 29" name="T46"/>
                <a:gd fmla="*/ 28 h 38" name="T47"/>
                <a:gd fmla="*/ 10 w 29" name="T48"/>
                <a:gd fmla="*/ 26 h 38" name="T49"/>
                <a:gd fmla="*/ 7 w 29" name="T50"/>
                <a:gd fmla="*/ 22 h 38" name="T51"/>
                <a:gd fmla="*/ 24 w 29" name="T52"/>
                <a:gd fmla="*/ 17 h 38" name="T53"/>
                <a:gd fmla="*/ 24 w 29" name="T54"/>
                <a:gd fmla="*/ 17 h 38" name="T55"/>
                <a:gd fmla="*/ 24 w 29" name="T56"/>
                <a:gd fmla="*/ 17 h 38" name="T57"/>
                <a:gd fmla="*/ 4 w 29" name="T58"/>
                <a:gd fmla="*/ 15 h 38" name="T59"/>
                <a:gd fmla="*/ 4 w 29" name="T60"/>
                <a:gd fmla="*/ 15 h 38" name="T61"/>
                <a:gd fmla="*/ 4 w 29" name="T62"/>
                <a:gd fmla="*/ 15 h 38" name="T63"/>
                <a:gd fmla="*/ 4 w 29" name="T64"/>
                <a:gd fmla="*/ 15 h 38" name="T65"/>
                <a:gd fmla="*/ 6 w 29" name="T66"/>
                <a:gd fmla="*/ 11 h 38" name="T67"/>
                <a:gd fmla="*/ 4 w 29" name="T68"/>
                <a:gd fmla="*/ 15 h 38" name="T69"/>
                <a:gd fmla="*/ 24 w 29" name="T70"/>
                <a:gd fmla="*/ 13 h 38" name="T71"/>
                <a:gd fmla="*/ 24 w 29" name="T72"/>
                <a:gd fmla="*/ 13 h 38" name="T73"/>
                <a:gd fmla="*/ 24 w 29" name="T74"/>
                <a:gd fmla="*/ 13 h 38" name="T75"/>
                <a:gd fmla="*/ 24 w 29" name="T76"/>
                <a:gd fmla="*/ 13 h 38" name="T77"/>
                <a:gd fmla="*/ 24 w 29" name="T78"/>
                <a:gd fmla="*/ 13 h 38" name="T79"/>
                <a:gd fmla="*/ 24 w 29" name="T80"/>
                <a:gd fmla="*/ 12 h 38" name="T81"/>
                <a:gd fmla="*/ 24 w 29" name="T82"/>
                <a:gd fmla="*/ 12 h 38" name="T83"/>
                <a:gd fmla="*/ 24 w 29" name="T84"/>
                <a:gd fmla="*/ 12 h 38" name="T85"/>
                <a:gd fmla="*/ 24 w 29" name="T86"/>
                <a:gd fmla="*/ 12 h 38" name="T87"/>
                <a:gd fmla="*/ 25 w 29" name="T88"/>
                <a:gd fmla="*/ 7 h 38" name="T89"/>
                <a:gd fmla="*/ 25 w 29" name="T90"/>
                <a:gd fmla="*/ 7 h 38" name="T91"/>
                <a:gd fmla="*/ 25 w 29" name="T92"/>
                <a:gd fmla="*/ 7 h 38" name="T93"/>
                <a:gd fmla="*/ 25 w 29" name="T94"/>
                <a:gd fmla="*/ 7 h 38" name="T95"/>
                <a:gd fmla="*/ 25 w 29" name="T96"/>
                <a:gd fmla="*/ 7 h 38" name="T97"/>
                <a:gd fmla="*/ 24 w 29" name="T98"/>
                <a:gd fmla="*/ 5 h 38" name="T99"/>
                <a:gd fmla="*/ 24 w 29" name="T100"/>
                <a:gd fmla="*/ 5 h 38" name="T101"/>
                <a:gd fmla="*/ 19 w 29" name="T102"/>
                <a:gd fmla="*/ 4 h 38" name="T103"/>
                <a:gd fmla="*/ 19 w 29" name="T104"/>
                <a:gd fmla="*/ 4 h 38" name="T105"/>
                <a:gd fmla="*/ 20 w 29" name="T106"/>
                <a:gd fmla="*/ 4 h 38" name="T107"/>
                <a:gd fmla="*/ 20 w 29" name="T108"/>
                <a:gd fmla="*/ 4 h 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 w="2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1854"/>
            <p:cNvSpPr/>
            <p:nvPr/>
          </p:nvSpPr>
          <p:spPr bwMode="auto">
            <a:xfrm>
              <a:off x="7429502" y="5559426"/>
              <a:ext cx="9525" cy="6350"/>
            </a:xfrm>
            <a:custGeom>
              <a:gdLst>
                <a:gd fmla="*/ 0 w 6" name="T0"/>
                <a:gd fmla="*/ 4 h 4" name="T1"/>
                <a:gd fmla="*/ 0 w 6" name="T2"/>
                <a:gd fmla="*/ 0 h 4" name="T3"/>
                <a:gd fmla="*/ 6 w 6" name="T4"/>
                <a:gd fmla="*/ 0 h 4" name="T5"/>
                <a:gd fmla="*/ 6 w 6" name="T6"/>
                <a:gd fmla="*/ 4 h 4" name="T7"/>
                <a:gd fmla="*/ 0 w 6" name="T8"/>
                <a:gd fmla="*/ 4 h 4" name="T9"/>
                <a:gd fmla="*/ 0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0" y="4"/>
                  </a:moveTo>
                  <a:lnTo>
                    <a:pt x="0" y="0"/>
                  </a:lnTo>
                  <a:lnTo>
                    <a:pt x="6" y="0"/>
                  </a:lnTo>
                  <a:lnTo>
                    <a:pt x="6" y="4"/>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855"/>
            <p:cNvSpPr>
              <a:spLocks noEditPoints="1"/>
            </p:cNvSpPr>
            <p:nvPr/>
          </p:nvSpPr>
          <p:spPr bwMode="auto">
            <a:xfrm>
              <a:off x="7426327" y="5556251"/>
              <a:ext cx="15875" cy="12700"/>
            </a:xfrm>
            <a:custGeom>
              <a:gdLst>
                <a:gd fmla="*/ 8 w 10" name="T0"/>
                <a:gd fmla="*/ 8 h 8" name="T1"/>
                <a:gd fmla="*/ 2 w 10" name="T2"/>
                <a:gd fmla="*/ 8 h 8" name="T3"/>
                <a:gd fmla="*/ 2 w 10" name="T4"/>
                <a:gd fmla="*/ 6 h 8" name="T5"/>
                <a:gd fmla="*/ 4 w 10" name="T6"/>
                <a:gd fmla="*/ 6 h 8" name="T7"/>
                <a:gd fmla="*/ 2 w 10" name="T8"/>
                <a:gd fmla="*/ 6 h 8" name="T9"/>
                <a:gd fmla="*/ 2 w 10" name="T10"/>
                <a:gd fmla="*/ 8 h 8" name="T11"/>
                <a:gd fmla="*/ 0 w 10" name="T12"/>
                <a:gd fmla="*/ 8 h 8" name="T13"/>
                <a:gd fmla="*/ 0 w 10" name="T14"/>
                <a:gd fmla="*/ 0 h 8" name="T15"/>
                <a:gd fmla="*/ 10 w 10" name="T16"/>
                <a:gd fmla="*/ 0 h 8" name="T17"/>
                <a:gd fmla="*/ 10 w 10" name="T18"/>
                <a:gd fmla="*/ 8 h 8" name="T19"/>
                <a:gd fmla="*/ 8 w 10" name="T20"/>
                <a:gd fmla="*/ 8 h 8" name="T21"/>
                <a:gd fmla="*/ 8 w 10" name="T22"/>
                <a:gd fmla="*/ 8 h 8" name="T23"/>
                <a:gd fmla="*/ 5 w 10" name="T24"/>
                <a:gd fmla="*/ 4 h 8" name="T25"/>
                <a:gd fmla="*/ 5 w 10" name="T26"/>
                <a:gd fmla="*/ 4 h 8" name="T27"/>
                <a:gd fmla="*/ 4 w 10" name="T28"/>
                <a:gd fmla="*/ 4 h 8" name="T29"/>
                <a:gd fmla="*/ 4 w 10" name="T30"/>
                <a:gd fmla="*/ 4 h 8" name="T31"/>
                <a:gd fmla="*/ 5 w 10" name="T32"/>
                <a:gd fmla="*/ 4 h 8" name="T33"/>
                <a:gd fmla="*/ 5 w 10" name="T34"/>
                <a:gd fmla="*/ 4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0">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1856"/>
            <p:cNvSpPr/>
            <p:nvPr/>
          </p:nvSpPr>
          <p:spPr bwMode="auto">
            <a:xfrm>
              <a:off x="7496177" y="5688013"/>
              <a:ext cx="6350" cy="23813"/>
            </a:xfrm>
            <a:custGeom>
              <a:gdLst>
                <a:gd fmla="*/ 0 w 4" name="T0"/>
                <a:gd fmla="*/ 15 h 15" name="T1"/>
                <a:gd fmla="*/ 0 w 4" name="T2"/>
                <a:gd fmla="*/ 0 h 15" name="T3"/>
                <a:gd fmla="*/ 4 w 4" name="T4"/>
                <a:gd fmla="*/ 0 h 15" name="T5"/>
                <a:gd fmla="*/ 4 w 4" name="T6"/>
                <a:gd fmla="*/ 15 h 15" name="T7"/>
                <a:gd fmla="*/ 0 w 4" name="T8"/>
                <a:gd fmla="*/ 15 h 15" name="T9"/>
                <a:gd fmla="*/ 0 w 4" name="T10"/>
                <a:gd fmla="*/ 15 h 15" name="T11"/>
              </a:gdLst>
              <a:cxnLst>
                <a:cxn ang="0">
                  <a:pos x="T0" y="T1"/>
                </a:cxn>
                <a:cxn ang="0">
                  <a:pos x="T2" y="T3"/>
                </a:cxn>
                <a:cxn ang="0">
                  <a:pos x="T4" y="T5"/>
                </a:cxn>
                <a:cxn ang="0">
                  <a:pos x="T6" y="T7"/>
                </a:cxn>
                <a:cxn ang="0">
                  <a:pos x="T8" y="T9"/>
                </a:cxn>
                <a:cxn ang="0">
                  <a:pos x="T10" y="T11"/>
                </a:cxn>
              </a:cxnLst>
              <a:rect b="b" l="0" r="r" t="0"/>
              <a:pathLst>
                <a:path h="15" w="4">
                  <a:moveTo>
                    <a:pt x="0" y="15"/>
                  </a:moveTo>
                  <a:lnTo>
                    <a:pt x="0" y="0"/>
                  </a:lnTo>
                  <a:lnTo>
                    <a:pt x="4" y="0"/>
                  </a:lnTo>
                  <a:lnTo>
                    <a:pt x="4" y="15"/>
                  </a:lnTo>
                  <a:lnTo>
                    <a:pt x="0" y="15"/>
                  </a:lnTo>
                  <a:lnTo>
                    <a:pt x="0"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1857"/>
            <p:cNvSpPr>
              <a:spLocks noEditPoints="1"/>
            </p:cNvSpPr>
            <p:nvPr/>
          </p:nvSpPr>
          <p:spPr bwMode="auto">
            <a:xfrm>
              <a:off x="7493002" y="5684838"/>
              <a:ext cx="12700" cy="30163"/>
            </a:xfrm>
            <a:custGeom>
              <a:gdLst>
                <a:gd fmla="*/ 6 w 8" name="T0"/>
                <a:gd fmla="*/ 19 h 19" name="T1"/>
                <a:gd fmla="*/ 2 w 8" name="T2"/>
                <a:gd fmla="*/ 19 h 19" name="T3"/>
                <a:gd fmla="*/ 2 w 8" name="T4"/>
                <a:gd fmla="*/ 17 h 19" name="T5"/>
                <a:gd fmla="*/ 4 w 8" name="T6"/>
                <a:gd fmla="*/ 17 h 19" name="T7"/>
                <a:gd fmla="*/ 2 w 8" name="T8"/>
                <a:gd fmla="*/ 17 h 19" name="T9"/>
                <a:gd fmla="*/ 2 w 8" name="T10"/>
                <a:gd fmla="*/ 19 h 19" name="T11"/>
                <a:gd fmla="*/ 0 w 8" name="T12"/>
                <a:gd fmla="*/ 19 h 19" name="T13"/>
                <a:gd fmla="*/ 0 w 8" name="T14"/>
                <a:gd fmla="*/ 0 h 19" name="T15"/>
                <a:gd fmla="*/ 8 w 8" name="T16"/>
                <a:gd fmla="*/ 0 h 19" name="T17"/>
                <a:gd fmla="*/ 8 w 8" name="T18"/>
                <a:gd fmla="*/ 19 h 19" name="T19"/>
                <a:gd fmla="*/ 6 w 8" name="T20"/>
                <a:gd fmla="*/ 19 h 19" name="T21"/>
                <a:gd fmla="*/ 6 w 8" name="T22"/>
                <a:gd fmla="*/ 19 h 19" name="T23"/>
                <a:gd fmla="*/ 4 w 8" name="T24"/>
                <a:gd fmla="*/ 15 h 19" name="T25"/>
                <a:gd fmla="*/ 4 w 8" name="T26"/>
                <a:gd fmla="*/ 4 h 19" name="T27"/>
                <a:gd fmla="*/ 4 w 8" name="T28"/>
                <a:gd fmla="*/ 15 h 19" name="T29"/>
                <a:gd fmla="*/ 4 w 8" name="T30"/>
                <a:gd fmla="*/ 15 h 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9" w="8">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1858"/>
            <p:cNvSpPr>
              <a:spLocks noEditPoints="1"/>
            </p:cNvSpPr>
            <p:nvPr/>
          </p:nvSpPr>
          <p:spPr bwMode="auto">
            <a:xfrm>
              <a:off x="7410452" y="5708651"/>
              <a:ext cx="142875" cy="190500"/>
            </a:xfrm>
            <a:custGeom>
              <a:gdLst>
                <a:gd fmla="*/ 35 w 82" name="T0"/>
                <a:gd fmla="*/ 109 h 109" name="T1"/>
                <a:gd fmla="*/ 10 w 82" name="T2"/>
                <a:gd fmla="*/ 85 h 109" name="T3"/>
                <a:gd fmla="*/ 10 w 82" name="T4"/>
                <a:gd fmla="*/ 85 h 109" name="T5"/>
                <a:gd fmla="*/ 0 w 82" name="T6"/>
                <a:gd fmla="*/ 43 h 109" name="T7"/>
                <a:gd fmla="*/ 0 w 82" name="T8"/>
                <a:gd fmla="*/ 43 h 109" name="T9"/>
                <a:gd fmla="*/ 51 w 82" name="T10"/>
                <a:gd fmla="*/ 0 h 109" name="T11"/>
                <a:gd fmla="*/ 51 w 82" name="T12"/>
                <a:gd fmla="*/ 0 h 109" name="T13"/>
                <a:gd fmla="*/ 75 w 82" name="T14"/>
                <a:gd fmla="*/ 16 h 109" name="T15"/>
                <a:gd fmla="*/ 75 w 82" name="T16"/>
                <a:gd fmla="*/ 16 h 109" name="T17"/>
                <a:gd fmla="*/ 82 w 82" name="T18"/>
                <a:gd fmla="*/ 54 h 109" name="T19"/>
                <a:gd fmla="*/ 82 w 82" name="T20"/>
                <a:gd fmla="*/ 54 h 109" name="T21"/>
                <a:gd fmla="*/ 42 w 82" name="T22"/>
                <a:gd fmla="*/ 107 h 109" name="T23"/>
                <a:gd fmla="*/ 42 w 82" name="T24"/>
                <a:gd fmla="*/ 107 h 109" name="T25"/>
                <a:gd fmla="*/ 35 w 82" name="T26"/>
                <a:gd fmla="*/ 109 h 109" name="T27"/>
                <a:gd fmla="*/ 35 w 82" name="T28"/>
                <a:gd fmla="*/ 109 h 109" name="T29"/>
                <a:gd fmla="*/ 35 w 82" name="T30"/>
                <a:gd fmla="*/ 109 h 109" name="T31"/>
                <a:gd fmla="*/ 19 w 82" name="T32"/>
                <a:gd fmla="*/ 13 h 109" name="T33"/>
                <a:gd fmla="*/ 4 w 82" name="T34"/>
                <a:gd fmla="*/ 43 h 109" name="T35"/>
                <a:gd fmla="*/ 4 w 82" name="T36"/>
                <a:gd fmla="*/ 43 h 109" name="T37"/>
                <a:gd fmla="*/ 14 w 82" name="T38"/>
                <a:gd fmla="*/ 83 h 109" name="T39"/>
                <a:gd fmla="*/ 14 w 82" name="T40"/>
                <a:gd fmla="*/ 83 h 109" name="T41"/>
                <a:gd fmla="*/ 35 w 82" name="T42"/>
                <a:gd fmla="*/ 105 h 109" name="T43"/>
                <a:gd fmla="*/ 35 w 82" name="T44"/>
                <a:gd fmla="*/ 105 h 109" name="T45"/>
                <a:gd fmla="*/ 40 w 82" name="T46"/>
                <a:gd fmla="*/ 103 h 109" name="T47"/>
                <a:gd fmla="*/ 40 w 82" name="T48"/>
                <a:gd fmla="*/ 103 h 109" name="T49"/>
                <a:gd fmla="*/ 78 w 82" name="T50"/>
                <a:gd fmla="*/ 54 h 109" name="T51"/>
                <a:gd fmla="*/ 78 w 82" name="T52"/>
                <a:gd fmla="*/ 54 h 109" name="T53"/>
                <a:gd fmla="*/ 72 w 82" name="T54"/>
                <a:gd fmla="*/ 18 h 109" name="T55"/>
                <a:gd fmla="*/ 72 w 82" name="T56"/>
                <a:gd fmla="*/ 18 h 109" name="T57"/>
                <a:gd fmla="*/ 51 w 82" name="T58"/>
                <a:gd fmla="*/ 4 h 109" name="T59"/>
                <a:gd fmla="*/ 51 w 82" name="T60"/>
                <a:gd fmla="*/ 4 h 109" name="T61"/>
                <a:gd fmla="*/ 51 w 82" name="T62"/>
                <a:gd fmla="*/ 4 h 109" name="T63"/>
                <a:gd fmla="*/ 51 w 82" name="T64"/>
                <a:gd fmla="*/ 4 h 109" name="T65"/>
                <a:gd fmla="*/ 19 w 82" name="T66"/>
                <a:gd fmla="*/ 13 h 1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 w="82">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1859"/>
            <p:cNvSpPr>
              <a:spLocks noEditPoints="1"/>
            </p:cNvSpPr>
            <p:nvPr/>
          </p:nvSpPr>
          <p:spPr bwMode="auto">
            <a:xfrm>
              <a:off x="7407277" y="5705476"/>
              <a:ext cx="149225" cy="196850"/>
            </a:xfrm>
            <a:custGeom>
              <a:gdLst>
                <a:gd fmla="*/ 37 w 86" name="T0"/>
                <a:gd fmla="*/ 111 h 113" name="T1"/>
                <a:gd fmla="*/ 10 w 86" name="T2"/>
                <a:gd fmla="*/ 88 h 113" name="T3"/>
                <a:gd fmla="*/ 0 w 86" name="T4"/>
                <a:gd fmla="*/ 45 h 113" name="T5"/>
                <a:gd fmla="*/ 52 w 86" name="T6"/>
                <a:gd fmla="*/ 0 h 113" name="T7"/>
                <a:gd fmla="*/ 53 w 86" name="T8"/>
                <a:gd fmla="*/ 0 h 113" name="T9"/>
                <a:gd fmla="*/ 79 w 86" name="T10"/>
                <a:gd fmla="*/ 17 h 113" name="T11"/>
                <a:gd fmla="*/ 86 w 86" name="T12"/>
                <a:gd fmla="*/ 56 h 113" name="T13"/>
                <a:gd fmla="*/ 45 w 86" name="T14"/>
                <a:gd fmla="*/ 111 h 113" name="T15"/>
                <a:gd fmla="*/ 37 w 86" name="T16"/>
                <a:gd fmla="*/ 113 h 113" name="T17"/>
                <a:gd fmla="*/ 37 w 86" name="T18"/>
                <a:gd fmla="*/ 113 h 113" name="T19"/>
                <a:gd fmla="*/ 43 w 86" name="T20"/>
                <a:gd fmla="*/ 107 h 113" name="T21"/>
                <a:gd fmla="*/ 82 w 86" name="T22"/>
                <a:gd fmla="*/ 56 h 113" name="T23"/>
                <a:gd fmla="*/ 43 w 86" name="T24"/>
                <a:gd fmla="*/ 107 h 113" name="T25"/>
                <a:gd fmla="*/ 37 w 86" name="T26"/>
                <a:gd fmla="*/ 109 h 113" name="T27"/>
                <a:gd fmla="*/ 37 w 86" name="T28"/>
                <a:gd fmla="*/ 109 h 113" name="T29"/>
                <a:gd fmla="*/ 37 w 86" name="T30"/>
                <a:gd fmla="*/ 109 h 113" name="T31"/>
                <a:gd fmla="*/ 36 w 86" name="T32"/>
                <a:gd fmla="*/ 108 h 113" name="T33"/>
                <a:gd fmla="*/ 36 w 86" name="T34"/>
                <a:gd fmla="*/ 108 h 113" name="T35"/>
                <a:gd fmla="*/ 35 w 86" name="T36"/>
                <a:gd fmla="*/ 108 h 113" name="T37"/>
                <a:gd fmla="*/ 30 w 86" name="T38"/>
                <a:gd fmla="*/ 106 h 113" name="T39"/>
                <a:gd fmla="*/ 37 w 86" name="T40"/>
                <a:gd fmla="*/ 105 h 113" name="T41"/>
                <a:gd fmla="*/ 41 w 86" name="T42"/>
                <a:gd fmla="*/ 104 h 113" name="T43"/>
                <a:gd fmla="*/ 78 w 86" name="T44"/>
                <a:gd fmla="*/ 56 h 113" name="T45"/>
                <a:gd fmla="*/ 78 w 86" name="T46"/>
                <a:gd fmla="*/ 56 h 113" name="T47"/>
                <a:gd fmla="*/ 72 w 86" name="T48"/>
                <a:gd fmla="*/ 21 h 113" name="T49"/>
                <a:gd fmla="*/ 53 w 86" name="T50"/>
                <a:gd fmla="*/ 8 h 113" name="T51"/>
                <a:gd fmla="*/ 22 w 86" name="T52"/>
                <a:gd fmla="*/ 17 h 113" name="T53"/>
                <a:gd fmla="*/ 8 w 86" name="T54"/>
                <a:gd fmla="*/ 45 h 113" name="T55"/>
                <a:gd fmla="*/ 8 w 86" name="T56"/>
                <a:gd fmla="*/ 45 h 113" name="T57"/>
                <a:gd fmla="*/ 17 w 86" name="T58"/>
                <a:gd fmla="*/ 85 h 113" name="T59"/>
                <a:gd fmla="*/ 37 w 86" name="T60"/>
                <a:gd fmla="*/ 105 h 113" name="T61"/>
                <a:gd fmla="*/ 37 w 86" name="T62"/>
                <a:gd fmla="*/ 105 h 113" name="T63"/>
                <a:gd fmla="*/ 14 w 86" name="T64"/>
                <a:gd fmla="*/ 86 h 113" name="T65"/>
                <a:gd fmla="*/ 17 w 86" name="T66"/>
                <a:gd fmla="*/ 92 h 113" name="T67"/>
                <a:gd fmla="*/ 14 w 86" name="T68"/>
                <a:gd fmla="*/ 86 h 113" name="T69"/>
                <a:gd fmla="*/ 9 w 86" name="T70"/>
                <a:gd fmla="*/ 74 h 113" name="T71"/>
                <a:gd fmla="*/ 82 w 86" name="T72"/>
                <a:gd fmla="*/ 56 h 113" name="T73"/>
                <a:gd fmla="*/ 82 w 86" name="T74"/>
                <a:gd fmla="*/ 56 h 113" name="T75"/>
                <a:gd fmla="*/ 76 w 86" name="T76"/>
                <a:gd fmla="*/ 21 h 113" name="T77"/>
                <a:gd fmla="*/ 4 w 86" name="T78"/>
                <a:gd fmla="*/ 45 h 113" name="T79"/>
                <a:gd fmla="*/ 4 w 86" name="T80"/>
                <a:gd fmla="*/ 45 h 113" name="T81"/>
                <a:gd fmla="*/ 4 w 86" name="T82"/>
                <a:gd fmla="*/ 45 h 113" name="T83"/>
                <a:gd fmla="*/ 6 w 86" name="T84"/>
                <a:gd fmla="*/ 31 h 113" name="T85"/>
                <a:gd fmla="*/ 76 w 86" name="T86"/>
                <a:gd fmla="*/ 21 h 113" name="T87"/>
                <a:gd fmla="*/ 76 w 86" name="T88"/>
                <a:gd fmla="*/ 21 h 113" name="T89"/>
                <a:gd fmla="*/ 75 w 86" name="T90"/>
                <a:gd fmla="*/ 18 h 113" name="T91"/>
                <a:gd fmla="*/ 75 w 86" name="T92"/>
                <a:gd fmla="*/ 18 h 113" name="T93"/>
                <a:gd fmla="*/ 75 w 86" name="T94"/>
                <a:gd fmla="*/ 18 h 113" name="T95"/>
                <a:gd fmla="*/ 75 w 86" name="T96"/>
                <a:gd fmla="*/ 18 h 113" name="T97"/>
                <a:gd fmla="*/ 75 w 86" name="T98"/>
                <a:gd fmla="*/ 18 h 113" name="T99"/>
                <a:gd fmla="*/ 53 w 86" name="T100"/>
                <a:gd fmla="*/ 4 h 113" name="T101"/>
                <a:gd fmla="*/ 53 w 86" name="T102"/>
                <a:gd fmla="*/ 4 h 113" name="T103"/>
                <a:gd fmla="*/ 51 w 86" name="T104"/>
                <a:gd fmla="*/ 4 h 113" name="T105"/>
                <a:gd fmla="*/ 53 w 86" name="T106"/>
                <a:gd fmla="*/ 4 h 113" name="T107"/>
                <a:gd fmla="*/ 53 w 86" name="T108"/>
                <a:gd fmla="*/ 4 h 113" name="T109"/>
                <a:gd fmla="*/ 21 w 86" name="T110"/>
                <a:gd fmla="*/ 15 h 113" name="T111"/>
                <a:gd fmla="*/ 20 w 86" name="T112"/>
                <a:gd fmla="*/ 14 h 113" name="T113"/>
                <a:gd fmla="*/ 21 w 86" name="T114"/>
                <a:gd fmla="*/ 15 h 1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3" w="86">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1860"/>
            <p:cNvSpPr/>
            <p:nvPr/>
          </p:nvSpPr>
          <p:spPr bwMode="auto">
            <a:xfrm>
              <a:off x="7531102" y="5711826"/>
              <a:ext cx="128588" cy="122238"/>
            </a:xfrm>
            <a:custGeom>
              <a:gdLst>
                <a:gd fmla="*/ 55 w 74" name="T0"/>
                <a:gd fmla="*/ 67 h 70" name="T1"/>
                <a:gd fmla="*/ 70 w 74" name="T2"/>
                <a:gd fmla="*/ 58 h 70" name="T3"/>
                <a:gd fmla="*/ 70 w 74" name="T4"/>
                <a:gd fmla="*/ 56 h 70" name="T5"/>
                <a:gd fmla="*/ 70 w 74" name="T6"/>
                <a:gd fmla="*/ 56 h 70" name="T7"/>
                <a:gd fmla="*/ 50 w 74" name="T8"/>
                <a:gd fmla="*/ 6 h 70" name="T9"/>
                <a:gd fmla="*/ 50 w 74" name="T10"/>
                <a:gd fmla="*/ 6 h 70" name="T11"/>
                <a:gd fmla="*/ 41 w 74" name="T12"/>
                <a:gd fmla="*/ 4 h 70" name="T13"/>
                <a:gd fmla="*/ 41 w 74" name="T14"/>
                <a:gd fmla="*/ 4 h 70" name="T15"/>
                <a:gd fmla="*/ 2 w 74" name="T16"/>
                <a:gd fmla="*/ 11 h 70" name="T17"/>
                <a:gd fmla="*/ 2 w 74" name="T18"/>
                <a:gd fmla="*/ 11 h 70" name="T19"/>
                <a:gd fmla="*/ 0 w 74" name="T20"/>
                <a:gd fmla="*/ 7 h 70" name="T21"/>
                <a:gd fmla="*/ 41 w 74" name="T22"/>
                <a:gd fmla="*/ 0 h 70" name="T23"/>
                <a:gd fmla="*/ 41 w 74" name="T24"/>
                <a:gd fmla="*/ 0 h 70" name="T25"/>
                <a:gd fmla="*/ 53 w 74" name="T26"/>
                <a:gd fmla="*/ 3 h 70" name="T27"/>
                <a:gd fmla="*/ 53 w 74" name="T28"/>
                <a:gd fmla="*/ 3 h 70" name="T29"/>
                <a:gd fmla="*/ 74 w 74" name="T30"/>
                <a:gd fmla="*/ 56 h 70" name="T31"/>
                <a:gd fmla="*/ 74 w 74" name="T32"/>
                <a:gd fmla="*/ 56 h 70" name="T33"/>
                <a:gd fmla="*/ 72 w 74" name="T34"/>
                <a:gd fmla="*/ 62 h 70" name="T35"/>
                <a:gd fmla="*/ 72 w 74" name="T36"/>
                <a:gd fmla="*/ 62 h 70" name="T37"/>
                <a:gd fmla="*/ 72 w 74" name="T38"/>
                <a:gd fmla="*/ 62 h 70" name="T39"/>
                <a:gd fmla="*/ 57 w 74" name="T40"/>
                <a:gd fmla="*/ 70 h 70" name="T41"/>
                <a:gd fmla="*/ 57 w 74" name="T42"/>
                <a:gd fmla="*/ 70 h 70" name="T43"/>
                <a:gd fmla="*/ 55 w 74" name="T44"/>
                <a:gd fmla="*/ 67 h 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0" w="74">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861"/>
            <p:cNvSpPr>
              <a:spLocks noEditPoints="1"/>
            </p:cNvSpPr>
            <p:nvPr/>
          </p:nvSpPr>
          <p:spPr bwMode="auto">
            <a:xfrm>
              <a:off x="7527927" y="5708651"/>
              <a:ext cx="134938" cy="139700"/>
            </a:xfrm>
            <a:custGeom>
              <a:gdLst>
                <a:gd fmla="*/ 57 w 78" name="T0"/>
                <a:gd fmla="*/ 69 h 80" name="T1"/>
                <a:gd fmla="*/ 57 w 78" name="T2"/>
                <a:gd fmla="*/ 69 h 80" name="T3"/>
                <a:gd fmla="*/ 54 w 78" name="T4"/>
                <a:gd fmla="*/ 68 h 80" name="T5"/>
                <a:gd fmla="*/ 70 w 78" name="T6"/>
                <a:gd fmla="*/ 58 h 80" name="T7"/>
                <a:gd fmla="*/ 70 w 78" name="T8"/>
                <a:gd fmla="*/ 58 h 80" name="T9"/>
                <a:gd fmla="*/ 70 w 78" name="T10"/>
                <a:gd fmla="*/ 58 h 80" name="T11"/>
                <a:gd fmla="*/ 50 w 78" name="T12"/>
                <a:gd fmla="*/ 9 h 80" name="T13"/>
                <a:gd fmla="*/ 50 w 78" name="T14"/>
                <a:gd fmla="*/ 9 h 80" name="T15"/>
                <a:gd fmla="*/ 50 w 78" name="T16"/>
                <a:gd fmla="*/ 9 h 80" name="T17"/>
                <a:gd fmla="*/ 50 w 78" name="T18"/>
                <a:gd fmla="*/ 9 h 80" name="T19"/>
                <a:gd fmla="*/ 49 w 78" name="T20"/>
                <a:gd fmla="*/ 8 h 80" name="T21"/>
                <a:gd fmla="*/ 44 w 78" name="T22"/>
                <a:gd fmla="*/ 8 h 80" name="T23"/>
                <a:gd fmla="*/ 44 w 78" name="T24"/>
                <a:gd fmla="*/ 8 h 80" name="T25"/>
                <a:gd fmla="*/ 43 w 78" name="T26"/>
                <a:gd fmla="*/ 8 h 80" name="T27"/>
                <a:gd fmla="*/ 5 w 78" name="T28"/>
                <a:gd fmla="*/ 15 h 80" name="T29"/>
                <a:gd fmla="*/ 3 w 78" name="T30"/>
                <a:gd fmla="*/ 18 h 80" name="T31"/>
                <a:gd fmla="*/ 2 w 78" name="T32"/>
                <a:gd fmla="*/ 7 h 80" name="T33"/>
                <a:gd fmla="*/ 2 w 78" name="T34"/>
                <a:gd fmla="*/ 7 h 80" name="T35"/>
                <a:gd fmla="*/ 3 w 78" name="T36"/>
                <a:gd fmla="*/ 7 h 80" name="T37"/>
                <a:gd fmla="*/ 6 w 78" name="T38"/>
                <a:gd fmla="*/ 6 h 80" name="T39"/>
                <a:gd fmla="*/ 17 w 78" name="T40"/>
                <a:gd fmla="*/ 4 h 80" name="T41"/>
                <a:gd fmla="*/ 43 w 78" name="T42"/>
                <a:gd fmla="*/ 0 h 80" name="T43"/>
                <a:gd fmla="*/ 57 w 78" name="T44"/>
                <a:gd fmla="*/ 4 h 80" name="T45"/>
                <a:gd fmla="*/ 78 w 78" name="T46"/>
                <a:gd fmla="*/ 58 h 80" name="T47"/>
                <a:gd fmla="*/ 76 w 78" name="T48"/>
                <a:gd fmla="*/ 65 h 80" name="T49"/>
                <a:gd fmla="*/ 61 w 78" name="T50"/>
                <a:gd fmla="*/ 73 h 80" name="T51"/>
                <a:gd fmla="*/ 55 w 78" name="T52"/>
                <a:gd fmla="*/ 70 h 80" name="T53"/>
                <a:gd fmla="*/ 73 w 78" name="T54"/>
                <a:gd fmla="*/ 62 h 80" name="T55"/>
                <a:gd fmla="*/ 73 w 78" name="T56"/>
                <a:gd fmla="*/ 62 h 80" name="T57"/>
                <a:gd fmla="*/ 60 w 78" name="T58"/>
                <a:gd fmla="*/ 69 h 80" name="T59"/>
                <a:gd fmla="*/ 74 w 78" name="T60"/>
                <a:gd fmla="*/ 61 h 80" name="T61"/>
                <a:gd fmla="*/ 74 w 78" name="T62"/>
                <a:gd fmla="*/ 58 h 80" name="T63"/>
                <a:gd fmla="*/ 54 w 78" name="T64"/>
                <a:gd fmla="*/ 7 h 80" name="T65"/>
                <a:gd fmla="*/ 53 w 78" name="T66"/>
                <a:gd fmla="*/ 7 h 80" name="T67"/>
                <a:gd fmla="*/ 74 w 78" name="T68"/>
                <a:gd fmla="*/ 58 h 80" name="T69"/>
                <a:gd fmla="*/ 74 w 78" name="T70"/>
                <a:gd fmla="*/ 58 h 80" name="T71"/>
                <a:gd fmla="*/ 74 w 78" name="T72"/>
                <a:gd fmla="*/ 58 h 80" name="T73"/>
                <a:gd fmla="*/ 48 w 78" name="T74"/>
                <a:gd fmla="*/ 4 h 80" name="T75"/>
                <a:gd fmla="*/ 44 w 78" name="T76"/>
                <a:gd fmla="*/ 4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78">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1862"/>
            <p:cNvSpPr/>
            <p:nvPr/>
          </p:nvSpPr>
          <p:spPr bwMode="auto">
            <a:xfrm>
              <a:off x="7646989" y="5818188"/>
              <a:ext cx="7938" cy="20638"/>
            </a:xfrm>
            <a:custGeom>
              <a:gdLst>
                <a:gd fmla="*/ 0 w 5" name="T0"/>
                <a:gd fmla="*/ 13 h 13" name="T1"/>
                <a:gd fmla="*/ 0 w 5" name="T2"/>
                <a:gd fmla="*/ 0 h 13" name="T3"/>
                <a:gd fmla="*/ 5 w 5" name="T4"/>
                <a:gd fmla="*/ 0 h 13" name="T5"/>
                <a:gd fmla="*/ 5 w 5" name="T6"/>
                <a:gd fmla="*/ 13 h 13" name="T7"/>
                <a:gd fmla="*/ 0 w 5" name="T8"/>
                <a:gd fmla="*/ 13 h 13" name="T9"/>
                <a:gd fmla="*/ 0 w 5" name="T10"/>
                <a:gd fmla="*/ 13 h 13" name="T11"/>
              </a:gdLst>
              <a:cxnLst>
                <a:cxn ang="0">
                  <a:pos x="T0" y="T1"/>
                </a:cxn>
                <a:cxn ang="0">
                  <a:pos x="T2" y="T3"/>
                </a:cxn>
                <a:cxn ang="0">
                  <a:pos x="T4" y="T5"/>
                </a:cxn>
                <a:cxn ang="0">
                  <a:pos x="T6" y="T7"/>
                </a:cxn>
                <a:cxn ang="0">
                  <a:pos x="T8" y="T9"/>
                </a:cxn>
                <a:cxn ang="0">
                  <a:pos x="T10" y="T11"/>
                </a:cxn>
              </a:cxnLst>
              <a:rect b="b" l="0" r="r" t="0"/>
              <a:pathLst>
                <a:path h="13" w="5">
                  <a:moveTo>
                    <a:pt x="0" y="13"/>
                  </a:moveTo>
                  <a:lnTo>
                    <a:pt x="0" y="0"/>
                  </a:lnTo>
                  <a:lnTo>
                    <a:pt x="5" y="0"/>
                  </a:lnTo>
                  <a:lnTo>
                    <a:pt x="5"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1863"/>
            <p:cNvSpPr>
              <a:spLocks noEditPoints="1"/>
            </p:cNvSpPr>
            <p:nvPr/>
          </p:nvSpPr>
          <p:spPr bwMode="auto">
            <a:xfrm>
              <a:off x="7643814" y="5815013"/>
              <a:ext cx="14288" cy="28575"/>
            </a:xfrm>
            <a:custGeom>
              <a:gdLst>
                <a:gd fmla="*/ 7 w 9" name="T0"/>
                <a:gd fmla="*/ 18 h 18" name="T1"/>
                <a:gd fmla="*/ 2 w 9" name="T2"/>
                <a:gd fmla="*/ 18 h 18" name="T3"/>
                <a:gd fmla="*/ 2 w 9" name="T4"/>
                <a:gd fmla="*/ 15 h 18" name="T5"/>
                <a:gd fmla="*/ 4 w 9" name="T6"/>
                <a:gd fmla="*/ 15 h 18" name="T7"/>
                <a:gd fmla="*/ 2 w 9" name="T8"/>
                <a:gd fmla="*/ 15 h 18" name="T9"/>
                <a:gd fmla="*/ 2 w 9" name="T10"/>
                <a:gd fmla="*/ 18 h 18" name="T11"/>
                <a:gd fmla="*/ 0 w 9" name="T12"/>
                <a:gd fmla="*/ 18 h 18" name="T13"/>
                <a:gd fmla="*/ 0 w 9" name="T14"/>
                <a:gd fmla="*/ 0 h 18" name="T15"/>
                <a:gd fmla="*/ 9 w 9" name="T16"/>
                <a:gd fmla="*/ 0 h 18" name="T17"/>
                <a:gd fmla="*/ 9 w 9" name="T18"/>
                <a:gd fmla="*/ 18 h 18" name="T19"/>
                <a:gd fmla="*/ 7 w 9" name="T20"/>
                <a:gd fmla="*/ 18 h 18" name="T21"/>
                <a:gd fmla="*/ 7 w 9" name="T22"/>
                <a:gd fmla="*/ 18 h 18" name="T23"/>
                <a:gd fmla="*/ 4 w 9" name="T24"/>
                <a:gd fmla="*/ 13 h 18" name="T25"/>
                <a:gd fmla="*/ 4 w 9" name="T26"/>
                <a:gd fmla="*/ 4 h 18" name="T27"/>
                <a:gd fmla="*/ 4 w 9" name="T28"/>
                <a:gd fmla="*/ 13 h 18" name="T29"/>
                <a:gd fmla="*/ 4 w 9" name="T30"/>
                <a:gd fmla="*/ 13 h 1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 w="9">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1864"/>
            <p:cNvSpPr/>
            <p:nvPr/>
          </p:nvSpPr>
          <p:spPr bwMode="auto">
            <a:xfrm>
              <a:off x="7316789" y="5661026"/>
              <a:ext cx="128588" cy="88900"/>
            </a:xfrm>
            <a:custGeom>
              <a:gdLst>
                <a:gd fmla="*/ 7 w 74" name="T0"/>
                <a:gd fmla="*/ 47 h 51" name="T1"/>
                <a:gd fmla="*/ 1 w 74" name="T2"/>
                <a:gd fmla="*/ 34 h 51" name="T3"/>
                <a:gd fmla="*/ 1 w 74" name="T4"/>
                <a:gd fmla="*/ 34 h 51" name="T5"/>
                <a:gd fmla="*/ 0 w 74" name="T6"/>
                <a:gd fmla="*/ 29 h 51" name="T7"/>
                <a:gd fmla="*/ 0 w 74" name="T8"/>
                <a:gd fmla="*/ 29 h 51" name="T9"/>
                <a:gd fmla="*/ 13 w 74" name="T10"/>
                <a:gd fmla="*/ 5 h 51" name="T11"/>
                <a:gd fmla="*/ 13 w 74" name="T12"/>
                <a:gd fmla="*/ 5 h 51" name="T13"/>
                <a:gd fmla="*/ 15 w 74" name="T14"/>
                <a:gd fmla="*/ 0 h 51" name="T15"/>
                <a:gd fmla="*/ 15 w 74" name="T16"/>
                <a:gd fmla="*/ 0 h 51" name="T17"/>
                <a:gd fmla="*/ 18 w 74" name="T18"/>
                <a:gd fmla="*/ 2 h 51" name="T19"/>
                <a:gd fmla="*/ 16 w 74" name="T20"/>
                <a:gd fmla="*/ 7 h 51" name="T21"/>
                <a:gd fmla="*/ 16 w 74" name="T22"/>
                <a:gd fmla="*/ 8 h 51" name="T23"/>
                <a:gd fmla="*/ 10 w 74" name="T24"/>
                <a:gd fmla="*/ 14 h 51" name="T25"/>
                <a:gd fmla="*/ 10 w 74" name="T26"/>
                <a:gd fmla="*/ 14 h 51" name="T27"/>
                <a:gd fmla="*/ 4 w 74" name="T28"/>
                <a:gd fmla="*/ 29 h 51" name="T29"/>
                <a:gd fmla="*/ 4 w 74" name="T30"/>
                <a:gd fmla="*/ 29 h 51" name="T31"/>
                <a:gd fmla="*/ 5 w 74" name="T32"/>
                <a:gd fmla="*/ 33 h 51" name="T33"/>
                <a:gd fmla="*/ 5 w 74" name="T34"/>
                <a:gd fmla="*/ 33 h 51" name="T35"/>
                <a:gd fmla="*/ 10 w 74" name="T36"/>
                <a:gd fmla="*/ 44 h 51" name="T37"/>
                <a:gd fmla="*/ 10 w 74" name="T38"/>
                <a:gd fmla="*/ 44 h 51" name="T39"/>
                <a:gd fmla="*/ 18 w 74" name="T40"/>
                <a:gd fmla="*/ 47 h 51" name="T41"/>
                <a:gd fmla="*/ 18 w 74" name="T42"/>
                <a:gd fmla="*/ 47 h 51" name="T43"/>
                <a:gd fmla="*/ 22 w 74" name="T44"/>
                <a:gd fmla="*/ 47 h 51" name="T45"/>
                <a:gd fmla="*/ 22 w 74" name="T46"/>
                <a:gd fmla="*/ 47 h 51" name="T47"/>
                <a:gd fmla="*/ 73 w 74" name="T48"/>
                <a:gd fmla="*/ 35 h 51" name="T49"/>
                <a:gd fmla="*/ 73 w 74" name="T50"/>
                <a:gd fmla="*/ 35 h 51" name="T51"/>
                <a:gd fmla="*/ 74 w 74" name="T52"/>
                <a:gd fmla="*/ 39 h 51" name="T53"/>
                <a:gd fmla="*/ 22 w 74" name="T54"/>
                <a:gd fmla="*/ 51 h 51" name="T55"/>
                <a:gd fmla="*/ 22 w 74" name="T56"/>
                <a:gd fmla="*/ 51 h 51" name="T57"/>
                <a:gd fmla="*/ 18 w 74" name="T58"/>
                <a:gd fmla="*/ 51 h 51" name="T59"/>
                <a:gd fmla="*/ 18 w 74" name="T60"/>
                <a:gd fmla="*/ 51 h 51" name="T61"/>
                <a:gd fmla="*/ 17 w 74" name="T62"/>
                <a:gd fmla="*/ 51 h 51" name="T63"/>
                <a:gd fmla="*/ 17 w 74" name="T64"/>
                <a:gd fmla="*/ 51 h 51" name="T65"/>
                <a:gd fmla="*/ 7 w 74" name="T66"/>
                <a:gd fmla="*/ 47 h 5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1" w="74">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1865"/>
            <p:cNvSpPr>
              <a:spLocks noEditPoints="1"/>
            </p:cNvSpPr>
            <p:nvPr/>
          </p:nvSpPr>
          <p:spPr bwMode="auto">
            <a:xfrm>
              <a:off x="7313614" y="5657851"/>
              <a:ext cx="136525" cy="96838"/>
            </a:xfrm>
            <a:custGeom>
              <a:gdLst>
                <a:gd fmla="*/ 1 w 79" name="T0"/>
                <a:gd fmla="*/ 37 h 55" name="T1"/>
                <a:gd fmla="*/ 0 w 79" name="T2"/>
                <a:gd fmla="*/ 31 h 55" name="T3"/>
                <a:gd fmla="*/ 15 w 79" name="T4"/>
                <a:gd fmla="*/ 1 h 55" name="T5"/>
                <a:gd fmla="*/ 23 w 79" name="T6"/>
                <a:gd fmla="*/ 2 h 55" name="T7"/>
                <a:gd fmla="*/ 19 w 79" name="T8"/>
                <a:gd fmla="*/ 11 h 55" name="T9"/>
                <a:gd fmla="*/ 18 w 79" name="T10"/>
                <a:gd fmla="*/ 13 h 55" name="T11"/>
                <a:gd fmla="*/ 14 w 79" name="T12"/>
                <a:gd fmla="*/ 18 h 55" name="T13"/>
                <a:gd fmla="*/ 8 w 79" name="T14"/>
                <a:gd fmla="*/ 31 h 55" name="T15"/>
                <a:gd fmla="*/ 13 w 79" name="T16"/>
                <a:gd fmla="*/ 45 h 55" name="T17"/>
                <a:gd fmla="*/ 20 w 79" name="T18"/>
                <a:gd fmla="*/ 47 h 55" name="T19"/>
                <a:gd fmla="*/ 74 w 79" name="T20"/>
                <a:gd fmla="*/ 36 h 55" name="T21"/>
                <a:gd fmla="*/ 77 w 79" name="T22"/>
                <a:gd fmla="*/ 35 h 55" name="T23"/>
                <a:gd fmla="*/ 76 w 79" name="T24"/>
                <a:gd fmla="*/ 43 h 55" name="T25"/>
                <a:gd fmla="*/ 75 w 79" name="T26"/>
                <a:gd fmla="*/ 44 h 55" name="T27"/>
                <a:gd fmla="*/ 55 w 79" name="T28"/>
                <a:gd fmla="*/ 49 h 55" name="T29"/>
                <a:gd fmla="*/ 24 w 79" name="T30"/>
                <a:gd fmla="*/ 55 h 55" name="T31"/>
                <a:gd fmla="*/ 19 w 79" name="T32"/>
                <a:gd fmla="*/ 55 h 55" name="T33"/>
                <a:gd fmla="*/ 19 w 79" name="T34"/>
                <a:gd fmla="*/ 55 h 55" name="T35"/>
                <a:gd fmla="*/ 23 w 79" name="T36"/>
                <a:gd fmla="*/ 51 h 55" name="T37"/>
                <a:gd fmla="*/ 20 w 79" name="T38"/>
                <a:gd fmla="*/ 51 h 55" name="T39"/>
                <a:gd fmla="*/ 19 w 79" name="T40"/>
                <a:gd fmla="*/ 51 h 55" name="T41"/>
                <a:gd fmla="*/ 19 w 79" name="T42"/>
                <a:gd fmla="*/ 51 h 55" name="T43"/>
                <a:gd fmla="*/ 17 w 79" name="T44"/>
                <a:gd fmla="*/ 51 h 55" name="T45"/>
                <a:gd fmla="*/ 17 w 79" name="T46"/>
                <a:gd fmla="*/ 51 h 55" name="T47"/>
                <a:gd fmla="*/ 17 w 79" name="T48"/>
                <a:gd fmla="*/ 51 h 55" name="T49"/>
                <a:gd fmla="*/ 10 w 79" name="T50"/>
                <a:gd fmla="*/ 48 h 55" name="T51"/>
                <a:gd fmla="*/ 10 w 79" name="T52"/>
                <a:gd fmla="*/ 48 h 55" name="T53"/>
                <a:gd fmla="*/ 54 w 79" name="T54"/>
                <a:gd fmla="*/ 45 h 55" name="T55"/>
                <a:gd fmla="*/ 47 w 79" name="T56"/>
                <a:gd fmla="*/ 46 h 55" name="T57"/>
                <a:gd fmla="*/ 74 w 79" name="T58"/>
                <a:gd fmla="*/ 40 h 55" name="T59"/>
                <a:gd fmla="*/ 5 w 79" name="T60"/>
                <a:gd fmla="*/ 36 h 55" name="T61"/>
                <a:gd fmla="*/ 5 w 79" name="T62"/>
                <a:gd fmla="*/ 36 h 55" name="T63"/>
                <a:gd fmla="*/ 4 w 79" name="T64"/>
                <a:gd fmla="*/ 31 h 55" name="T65"/>
                <a:gd fmla="*/ 5 w 79" name="T66"/>
                <a:gd fmla="*/ 36 h 55" name="T67"/>
                <a:gd fmla="*/ 7 w 79" name="T68"/>
                <a:gd fmla="*/ 21 h 55" name="T69"/>
                <a:gd fmla="*/ 10 w 79" name="T70"/>
                <a:gd fmla="*/ 15 h 55" name="T71"/>
                <a:gd fmla="*/ 13 w 79" name="T72"/>
                <a:gd fmla="*/ 12 h 55" name="T73"/>
                <a:gd fmla="*/ 20 w 79" name="T74"/>
                <a:gd fmla="*/ 9 h 55" name="T75"/>
                <a:gd fmla="*/ 16 w 79" name="T76"/>
                <a:gd fmla="*/ 9 h 55" name="T77"/>
                <a:gd fmla="*/ 16 w 79" name="T78"/>
                <a:gd fmla="*/ 9 h 55" name="T79"/>
                <a:gd fmla="*/ 16 w 79" name="T80"/>
                <a:gd fmla="*/ 8 h 55" name="T81"/>
                <a:gd fmla="*/ 16 w 79" name="T82"/>
                <a:gd fmla="*/ 8 h 55" name="T83"/>
                <a:gd fmla="*/ 19 w 79" name="T84"/>
                <a:gd fmla="*/ 8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79">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1866"/>
            <p:cNvSpPr/>
            <p:nvPr/>
          </p:nvSpPr>
          <p:spPr bwMode="auto">
            <a:xfrm>
              <a:off x="7340602" y="5668963"/>
              <a:ext cx="17463" cy="11113"/>
            </a:xfrm>
            <a:custGeom>
              <a:gdLst>
                <a:gd fmla="*/ 0 w 11" name="T0"/>
                <a:gd fmla="*/ 4 h 7" name="T1"/>
                <a:gd fmla="*/ 1 w 11" name="T2"/>
                <a:gd fmla="*/ 0 h 7" name="T3"/>
                <a:gd fmla="*/ 11 w 11" name="T4"/>
                <a:gd fmla="*/ 3 h 7" name="T5"/>
                <a:gd fmla="*/ 9 w 11" name="T6"/>
                <a:gd fmla="*/ 7 h 7" name="T7"/>
                <a:gd fmla="*/ 0 w 11" name="T8"/>
                <a:gd fmla="*/ 4 h 7" name="T9"/>
                <a:gd fmla="*/ 0 w 11" name="T10"/>
                <a:gd fmla="*/ 4 h 7" name="T11"/>
              </a:gdLst>
              <a:cxnLst>
                <a:cxn ang="0">
                  <a:pos x="T0" y="T1"/>
                </a:cxn>
                <a:cxn ang="0">
                  <a:pos x="T2" y="T3"/>
                </a:cxn>
                <a:cxn ang="0">
                  <a:pos x="T4" y="T5"/>
                </a:cxn>
                <a:cxn ang="0">
                  <a:pos x="T6" y="T7"/>
                </a:cxn>
                <a:cxn ang="0">
                  <a:pos x="T8" y="T9"/>
                </a:cxn>
                <a:cxn ang="0">
                  <a:pos x="T10" y="T11"/>
                </a:cxn>
              </a:cxnLst>
              <a:rect b="b" l="0" r="r" t="0"/>
              <a:pathLst>
                <a:path h="7" w="11">
                  <a:moveTo>
                    <a:pt x="0" y="4"/>
                  </a:moveTo>
                  <a:lnTo>
                    <a:pt x="1" y="0"/>
                  </a:lnTo>
                  <a:lnTo>
                    <a:pt x="11" y="3"/>
                  </a:lnTo>
                  <a:lnTo>
                    <a:pt x="9" y="7"/>
                  </a:lnTo>
                  <a:lnTo>
                    <a:pt x="0" y="4"/>
                  </a:lnTo>
                  <a:lnTo>
                    <a:pt x="0" y="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1867"/>
            <p:cNvSpPr>
              <a:spLocks noEditPoints="1"/>
            </p:cNvSpPr>
            <p:nvPr/>
          </p:nvSpPr>
          <p:spPr bwMode="auto">
            <a:xfrm>
              <a:off x="7335839" y="5665788"/>
              <a:ext cx="25400" cy="19050"/>
            </a:xfrm>
            <a:custGeom>
              <a:gdLst>
                <a:gd fmla="*/ 2 w 16" name="T0"/>
                <a:gd fmla="*/ 8 h 12" name="T1"/>
                <a:gd fmla="*/ 3 w 16" name="T2"/>
                <a:gd fmla="*/ 6 h 12" name="T3"/>
                <a:gd fmla="*/ 5 w 16" name="T4"/>
                <a:gd fmla="*/ 7 h 12" name="T5"/>
                <a:gd fmla="*/ 3 w 16" name="T6"/>
                <a:gd fmla="*/ 6 h 12" name="T7"/>
                <a:gd fmla="*/ 2 w 16" name="T8"/>
                <a:gd fmla="*/ 8 h 12" name="T9"/>
                <a:gd fmla="*/ 0 w 16" name="T10"/>
                <a:gd fmla="*/ 7 h 12" name="T11"/>
                <a:gd fmla="*/ 3 w 16" name="T12"/>
                <a:gd fmla="*/ 0 h 12" name="T13"/>
                <a:gd fmla="*/ 16 w 16" name="T14"/>
                <a:gd fmla="*/ 3 h 12" name="T15"/>
                <a:gd fmla="*/ 14 w 16" name="T16"/>
                <a:gd fmla="*/ 12 h 12" name="T17"/>
                <a:gd fmla="*/ 2 w 16" name="T18"/>
                <a:gd fmla="*/ 8 h 12" name="T19"/>
                <a:gd fmla="*/ 2 w 16" name="T20"/>
                <a:gd fmla="*/ 8 h 12" name="T21"/>
                <a:gd fmla="*/ 11 w 16" name="T22"/>
                <a:gd fmla="*/ 6 h 12" name="T23"/>
                <a:gd fmla="*/ 5 w 16" name="T24"/>
                <a:gd fmla="*/ 5 h 12" name="T25"/>
                <a:gd fmla="*/ 5 w 16" name="T26"/>
                <a:gd fmla="*/ 5 h 12" name="T27"/>
                <a:gd fmla="*/ 11 w 16" name="T28"/>
                <a:gd fmla="*/ 6 h 12" name="T29"/>
                <a:gd fmla="*/ 11 w 16" name="T30"/>
                <a:gd fmla="*/ 6 h 1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 w="16">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1868"/>
            <p:cNvSpPr/>
            <p:nvPr/>
          </p:nvSpPr>
          <p:spPr bwMode="auto">
            <a:xfrm>
              <a:off x="7337427" y="5875338"/>
              <a:ext cx="119063" cy="187325"/>
            </a:xfrm>
            <a:custGeom>
              <a:gdLst>
                <a:gd fmla="*/ 7 w 68" name="T0"/>
                <a:gd fmla="*/ 103 h 107" name="T1"/>
                <a:gd fmla="*/ 21 w 68" name="T2"/>
                <a:gd fmla="*/ 103 h 107" name="T3"/>
                <a:gd fmla="*/ 0 w 68" name="T4"/>
                <a:gd fmla="*/ 13 h 107" name="T5"/>
                <a:gd fmla="*/ 0 w 68" name="T6"/>
                <a:gd fmla="*/ 13 h 107" name="T7"/>
                <a:gd fmla="*/ 1 w 68" name="T8"/>
                <a:gd fmla="*/ 10 h 107" name="T9"/>
                <a:gd fmla="*/ 1 w 68" name="T10"/>
                <a:gd fmla="*/ 10 h 107" name="T11"/>
                <a:gd fmla="*/ 7 w 68" name="T12"/>
                <a:gd fmla="*/ 2 h 107" name="T13"/>
                <a:gd fmla="*/ 7 w 68" name="T14"/>
                <a:gd fmla="*/ 2 h 107" name="T15"/>
                <a:gd fmla="*/ 20 w 68" name="T16"/>
                <a:gd fmla="*/ 0 h 107" name="T17"/>
                <a:gd fmla="*/ 20 w 68" name="T18"/>
                <a:gd fmla="*/ 0 h 107" name="T19"/>
                <a:gd fmla="*/ 68 w 68" name="T20"/>
                <a:gd fmla="*/ 9 h 107" name="T21"/>
                <a:gd fmla="*/ 68 w 68" name="T22"/>
                <a:gd fmla="*/ 9 h 107" name="T23"/>
                <a:gd fmla="*/ 68 w 68" name="T24"/>
                <a:gd fmla="*/ 9 h 107" name="T25"/>
                <a:gd fmla="*/ 67 w 68" name="T26"/>
                <a:gd fmla="*/ 12 h 107" name="T27"/>
                <a:gd fmla="*/ 50 w 68" name="T28"/>
                <a:gd fmla="*/ 8 h 107" name="T29"/>
                <a:gd fmla="*/ 50 w 68" name="T30"/>
                <a:gd fmla="*/ 8 h 107" name="T31"/>
                <a:gd fmla="*/ 20 w 68" name="T32"/>
                <a:gd fmla="*/ 4 h 107" name="T33"/>
                <a:gd fmla="*/ 20 w 68" name="T34"/>
                <a:gd fmla="*/ 4 h 107" name="T35"/>
                <a:gd fmla="*/ 9 w 68" name="T36"/>
                <a:gd fmla="*/ 6 h 107" name="T37"/>
                <a:gd fmla="*/ 9 w 68" name="T38"/>
                <a:gd fmla="*/ 6 h 107" name="T39"/>
                <a:gd fmla="*/ 5 w 68" name="T40"/>
                <a:gd fmla="*/ 11 h 107" name="T41"/>
                <a:gd fmla="*/ 5 w 68" name="T42"/>
                <a:gd fmla="*/ 11 h 107" name="T43"/>
                <a:gd fmla="*/ 4 w 68" name="T44"/>
                <a:gd fmla="*/ 13 h 107" name="T45"/>
                <a:gd fmla="*/ 4 w 68" name="T46"/>
                <a:gd fmla="*/ 13 h 107" name="T47"/>
                <a:gd fmla="*/ 15 w 68" name="T48"/>
                <a:gd fmla="*/ 67 h 107" name="T49"/>
                <a:gd fmla="*/ 15 w 68" name="T50"/>
                <a:gd fmla="*/ 67 h 107" name="T51"/>
                <a:gd fmla="*/ 26 w 68" name="T52"/>
                <a:gd fmla="*/ 104 h 107" name="T53"/>
                <a:gd fmla="*/ 26 w 68" name="T54"/>
                <a:gd fmla="*/ 104 h 107" name="T55"/>
                <a:gd fmla="*/ 27 w 68" name="T56"/>
                <a:gd fmla="*/ 107 h 107" name="T57"/>
                <a:gd fmla="*/ 7 w 68" name="T58"/>
                <a:gd fmla="*/ 107 h 107" name="T59"/>
                <a:gd fmla="*/ 7 w 68" name="T60"/>
                <a:gd fmla="*/ 103 h 10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7" w="68">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1869"/>
            <p:cNvSpPr>
              <a:spLocks noEditPoints="1"/>
            </p:cNvSpPr>
            <p:nvPr/>
          </p:nvSpPr>
          <p:spPr bwMode="auto">
            <a:xfrm>
              <a:off x="7334252" y="5872163"/>
              <a:ext cx="125413" cy="193675"/>
            </a:xfrm>
            <a:custGeom>
              <a:gdLst>
                <a:gd fmla="*/ 7 w 72" name="T0"/>
                <a:gd fmla="*/ 105 h 111" name="T1"/>
                <a:gd fmla="*/ 21 w 72" name="T2"/>
                <a:gd fmla="*/ 103 h 111" name="T3"/>
                <a:gd fmla="*/ 0 w 72" name="T4"/>
                <a:gd fmla="*/ 15 h 111" name="T5"/>
                <a:gd fmla="*/ 1 w 72" name="T6"/>
                <a:gd fmla="*/ 12 h 111" name="T7"/>
                <a:gd fmla="*/ 8 w 72" name="T8"/>
                <a:gd fmla="*/ 2 h 111" name="T9"/>
                <a:gd fmla="*/ 22 w 72" name="T10"/>
                <a:gd fmla="*/ 0 h 111" name="T11"/>
                <a:gd fmla="*/ 70 w 72" name="T12"/>
                <a:gd fmla="*/ 9 h 111" name="T13"/>
                <a:gd fmla="*/ 71 w 72" name="T14"/>
                <a:gd fmla="*/ 9 h 111" name="T15"/>
                <a:gd fmla="*/ 72 w 72" name="T16"/>
                <a:gd fmla="*/ 10 h 111" name="T17"/>
                <a:gd fmla="*/ 69 w 72" name="T18"/>
                <a:gd fmla="*/ 16 h 111" name="T19"/>
                <a:gd fmla="*/ 69 w 72" name="T20"/>
                <a:gd fmla="*/ 16 h 111" name="T21"/>
                <a:gd fmla="*/ 68 w 72" name="T22"/>
                <a:gd fmla="*/ 16 h 111" name="T23"/>
                <a:gd fmla="*/ 68 w 72" name="T24"/>
                <a:gd fmla="*/ 16 h 111" name="T25"/>
                <a:gd fmla="*/ 68 w 72" name="T26"/>
                <a:gd fmla="*/ 16 h 111" name="T27"/>
                <a:gd fmla="*/ 68 w 72" name="T28"/>
                <a:gd fmla="*/ 16 h 111" name="T29"/>
                <a:gd fmla="*/ 67 w 72" name="T30"/>
                <a:gd fmla="*/ 16 h 111" name="T31"/>
                <a:gd fmla="*/ 64 w 72" name="T32"/>
                <a:gd fmla="*/ 15 h 111" name="T33"/>
                <a:gd fmla="*/ 52 w 72" name="T34"/>
                <a:gd fmla="*/ 12 h 111" name="T35"/>
                <a:gd fmla="*/ 23 w 72" name="T36"/>
                <a:gd fmla="*/ 8 h 111" name="T37"/>
                <a:gd fmla="*/ 22 w 72" name="T38"/>
                <a:gd fmla="*/ 8 h 111" name="T39"/>
                <a:gd fmla="*/ 12 w 72" name="T40"/>
                <a:gd fmla="*/ 9 h 111" name="T41"/>
                <a:gd fmla="*/ 9 w 72" name="T42"/>
                <a:gd fmla="*/ 13 h 111" name="T43"/>
                <a:gd fmla="*/ 8 w 72" name="T44"/>
                <a:gd fmla="*/ 15 h 111" name="T45"/>
                <a:gd fmla="*/ 8 w 72" name="T46"/>
                <a:gd fmla="*/ 15 h 111" name="T47"/>
                <a:gd fmla="*/ 19 w 72" name="T48"/>
                <a:gd fmla="*/ 69 h 111" name="T49"/>
                <a:gd fmla="*/ 30 w 72" name="T50"/>
                <a:gd fmla="*/ 106 h 111" name="T51"/>
                <a:gd fmla="*/ 30 w 72" name="T52"/>
                <a:gd fmla="*/ 106 h 111" name="T53"/>
                <a:gd fmla="*/ 7 w 72" name="T54"/>
                <a:gd fmla="*/ 111 h 111" name="T55"/>
                <a:gd fmla="*/ 23 w 72" name="T56"/>
                <a:gd fmla="*/ 96 h 111" name="T57"/>
                <a:gd fmla="*/ 17 w 72" name="T58"/>
                <a:gd fmla="*/ 76 h 111" name="T59"/>
                <a:gd fmla="*/ 4 w 72" name="T60"/>
                <a:gd fmla="*/ 15 h 111" name="T61"/>
                <a:gd fmla="*/ 4 w 72" name="T62"/>
                <a:gd fmla="*/ 15 h 111" name="T63"/>
                <a:gd fmla="*/ 4 w 72" name="T64"/>
                <a:gd fmla="*/ 14 h 111" name="T65"/>
                <a:gd fmla="*/ 4 w 72" name="T66"/>
                <a:gd fmla="*/ 14 h 111" name="T67"/>
                <a:gd fmla="*/ 4 w 72" name="T68"/>
                <a:gd fmla="*/ 14 h 111" name="T69"/>
                <a:gd fmla="*/ 53 w 72" name="T70"/>
                <a:gd fmla="*/ 8 h 111" name="T71"/>
                <a:gd fmla="*/ 67 w 72" name="T72"/>
                <a:gd fmla="*/ 12 h 111" name="T73"/>
                <a:gd fmla="*/ 65 w 72" name="T74"/>
                <a:gd fmla="*/ 11 h 111" name="T75"/>
                <a:gd fmla="*/ 53 w 72" name="T76"/>
                <a:gd fmla="*/ 8 h 111" name="T77"/>
                <a:gd fmla="*/ 41 w 72" name="T78"/>
                <a:gd fmla="*/ 6 h 111" name="T79"/>
                <a:gd fmla="*/ 53 w 72" name="T80"/>
                <a:gd fmla="*/ 8 h 111" name="T81"/>
                <a:gd fmla="*/ 6 w 72" name="T82"/>
                <a:gd fmla="*/ 8 h 111" name="T83"/>
                <a:gd fmla="*/ 6 w 72" name="T84"/>
                <a:gd fmla="*/ 8 h 111" name="T85"/>
                <a:gd fmla="*/ 8 w 72" name="T86"/>
                <a:gd fmla="*/ 7 h 111" name="T87"/>
                <a:gd fmla="*/ 6 w 72" name="T88"/>
                <a:gd fmla="*/ 8 h 1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72">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1870"/>
            <p:cNvSpPr>
              <a:spLocks noEditPoints="1"/>
            </p:cNvSpPr>
            <p:nvPr/>
          </p:nvSpPr>
          <p:spPr bwMode="auto">
            <a:xfrm>
              <a:off x="7496177" y="5892801"/>
              <a:ext cx="176213" cy="133350"/>
            </a:xfrm>
            <a:custGeom>
              <a:gdLst>
                <a:gd fmla="*/ 30 w 101" name="T0"/>
                <a:gd fmla="*/ 72 h 76" name="T1"/>
                <a:gd fmla="*/ 25 w 101" name="T2"/>
                <a:gd fmla="*/ 64 h 76" name="T3"/>
                <a:gd fmla="*/ 25 w 101" name="T4"/>
                <a:gd fmla="*/ 64 h 76" name="T5"/>
                <a:gd fmla="*/ 13 w 101" name="T6"/>
                <a:gd fmla="*/ 38 h 76" name="T7"/>
                <a:gd fmla="*/ 13 w 101" name="T8"/>
                <a:gd fmla="*/ 38 h 76" name="T9"/>
                <a:gd fmla="*/ 0 w 101" name="T10"/>
                <a:gd fmla="*/ 1 h 76" name="T11"/>
                <a:gd fmla="*/ 0 w 101" name="T12"/>
                <a:gd fmla="*/ 1 h 76" name="T13"/>
                <a:gd fmla="*/ 4 w 101" name="T14"/>
                <a:gd fmla="*/ 0 h 76" name="T15"/>
                <a:gd fmla="*/ 16 w 101" name="T16"/>
                <a:gd fmla="*/ 33 h 76" name="T17"/>
                <a:gd fmla="*/ 16 w 101" name="T18"/>
                <a:gd fmla="*/ 33 h 76" name="T19"/>
                <a:gd fmla="*/ 35 w 101" name="T20"/>
                <a:gd fmla="*/ 72 h 76" name="T21"/>
                <a:gd fmla="*/ 35 w 101" name="T22"/>
                <a:gd fmla="*/ 72 h 76" name="T23"/>
                <a:gd fmla="*/ 36 w 101" name="T24"/>
                <a:gd fmla="*/ 72 h 76" name="T25"/>
                <a:gd fmla="*/ 36 w 101" name="T26"/>
                <a:gd fmla="*/ 72 h 76" name="T27"/>
                <a:gd fmla="*/ 59 w 101" name="T28"/>
                <a:gd fmla="*/ 52 h 76" name="T29"/>
                <a:gd fmla="*/ 59 w 101" name="T30"/>
                <a:gd fmla="*/ 52 h 76" name="T31"/>
                <a:gd fmla="*/ 76 w 101" name="T32"/>
                <a:gd fmla="*/ 36 h 76" name="T33"/>
                <a:gd fmla="*/ 76 w 101" name="T34"/>
                <a:gd fmla="*/ 36 h 76" name="T35"/>
                <a:gd fmla="*/ 78 w 101" name="T36"/>
                <a:gd fmla="*/ 34 h 76" name="T37"/>
                <a:gd fmla="*/ 101 w 101" name="T38"/>
                <a:gd fmla="*/ 63 h 76" name="T39"/>
                <a:gd fmla="*/ 98 w 101" name="T40"/>
                <a:gd fmla="*/ 66 h 76" name="T41"/>
                <a:gd fmla="*/ 77 w 101" name="T42"/>
                <a:gd fmla="*/ 40 h 76" name="T43"/>
                <a:gd fmla="*/ 38 w 101" name="T44"/>
                <a:gd fmla="*/ 76 h 76" name="T45"/>
                <a:gd fmla="*/ 38 w 101" name="T46"/>
                <a:gd fmla="*/ 76 h 76" name="T47"/>
                <a:gd fmla="*/ 36 w 101" name="T48"/>
                <a:gd fmla="*/ 76 h 76" name="T49"/>
                <a:gd fmla="*/ 36 w 101" name="T50"/>
                <a:gd fmla="*/ 76 h 76" name="T51"/>
                <a:gd fmla="*/ 30 w 101" name="T52"/>
                <a:gd fmla="*/ 72 h 76" name="T53"/>
                <a:gd fmla="*/ 0 w 101" name="T54"/>
                <a:gd fmla="*/ 1 h 76" name="T55"/>
                <a:gd fmla="*/ 0 w 101" name="T56"/>
                <a:gd fmla="*/ 1 h 76" name="T57"/>
                <a:gd fmla="*/ 0 w 101" name="T58"/>
                <a:gd fmla="*/ 1 h 76" name="T59"/>
                <a:gd fmla="*/ 0 w 101" name="T60"/>
                <a:gd fmla="*/ 1 h 76" name="T61"/>
                <a:gd fmla="*/ 0 w 101" name="T62"/>
                <a:gd fmla="*/ 1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10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1871"/>
            <p:cNvSpPr>
              <a:spLocks noEditPoints="1"/>
            </p:cNvSpPr>
            <p:nvPr/>
          </p:nvSpPr>
          <p:spPr bwMode="auto">
            <a:xfrm>
              <a:off x="7491414" y="5888038"/>
              <a:ext cx="185738" cy="141288"/>
            </a:xfrm>
            <a:custGeom>
              <a:gdLst>
                <a:gd fmla="*/ 32 w 107" name="T0"/>
                <a:gd fmla="*/ 76 h 81" name="T1"/>
                <a:gd fmla="*/ 33 w 107" name="T2"/>
                <a:gd fmla="*/ 75 h 81" name="T3"/>
                <a:gd fmla="*/ 32 w 107" name="T4"/>
                <a:gd fmla="*/ 76 h 81" name="T5"/>
                <a:gd fmla="*/ 26 w 107" name="T6"/>
                <a:gd fmla="*/ 67 h 81" name="T7"/>
                <a:gd fmla="*/ 26 w 107" name="T8"/>
                <a:gd fmla="*/ 67 h 81" name="T9"/>
                <a:gd fmla="*/ 15 w 107" name="T10"/>
                <a:gd fmla="*/ 42 h 81" name="T11"/>
                <a:gd fmla="*/ 15 w 107" name="T12"/>
                <a:gd fmla="*/ 42 h 81" name="T13"/>
                <a:gd fmla="*/ 1 w 107" name="T14"/>
                <a:gd fmla="*/ 5 h 81" name="T15"/>
                <a:gd fmla="*/ 1 w 107" name="T16"/>
                <a:gd fmla="*/ 5 h 81" name="T17"/>
                <a:gd fmla="*/ 0 w 107" name="T18"/>
                <a:gd fmla="*/ 3 h 81" name="T19"/>
                <a:gd fmla="*/ 8 w 107" name="T20"/>
                <a:gd fmla="*/ 0 h 81" name="T21"/>
                <a:gd fmla="*/ 8 w 107" name="T22"/>
                <a:gd fmla="*/ 2 h 81" name="T23"/>
                <a:gd fmla="*/ 21 w 107" name="T24"/>
                <a:gd fmla="*/ 35 h 81" name="T25"/>
                <a:gd fmla="*/ 21 w 107" name="T26"/>
                <a:gd fmla="*/ 35 h 81" name="T27"/>
                <a:gd fmla="*/ 31 w 107" name="T28"/>
                <a:gd fmla="*/ 60 h 81" name="T29"/>
                <a:gd fmla="*/ 31 w 107" name="T30"/>
                <a:gd fmla="*/ 60 h 81" name="T31"/>
                <a:gd fmla="*/ 39 w 107" name="T32"/>
                <a:gd fmla="*/ 73 h 81" name="T33"/>
                <a:gd fmla="*/ 39 w 107" name="T34"/>
                <a:gd fmla="*/ 73 h 81" name="T35"/>
                <a:gd fmla="*/ 61 w 107" name="T36"/>
                <a:gd fmla="*/ 54 h 81" name="T37"/>
                <a:gd fmla="*/ 61 w 107" name="T38"/>
                <a:gd fmla="*/ 54 h 81" name="T39"/>
                <a:gd fmla="*/ 77 w 107" name="T40"/>
                <a:gd fmla="*/ 38 h 81" name="T41"/>
                <a:gd fmla="*/ 77 w 107" name="T42"/>
                <a:gd fmla="*/ 38 h 81" name="T43"/>
                <a:gd fmla="*/ 77 w 107" name="T44"/>
                <a:gd fmla="*/ 38 h 81" name="T45"/>
                <a:gd fmla="*/ 81 w 107" name="T46"/>
                <a:gd fmla="*/ 34 h 81" name="T47"/>
                <a:gd fmla="*/ 107 w 107" name="T48"/>
                <a:gd fmla="*/ 66 h 81" name="T49"/>
                <a:gd fmla="*/ 101 w 107" name="T50"/>
                <a:gd fmla="*/ 71 h 81" name="T51"/>
                <a:gd fmla="*/ 80 w 107" name="T52"/>
                <a:gd fmla="*/ 46 h 81" name="T53"/>
                <a:gd fmla="*/ 42 w 107" name="T54"/>
                <a:gd fmla="*/ 80 h 81" name="T55"/>
                <a:gd fmla="*/ 42 w 107" name="T56"/>
                <a:gd fmla="*/ 80 h 81" name="T57"/>
                <a:gd fmla="*/ 39 w 107" name="T58"/>
                <a:gd fmla="*/ 81 h 81" name="T59"/>
                <a:gd fmla="*/ 39 w 107" name="T60"/>
                <a:gd fmla="*/ 81 h 81" name="T61"/>
                <a:gd fmla="*/ 32 w 107" name="T62"/>
                <a:gd fmla="*/ 76 h 81" name="T63"/>
                <a:gd fmla="*/ 38 w 107" name="T64"/>
                <a:gd fmla="*/ 77 h 81" name="T65"/>
                <a:gd fmla="*/ 37 w 107" name="T66"/>
                <a:gd fmla="*/ 76 h 81" name="T67"/>
                <a:gd fmla="*/ 37 w 107" name="T68"/>
                <a:gd fmla="*/ 76 h 81" name="T69"/>
                <a:gd fmla="*/ 36 w 107" name="T70"/>
                <a:gd fmla="*/ 76 h 81" name="T71"/>
                <a:gd fmla="*/ 36 w 107" name="T72"/>
                <a:gd fmla="*/ 76 h 81" name="T73"/>
                <a:gd fmla="*/ 38 w 107" name="T74"/>
                <a:gd fmla="*/ 77 h 81" name="T75"/>
                <a:gd fmla="*/ 30 w 107" name="T76"/>
                <a:gd fmla="*/ 66 h 81" name="T77"/>
                <a:gd fmla="*/ 32 w 107" name="T78"/>
                <a:gd fmla="*/ 69 h 81" name="T79"/>
                <a:gd fmla="*/ 32 w 107" name="T80"/>
                <a:gd fmla="*/ 69 h 81" name="T81"/>
                <a:gd fmla="*/ 28 w 107" name="T82"/>
                <a:gd fmla="*/ 61 h 81" name="T83"/>
                <a:gd fmla="*/ 28 w 107" name="T84"/>
                <a:gd fmla="*/ 61 h 81" name="T85"/>
                <a:gd fmla="*/ 25 w 107" name="T86"/>
                <a:gd fmla="*/ 56 h 81" name="T87"/>
                <a:gd fmla="*/ 25 w 107" name="T88"/>
                <a:gd fmla="*/ 56 h 81" name="T89"/>
                <a:gd fmla="*/ 30 w 107" name="T90"/>
                <a:gd fmla="*/ 66 h 81" name="T91"/>
                <a:gd fmla="*/ 99 w 107" name="T92"/>
                <a:gd fmla="*/ 63 h 81" name="T93"/>
                <a:gd fmla="*/ 80 w 107" name="T94"/>
                <a:gd fmla="*/ 40 h 81" name="T95"/>
                <a:gd fmla="*/ 80 w 107" name="T96"/>
                <a:gd fmla="*/ 40 h 81" name="T97"/>
                <a:gd fmla="*/ 99 w 107" name="T98"/>
                <a:gd fmla="*/ 63 h 81" name="T99"/>
                <a:gd fmla="*/ 57 w 107" name="T100"/>
                <a:gd fmla="*/ 63 h 81" name="T101"/>
                <a:gd fmla="*/ 57 w 107" name="T102"/>
                <a:gd fmla="*/ 62 h 81" name="T103"/>
                <a:gd fmla="*/ 57 w 107" name="T104"/>
                <a:gd fmla="*/ 62 h 81" name="T105"/>
                <a:gd fmla="*/ 57 w 107" name="T106"/>
                <a:gd fmla="*/ 63 h 81" name="T107"/>
                <a:gd fmla="*/ 57 w 107" name="T108"/>
                <a:gd fmla="*/ 62 h 81" name="T109"/>
                <a:gd fmla="*/ 62 w 107" name="T110"/>
                <a:gd fmla="*/ 57 h 81" name="T111"/>
                <a:gd fmla="*/ 62 w 107" name="T112"/>
                <a:gd fmla="*/ 57 h 81" name="T113"/>
                <a:gd fmla="*/ 57 w 107" name="T114"/>
                <a:gd fmla="*/ 62 h 81" name="T115"/>
                <a:gd fmla="*/ 14 w 107" name="T116"/>
                <a:gd fmla="*/ 29 h 81" name="T117"/>
                <a:gd fmla="*/ 5 w 107" name="T118"/>
                <a:gd fmla="*/ 5 h 81" name="T119"/>
                <a:gd fmla="*/ 5 w 107" name="T120"/>
                <a:gd fmla="*/ 5 h 81" name="T121"/>
                <a:gd fmla="*/ 5 w 107" name="T122"/>
                <a:gd fmla="*/ 5 h 81" name="T123"/>
                <a:gd fmla="*/ 14 w 107" name="T124"/>
                <a:gd fmla="*/ 29 h 8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 w="107">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91" name="任意多边形 90"/>
          <p:cNvSpPr/>
          <p:nvPr/>
        </p:nvSpPr>
        <p:spPr>
          <a:xfrm>
            <a:off x="1259374" y="3874731"/>
            <a:ext cx="8505371" cy="638728"/>
          </a:xfrm>
          <a:custGeom>
            <a:gdLst>
              <a:gd fmla="*/ 0 w 8505371" name="connsiteX0"/>
              <a:gd fmla="*/ 566124 h 638728" name="connsiteY0"/>
              <a:gd fmla="*/ 1436914 w 8505371" name="connsiteX1"/>
              <a:gd fmla="*/ 116181 h 638728" name="connsiteY1"/>
              <a:gd fmla="*/ 2931885 w 8505371" name="connsiteX2"/>
              <a:gd fmla="*/ 595153 h 638728" name="connsiteY2"/>
              <a:gd fmla="*/ 4601028 w 8505371" name="connsiteX3"/>
              <a:gd fmla="*/ 67 h 638728" name="connsiteY3"/>
              <a:gd fmla="*/ 6270171 w 8505371" name="connsiteX4"/>
              <a:gd fmla="*/ 638696 h 638728" name="connsiteY4"/>
              <a:gd fmla="*/ 7736114 w 8505371" name="connsiteX5"/>
              <a:gd fmla="*/ 29096 h 638728" name="connsiteY5"/>
              <a:gd fmla="*/ 8505371 w 8505371" name="connsiteX6"/>
              <a:gd fmla="*/ 217781 h 638728"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638728" w="8505371">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2" name="组合 91"/>
          <p:cNvGrpSpPr/>
          <p:nvPr/>
        </p:nvGrpSpPr>
        <p:grpSpPr>
          <a:xfrm>
            <a:off x="2166261" y="3682901"/>
            <a:ext cx="615743" cy="585108"/>
            <a:chOff x="2166261" y="3682901"/>
            <a:chExt cx="615743" cy="585108"/>
          </a:xfrm>
        </p:grpSpPr>
        <p:sp>
          <p:nvSpPr>
            <p:cNvPr id="93" name="椭圆 92"/>
            <p:cNvSpPr/>
            <p:nvPr/>
          </p:nvSpPr>
          <p:spPr>
            <a:xfrm>
              <a:off x="2166261" y="3682901"/>
              <a:ext cx="585108" cy="585108"/>
            </a:xfrm>
            <a:prstGeom prst="ellipse">
              <a:avLst/>
            </a:prstGeom>
            <a:solidFill>
              <a:srgbClr val="F7B6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文本框 93"/>
            <p:cNvSpPr txBox="1"/>
            <p:nvPr/>
          </p:nvSpPr>
          <p:spPr>
            <a:xfrm>
              <a:off x="2189986" y="3768248"/>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01</a:t>
              </a:r>
            </a:p>
          </p:txBody>
        </p:sp>
      </p:grpSp>
      <p:grpSp>
        <p:nvGrpSpPr>
          <p:cNvPr id="95" name="组合 94"/>
          <p:cNvGrpSpPr/>
          <p:nvPr/>
        </p:nvGrpSpPr>
        <p:grpSpPr>
          <a:xfrm>
            <a:off x="3791861" y="4141646"/>
            <a:ext cx="626185" cy="585108"/>
            <a:chOff x="3791861" y="4141646"/>
            <a:chExt cx="626185" cy="585108"/>
          </a:xfrm>
        </p:grpSpPr>
        <p:sp>
          <p:nvSpPr>
            <p:cNvPr id="96" name="椭圆 95"/>
            <p:cNvSpPr/>
            <p:nvPr/>
          </p:nvSpPr>
          <p:spPr>
            <a:xfrm>
              <a:off x="3791861" y="4141646"/>
              <a:ext cx="585108" cy="585108"/>
            </a:xfrm>
            <a:prstGeom prst="ellipse">
              <a:avLst/>
            </a:prstGeom>
            <a:solidFill>
              <a:srgbClr val="FF3E3E"/>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文本框 96"/>
            <p:cNvSpPr txBox="1"/>
            <p:nvPr/>
          </p:nvSpPr>
          <p:spPr>
            <a:xfrm>
              <a:off x="3826028" y="4236569"/>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02</a:t>
              </a:r>
            </a:p>
          </p:txBody>
        </p:sp>
      </p:grpSp>
      <p:grpSp>
        <p:nvGrpSpPr>
          <p:cNvPr id="98" name="组合 97"/>
          <p:cNvGrpSpPr/>
          <p:nvPr/>
        </p:nvGrpSpPr>
        <p:grpSpPr>
          <a:xfrm>
            <a:off x="5437285" y="3569562"/>
            <a:ext cx="622653" cy="585108"/>
            <a:chOff x="5437285" y="3569562"/>
            <a:chExt cx="622653" cy="585108"/>
          </a:xfrm>
        </p:grpSpPr>
        <p:sp>
          <p:nvSpPr>
            <p:cNvPr id="99" name="椭圆 98"/>
            <p:cNvSpPr/>
            <p:nvPr/>
          </p:nvSpPr>
          <p:spPr>
            <a:xfrm>
              <a:off x="5437285" y="3569562"/>
              <a:ext cx="585108" cy="585108"/>
            </a:xfrm>
            <a:prstGeom prst="ellipse">
              <a:avLst/>
            </a:prstGeom>
            <a:solidFill>
              <a:srgbClr val="76AADB"/>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99"/>
            <p:cNvSpPr txBox="1"/>
            <p:nvPr/>
          </p:nvSpPr>
          <p:spPr>
            <a:xfrm>
              <a:off x="5467921" y="3682902"/>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03</a:t>
              </a:r>
            </a:p>
          </p:txBody>
        </p:sp>
      </p:grpSp>
      <p:grpSp>
        <p:nvGrpSpPr>
          <p:cNvPr id="101" name="组合 100"/>
          <p:cNvGrpSpPr/>
          <p:nvPr/>
        </p:nvGrpSpPr>
        <p:grpSpPr>
          <a:xfrm>
            <a:off x="7227985" y="4192442"/>
            <a:ext cx="633095" cy="585108"/>
            <a:chOff x="7227985" y="4192442"/>
            <a:chExt cx="633095" cy="585108"/>
          </a:xfrm>
        </p:grpSpPr>
        <p:sp>
          <p:nvSpPr>
            <p:cNvPr id="102" name="椭圆 101"/>
            <p:cNvSpPr/>
            <p:nvPr/>
          </p:nvSpPr>
          <p:spPr>
            <a:xfrm>
              <a:off x="7227985" y="4192442"/>
              <a:ext cx="585108" cy="585108"/>
            </a:xfrm>
            <a:prstGeom prst="ellipse">
              <a:avLst/>
            </a:prstGeom>
            <a:solidFill>
              <a:srgbClr val="70AD4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文本框 102"/>
            <p:cNvSpPr txBox="1"/>
            <p:nvPr/>
          </p:nvSpPr>
          <p:spPr>
            <a:xfrm>
              <a:off x="7269061" y="4291780"/>
              <a:ext cx="592018" cy="396240"/>
            </a:xfrm>
            <a:prstGeom prst="rect">
              <a:avLst/>
            </a:prstGeom>
            <a:noFill/>
          </p:spPr>
          <p:txBody>
            <a:bodyPr rtlCol="0" wrap="square">
              <a:spAutoFit/>
            </a:bodyPr>
            <a:lstStyle/>
            <a:p>
              <a:r>
                <a:rPr altLang="zh-CN" lang="en-US" smtClean="0" sz="2000">
                  <a:solidFill>
                    <a:srgbClr val="2E2E2E"/>
                  </a:solidFill>
                  <a:latin charset="0" panose="020b0a04020102020204" pitchFamily="34" typeface="Arial Black"/>
                  <a:ea charset="-122" pitchFamily="65" typeface="迷你简卡通"/>
                  <a:cs charset="-79" panose="02010803020104030203" pitchFamily="2" typeface="Aharoni"/>
                </a:rPr>
                <a:t>04</a:t>
              </a:r>
            </a:p>
          </p:txBody>
        </p:sp>
      </p:grpSp>
      <p:sp>
        <p:nvSpPr>
          <p:cNvPr id="104" name="矩形 103"/>
          <p:cNvSpPr>
            <a:spLocks noChangeArrowheads="1"/>
          </p:cNvSpPr>
          <p:nvPr/>
        </p:nvSpPr>
        <p:spPr bwMode="auto">
          <a:xfrm>
            <a:off x="1284697"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F7B63E"/>
                </a:solidFill>
              </a:rPr>
              <a:t>单击此处输入标题</a:t>
            </a:r>
          </a:p>
          <a:p>
            <a:pPr>
              <a:buNone/>
            </a:pPr>
            <a:r>
              <a:rPr altLang="en-US" lang="zh-CN" sz="2000">
                <a:solidFill>
                  <a:srgbClr val="F7B63E"/>
                </a:solidFill>
              </a:rPr>
              <a:t>请在这里输入您的主要叙述内容</a:t>
            </a:r>
          </a:p>
          <a:p>
            <a:pPr>
              <a:buNone/>
            </a:pPr>
            <a:r>
              <a:rPr altLang="en-US" lang="zh-CN" sz="2000">
                <a:solidFill>
                  <a:srgbClr val="F7B63E"/>
                </a:solidFill>
              </a:rPr>
              <a:t>请在这里输入您的主要叙述内容</a:t>
            </a:r>
          </a:p>
        </p:txBody>
      </p:sp>
      <p:sp>
        <p:nvSpPr>
          <p:cNvPr id="105" name="矩形 104"/>
          <p:cNvSpPr>
            <a:spLocks noChangeArrowheads="1"/>
          </p:cNvSpPr>
          <p:nvPr/>
        </p:nvSpPr>
        <p:spPr bwMode="auto">
          <a:xfrm>
            <a:off x="2828015"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FF3E3E"/>
                </a:solidFill>
              </a:rPr>
              <a:t>单击此处输入标题</a:t>
            </a:r>
          </a:p>
          <a:p>
            <a:pPr>
              <a:buNone/>
            </a:pPr>
            <a:r>
              <a:rPr altLang="en-US" lang="zh-CN" sz="2000">
                <a:solidFill>
                  <a:srgbClr val="FF3E3E"/>
                </a:solidFill>
              </a:rPr>
              <a:t>请在这里输入您的主要叙述内容</a:t>
            </a:r>
          </a:p>
          <a:p>
            <a:pPr>
              <a:buNone/>
            </a:pPr>
            <a:r>
              <a:rPr altLang="en-US" lang="zh-CN" sz="2000">
                <a:solidFill>
                  <a:srgbClr val="FF3E3E"/>
                </a:solidFill>
              </a:rPr>
              <a:t>请在这里输入您的主要叙述内容</a:t>
            </a:r>
          </a:p>
        </p:txBody>
      </p:sp>
      <p:sp>
        <p:nvSpPr>
          <p:cNvPr id="106" name="矩形 105"/>
          <p:cNvSpPr>
            <a:spLocks noChangeArrowheads="1"/>
          </p:cNvSpPr>
          <p:nvPr/>
        </p:nvSpPr>
        <p:spPr bwMode="auto">
          <a:xfrm>
            <a:off x="4717916" y="2402062"/>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76AADB"/>
                </a:solidFill>
              </a:rPr>
              <a:t>单击此处输入标题</a:t>
            </a:r>
          </a:p>
          <a:p>
            <a:pPr>
              <a:buNone/>
            </a:pPr>
            <a:r>
              <a:rPr altLang="en-US" lang="zh-CN" sz="2000">
                <a:solidFill>
                  <a:srgbClr val="76AADB"/>
                </a:solidFill>
              </a:rPr>
              <a:t>请在这里输入您的主要叙述内容</a:t>
            </a:r>
          </a:p>
          <a:p>
            <a:pPr>
              <a:buNone/>
            </a:pPr>
            <a:r>
              <a:rPr altLang="en-US" lang="zh-CN" sz="2000">
                <a:solidFill>
                  <a:srgbClr val="76AADB"/>
                </a:solidFill>
              </a:rPr>
              <a:t>请在这里输入您的主要叙述内容</a:t>
            </a:r>
          </a:p>
        </p:txBody>
      </p:sp>
      <p:sp>
        <p:nvSpPr>
          <p:cNvPr id="107" name="矩形 106"/>
          <p:cNvSpPr>
            <a:spLocks noChangeArrowheads="1"/>
          </p:cNvSpPr>
          <p:nvPr/>
        </p:nvSpPr>
        <p:spPr bwMode="auto">
          <a:xfrm>
            <a:off x="6471070" y="5078250"/>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70AD47"/>
                </a:solidFill>
              </a:rPr>
              <a:t>单击此处输入标题</a:t>
            </a:r>
          </a:p>
          <a:p>
            <a:pPr>
              <a:buNone/>
            </a:pPr>
            <a:r>
              <a:rPr altLang="en-US" lang="zh-CN" sz="2000">
                <a:solidFill>
                  <a:srgbClr val="70AD47"/>
                </a:solidFill>
              </a:rPr>
              <a:t>请在这里输入您的主要叙述内容</a:t>
            </a:r>
          </a:p>
          <a:p>
            <a:pPr>
              <a:buNone/>
            </a:pPr>
            <a:r>
              <a:rPr altLang="en-US" lang="zh-CN" sz="2000">
                <a:solidFill>
                  <a:srgbClr val="70AD47"/>
                </a:solidFill>
              </a:rPr>
              <a:t>请在这里输入您的主要叙述内容</a:t>
            </a:r>
          </a:p>
        </p:txBody>
      </p:sp>
    </p:spTree>
    <p:extLst>
      <p:ext uri="{BB962C8B-B14F-4D97-AF65-F5344CB8AC3E}">
        <p14:creationId val="144017031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1000" fill="hold" id="7"/>
                                        <p:tgtEl>
                                          <p:spTgt spid="31"/>
                                        </p:tgtEl>
                                        <p:attrNameLst>
                                          <p:attrName>ppt_x</p:attrName>
                                        </p:attrNameLst>
                                      </p:cBhvr>
                                      <p:tavLst>
                                        <p:tav tm="0">
                                          <p:val>
                                            <p:strVal val="0-#ppt_w/2"/>
                                          </p:val>
                                        </p:tav>
                                        <p:tav tm="100000">
                                          <p:val>
                                            <p:strVal val="#ppt_x"/>
                                          </p:val>
                                        </p:tav>
                                      </p:tavLst>
                                    </p:anim>
                                    <p:anim calcmode="lin" valueType="num">
                                      <p:cBhvr additive="base">
                                        <p:cTn dur="1000" fill="hold" id="8"/>
                                        <p:tgtEl>
                                          <p:spTgt spid="31"/>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500"/>
                                  </p:stCondLst>
                                  <p:childTnLst>
                                    <p:set>
                                      <p:cBhvr>
                                        <p:cTn dur="1" fill="hold" id="10">
                                          <p:stCondLst>
                                            <p:cond delay="0"/>
                                          </p:stCondLst>
                                        </p:cTn>
                                        <p:tgtEl>
                                          <p:spTgt spid="91"/>
                                        </p:tgtEl>
                                        <p:attrNameLst>
                                          <p:attrName>style.visibility</p:attrName>
                                        </p:attrNameLst>
                                      </p:cBhvr>
                                      <p:to>
                                        <p:strVal val="visible"/>
                                      </p:to>
                                    </p:set>
                                    <p:animEffect filter="wipe(left)" transition="in">
                                      <p:cBhvr>
                                        <p:cTn dur="500" id="11"/>
                                        <p:tgtEl>
                                          <p:spTgt spid="91"/>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92"/>
                                        </p:tgtEl>
                                        <p:attrNameLst>
                                          <p:attrName>style.visibility</p:attrName>
                                        </p:attrNameLst>
                                      </p:cBhvr>
                                      <p:to>
                                        <p:strVal val="visible"/>
                                      </p:to>
                                    </p:set>
                                    <p:animEffect filter="fade" transition="in">
                                      <p:cBhvr>
                                        <p:cTn dur="500" id="15"/>
                                        <p:tgtEl>
                                          <p:spTgt spid="92"/>
                                        </p:tgtEl>
                                      </p:cBhvr>
                                    </p:animEffect>
                                  </p:childTnLst>
                                </p:cTn>
                              </p:par>
                              <p:par>
                                <p:cTn fill="hold" id="16" nodeType="withEffect" presetClass="entr" presetID="10" presetSubtype="0">
                                  <p:stCondLst>
                                    <p:cond delay="250"/>
                                  </p:stCondLst>
                                  <p:childTnLst>
                                    <p:set>
                                      <p:cBhvr>
                                        <p:cTn dur="1" fill="hold" id="17">
                                          <p:stCondLst>
                                            <p:cond delay="0"/>
                                          </p:stCondLst>
                                        </p:cTn>
                                        <p:tgtEl>
                                          <p:spTgt spid="95"/>
                                        </p:tgtEl>
                                        <p:attrNameLst>
                                          <p:attrName>style.visibility</p:attrName>
                                        </p:attrNameLst>
                                      </p:cBhvr>
                                      <p:to>
                                        <p:strVal val="visible"/>
                                      </p:to>
                                    </p:set>
                                    <p:animEffect filter="fade" transition="in">
                                      <p:cBhvr>
                                        <p:cTn dur="500" id="18"/>
                                        <p:tgtEl>
                                          <p:spTgt spid="95"/>
                                        </p:tgtEl>
                                      </p:cBhvr>
                                    </p:animEffect>
                                  </p:childTnLst>
                                </p:cTn>
                              </p:par>
                              <p:par>
                                <p:cTn fill="hold" id="19" nodeType="withEffect" presetClass="entr" presetID="10" presetSubtype="0">
                                  <p:stCondLst>
                                    <p:cond delay="500"/>
                                  </p:stCondLst>
                                  <p:childTnLst>
                                    <p:set>
                                      <p:cBhvr>
                                        <p:cTn dur="1" fill="hold" id="20">
                                          <p:stCondLst>
                                            <p:cond delay="0"/>
                                          </p:stCondLst>
                                        </p:cTn>
                                        <p:tgtEl>
                                          <p:spTgt spid="98"/>
                                        </p:tgtEl>
                                        <p:attrNameLst>
                                          <p:attrName>style.visibility</p:attrName>
                                        </p:attrNameLst>
                                      </p:cBhvr>
                                      <p:to>
                                        <p:strVal val="visible"/>
                                      </p:to>
                                    </p:set>
                                    <p:animEffect filter="fade" transition="in">
                                      <p:cBhvr>
                                        <p:cTn dur="500" id="21"/>
                                        <p:tgtEl>
                                          <p:spTgt spid="98"/>
                                        </p:tgtEl>
                                      </p:cBhvr>
                                    </p:animEffect>
                                  </p:childTnLst>
                                </p:cTn>
                              </p:par>
                              <p:par>
                                <p:cTn fill="hold" id="22" nodeType="withEffect" presetClass="entr" presetID="10" presetSubtype="0">
                                  <p:stCondLst>
                                    <p:cond delay="750"/>
                                  </p:stCondLst>
                                  <p:childTnLst>
                                    <p:set>
                                      <p:cBhvr>
                                        <p:cTn dur="1" fill="hold" id="23">
                                          <p:stCondLst>
                                            <p:cond delay="0"/>
                                          </p:stCondLst>
                                        </p:cTn>
                                        <p:tgtEl>
                                          <p:spTgt spid="101"/>
                                        </p:tgtEl>
                                        <p:attrNameLst>
                                          <p:attrName>style.visibility</p:attrName>
                                        </p:attrNameLst>
                                      </p:cBhvr>
                                      <p:to>
                                        <p:strVal val="visible"/>
                                      </p:to>
                                    </p:set>
                                    <p:animEffect filter="fade" transition="in">
                                      <p:cBhvr>
                                        <p:cTn dur="500" id="24"/>
                                        <p:tgtEl>
                                          <p:spTgt spid="101"/>
                                        </p:tgtEl>
                                      </p:cBhvr>
                                    </p:animEffect>
                                  </p:childTnLst>
                                </p:cTn>
                              </p:par>
                            </p:childTnLst>
                          </p:cTn>
                        </p:par>
                        <p:par>
                          <p:cTn fill="hold" id="25" nodeType="afterGroup">
                            <p:stCondLst>
                              <p:cond delay="2250"/>
                            </p:stCondLst>
                            <p:childTnLst>
                              <p:par>
                                <p:cTn decel="100000" fill="hold" grpId="0" id="26" nodeType="afterEffect" presetClass="entr" presetID="50" presetSubtype="0">
                                  <p:stCondLst>
                                    <p:cond delay="0"/>
                                  </p:stCondLst>
                                  <p:childTnLst>
                                    <p:set>
                                      <p:cBhvr>
                                        <p:cTn dur="1" fill="hold" id="27">
                                          <p:stCondLst>
                                            <p:cond delay="0"/>
                                          </p:stCondLst>
                                        </p:cTn>
                                        <p:tgtEl>
                                          <p:spTgt spid="104"/>
                                        </p:tgtEl>
                                        <p:attrNameLst>
                                          <p:attrName>style.visibility</p:attrName>
                                        </p:attrNameLst>
                                      </p:cBhvr>
                                      <p:to>
                                        <p:strVal val="visible"/>
                                      </p:to>
                                    </p:set>
                                    <p:anim calcmode="lin" valueType="num">
                                      <p:cBhvr>
                                        <p:cTn dur="1000" fill="hold" id="28"/>
                                        <p:tgtEl>
                                          <p:spTgt spid="104"/>
                                        </p:tgtEl>
                                        <p:attrNameLst>
                                          <p:attrName>ppt_w</p:attrName>
                                        </p:attrNameLst>
                                      </p:cBhvr>
                                      <p:tavLst>
                                        <p:tav tm="0">
                                          <p:val>
                                            <p:strVal val="#ppt_w+.3"/>
                                          </p:val>
                                        </p:tav>
                                        <p:tav tm="100000">
                                          <p:val>
                                            <p:strVal val="#ppt_w"/>
                                          </p:val>
                                        </p:tav>
                                      </p:tavLst>
                                    </p:anim>
                                    <p:anim calcmode="lin" valueType="num">
                                      <p:cBhvr>
                                        <p:cTn dur="1000" fill="hold" id="29"/>
                                        <p:tgtEl>
                                          <p:spTgt spid="104"/>
                                        </p:tgtEl>
                                        <p:attrNameLst>
                                          <p:attrName>ppt_h</p:attrName>
                                        </p:attrNameLst>
                                      </p:cBhvr>
                                      <p:tavLst>
                                        <p:tav tm="0">
                                          <p:val>
                                            <p:strVal val="#ppt_h"/>
                                          </p:val>
                                        </p:tav>
                                        <p:tav tm="100000">
                                          <p:val>
                                            <p:strVal val="#ppt_h"/>
                                          </p:val>
                                        </p:tav>
                                      </p:tavLst>
                                    </p:anim>
                                    <p:animEffect filter="fade" transition="in">
                                      <p:cBhvr>
                                        <p:cTn dur="1000" id="30"/>
                                        <p:tgtEl>
                                          <p:spTgt spid="104"/>
                                        </p:tgtEl>
                                      </p:cBhvr>
                                    </p:animEffect>
                                  </p:childTnLst>
                                </p:cTn>
                              </p:par>
                              <p:par>
                                <p:cTn decel="100000" fill="hold" grpId="0" id="31" nodeType="withEffect" presetClass="entr" presetID="50" presetSubtype="0">
                                  <p:stCondLst>
                                    <p:cond delay="250"/>
                                  </p:stCondLst>
                                  <p:childTnLst>
                                    <p:set>
                                      <p:cBhvr>
                                        <p:cTn dur="1" fill="hold" id="32">
                                          <p:stCondLst>
                                            <p:cond delay="0"/>
                                          </p:stCondLst>
                                        </p:cTn>
                                        <p:tgtEl>
                                          <p:spTgt spid="105"/>
                                        </p:tgtEl>
                                        <p:attrNameLst>
                                          <p:attrName>style.visibility</p:attrName>
                                        </p:attrNameLst>
                                      </p:cBhvr>
                                      <p:to>
                                        <p:strVal val="visible"/>
                                      </p:to>
                                    </p:set>
                                    <p:anim calcmode="lin" valueType="num">
                                      <p:cBhvr>
                                        <p:cTn dur="1000" fill="hold" id="33"/>
                                        <p:tgtEl>
                                          <p:spTgt spid="105"/>
                                        </p:tgtEl>
                                        <p:attrNameLst>
                                          <p:attrName>ppt_w</p:attrName>
                                        </p:attrNameLst>
                                      </p:cBhvr>
                                      <p:tavLst>
                                        <p:tav tm="0">
                                          <p:val>
                                            <p:strVal val="#ppt_w+.3"/>
                                          </p:val>
                                        </p:tav>
                                        <p:tav tm="100000">
                                          <p:val>
                                            <p:strVal val="#ppt_w"/>
                                          </p:val>
                                        </p:tav>
                                      </p:tavLst>
                                    </p:anim>
                                    <p:anim calcmode="lin" valueType="num">
                                      <p:cBhvr>
                                        <p:cTn dur="1000" fill="hold" id="34"/>
                                        <p:tgtEl>
                                          <p:spTgt spid="105"/>
                                        </p:tgtEl>
                                        <p:attrNameLst>
                                          <p:attrName>ppt_h</p:attrName>
                                        </p:attrNameLst>
                                      </p:cBhvr>
                                      <p:tavLst>
                                        <p:tav tm="0">
                                          <p:val>
                                            <p:strVal val="#ppt_h"/>
                                          </p:val>
                                        </p:tav>
                                        <p:tav tm="100000">
                                          <p:val>
                                            <p:strVal val="#ppt_h"/>
                                          </p:val>
                                        </p:tav>
                                      </p:tavLst>
                                    </p:anim>
                                    <p:animEffect filter="fade" transition="in">
                                      <p:cBhvr>
                                        <p:cTn dur="1000" id="35"/>
                                        <p:tgtEl>
                                          <p:spTgt spid="105"/>
                                        </p:tgtEl>
                                      </p:cBhvr>
                                    </p:animEffect>
                                  </p:childTnLst>
                                </p:cTn>
                              </p:par>
                              <p:par>
                                <p:cTn decel="100000" fill="hold" grpId="0" id="36" nodeType="withEffect" presetClass="entr" presetID="50" presetSubtype="0">
                                  <p:stCondLst>
                                    <p:cond delay="500"/>
                                  </p:stCondLst>
                                  <p:childTnLst>
                                    <p:set>
                                      <p:cBhvr>
                                        <p:cTn dur="1" fill="hold" id="37">
                                          <p:stCondLst>
                                            <p:cond delay="0"/>
                                          </p:stCondLst>
                                        </p:cTn>
                                        <p:tgtEl>
                                          <p:spTgt spid="106"/>
                                        </p:tgtEl>
                                        <p:attrNameLst>
                                          <p:attrName>style.visibility</p:attrName>
                                        </p:attrNameLst>
                                      </p:cBhvr>
                                      <p:to>
                                        <p:strVal val="visible"/>
                                      </p:to>
                                    </p:set>
                                    <p:anim calcmode="lin" valueType="num">
                                      <p:cBhvr>
                                        <p:cTn dur="1000" fill="hold" id="38"/>
                                        <p:tgtEl>
                                          <p:spTgt spid="106"/>
                                        </p:tgtEl>
                                        <p:attrNameLst>
                                          <p:attrName>ppt_w</p:attrName>
                                        </p:attrNameLst>
                                      </p:cBhvr>
                                      <p:tavLst>
                                        <p:tav tm="0">
                                          <p:val>
                                            <p:strVal val="#ppt_w+.3"/>
                                          </p:val>
                                        </p:tav>
                                        <p:tav tm="100000">
                                          <p:val>
                                            <p:strVal val="#ppt_w"/>
                                          </p:val>
                                        </p:tav>
                                      </p:tavLst>
                                    </p:anim>
                                    <p:anim calcmode="lin" valueType="num">
                                      <p:cBhvr>
                                        <p:cTn dur="1000" fill="hold" id="39"/>
                                        <p:tgtEl>
                                          <p:spTgt spid="106"/>
                                        </p:tgtEl>
                                        <p:attrNameLst>
                                          <p:attrName>ppt_h</p:attrName>
                                        </p:attrNameLst>
                                      </p:cBhvr>
                                      <p:tavLst>
                                        <p:tav tm="0">
                                          <p:val>
                                            <p:strVal val="#ppt_h"/>
                                          </p:val>
                                        </p:tav>
                                        <p:tav tm="100000">
                                          <p:val>
                                            <p:strVal val="#ppt_h"/>
                                          </p:val>
                                        </p:tav>
                                      </p:tavLst>
                                    </p:anim>
                                    <p:animEffect filter="fade" transition="in">
                                      <p:cBhvr>
                                        <p:cTn dur="1000" id="40"/>
                                        <p:tgtEl>
                                          <p:spTgt spid="106"/>
                                        </p:tgtEl>
                                      </p:cBhvr>
                                    </p:animEffect>
                                  </p:childTnLst>
                                </p:cTn>
                              </p:par>
                              <p:par>
                                <p:cTn decel="100000" fill="hold" grpId="0" id="41" nodeType="withEffect" presetClass="entr" presetID="50" presetSubtype="0">
                                  <p:stCondLst>
                                    <p:cond delay="750"/>
                                  </p:stCondLst>
                                  <p:childTnLst>
                                    <p:set>
                                      <p:cBhvr>
                                        <p:cTn dur="1" fill="hold" id="42">
                                          <p:stCondLst>
                                            <p:cond delay="0"/>
                                          </p:stCondLst>
                                        </p:cTn>
                                        <p:tgtEl>
                                          <p:spTgt spid="107"/>
                                        </p:tgtEl>
                                        <p:attrNameLst>
                                          <p:attrName>style.visibility</p:attrName>
                                        </p:attrNameLst>
                                      </p:cBhvr>
                                      <p:to>
                                        <p:strVal val="visible"/>
                                      </p:to>
                                    </p:set>
                                    <p:anim calcmode="lin" valueType="num">
                                      <p:cBhvr>
                                        <p:cTn dur="1000" fill="hold" id="43"/>
                                        <p:tgtEl>
                                          <p:spTgt spid="107"/>
                                        </p:tgtEl>
                                        <p:attrNameLst>
                                          <p:attrName>ppt_w</p:attrName>
                                        </p:attrNameLst>
                                      </p:cBhvr>
                                      <p:tavLst>
                                        <p:tav tm="0">
                                          <p:val>
                                            <p:strVal val="#ppt_w+.3"/>
                                          </p:val>
                                        </p:tav>
                                        <p:tav tm="100000">
                                          <p:val>
                                            <p:strVal val="#ppt_w"/>
                                          </p:val>
                                        </p:tav>
                                      </p:tavLst>
                                    </p:anim>
                                    <p:anim calcmode="lin" valueType="num">
                                      <p:cBhvr>
                                        <p:cTn dur="1000" fill="hold" id="44"/>
                                        <p:tgtEl>
                                          <p:spTgt spid="107"/>
                                        </p:tgtEl>
                                        <p:attrNameLst>
                                          <p:attrName>ppt_h</p:attrName>
                                        </p:attrNameLst>
                                      </p:cBhvr>
                                      <p:tavLst>
                                        <p:tav tm="0">
                                          <p:val>
                                            <p:strVal val="#ppt_h"/>
                                          </p:val>
                                        </p:tav>
                                        <p:tav tm="100000">
                                          <p:val>
                                            <p:strVal val="#ppt_h"/>
                                          </p:val>
                                        </p:tav>
                                      </p:tavLst>
                                    </p:anim>
                                    <p:animEffect filter="fade" transition="in">
                                      <p:cBhvr>
                                        <p:cTn dur="1000" id="45"/>
                                        <p:tgtEl>
                                          <p:spTgt spid="1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1"/>
      <p:bldP grpId="0" spid="104"/>
      <p:bldP grpId="0" spid="105"/>
      <p:bldP grpId="0" spid="106"/>
      <p:bldP grpId="0" spid="10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742786" y="2589336"/>
            <a:ext cx="3132104" cy="1946616"/>
            <a:chOff x="742786" y="2589336"/>
            <a:chExt cx="3132104" cy="1946616"/>
          </a:xfrm>
        </p:grpSpPr>
        <p:sp>
          <p:nvSpPr>
            <p:cNvPr id="32" name="文本框 31"/>
            <p:cNvSpPr txBox="1"/>
            <p:nvPr/>
          </p:nvSpPr>
          <p:spPr>
            <a:xfrm>
              <a:off x="1846382" y="2981209"/>
              <a:ext cx="2028508" cy="1097280"/>
            </a:xfrm>
            <a:prstGeom prst="rect">
              <a:avLst/>
            </a:prstGeom>
            <a:noFill/>
          </p:spPr>
          <p:txBody>
            <a:bodyPr rtlCol="0" wrap="square">
              <a:spAutoFit/>
            </a:bodyPr>
            <a:lstStyle/>
            <a:p>
              <a:r>
                <a:rPr altLang="zh-CN" lang="en-US" smtClean="0" sz="6600">
                  <a:solidFill>
                    <a:srgbClr val="F7B63E"/>
                  </a:solidFill>
                  <a:latin charset="0" panose="020b0a04020102020204" pitchFamily="34" typeface="Arial Black"/>
                  <a:ea charset="-122" pitchFamily="65" typeface="迷你简卡通"/>
                  <a:cs charset="-79" panose="02010803020104030203" pitchFamily="2" typeface="Aharoni"/>
                </a:rPr>
                <a:t>01</a:t>
              </a:r>
            </a:p>
          </p:txBody>
        </p:sp>
        <p:sp>
          <p:nvSpPr>
            <p:cNvPr id="33" name="Freeform 49"/>
            <p:cNvSpPr>
              <a:spLocks noEditPoints="1"/>
            </p:cNvSpPr>
            <p:nvPr/>
          </p:nvSpPr>
          <p:spPr bwMode="auto">
            <a:xfrm>
              <a:off x="742786" y="2589336"/>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7B63E"/>
            </a:solidFill>
            <a:ln>
              <a:noFill/>
            </a:ln>
            <a:extLst/>
          </p:spPr>
          <p:txBody>
            <a:bodyPr anchor="t" anchorCtr="0" bIns="45720" compatLnSpc="1" lIns="91440" numCol="1" rIns="91440" tIns="45720" vert="horz" wrap="square"/>
            <a:lstStyle/>
            <a:p>
              <a:endParaRPr altLang="en-US" lang="zh-CN"/>
            </a:p>
          </p:txBody>
        </p:sp>
      </p:grpSp>
      <p:grpSp>
        <p:nvGrpSpPr>
          <p:cNvPr id="34" name="组合 33"/>
          <p:cNvGrpSpPr/>
          <p:nvPr/>
        </p:nvGrpSpPr>
        <p:grpSpPr>
          <a:xfrm>
            <a:off x="4484556" y="2577960"/>
            <a:ext cx="3101537" cy="1946616"/>
            <a:chOff x="4484556" y="2577960"/>
            <a:chExt cx="3101537" cy="1946616"/>
          </a:xfrm>
        </p:grpSpPr>
        <p:sp>
          <p:nvSpPr>
            <p:cNvPr id="35" name="文本框 34"/>
            <p:cNvSpPr txBox="1"/>
            <p:nvPr/>
          </p:nvSpPr>
          <p:spPr>
            <a:xfrm>
              <a:off x="5557585" y="3008647"/>
              <a:ext cx="2028508" cy="1097280"/>
            </a:xfrm>
            <a:prstGeom prst="rect">
              <a:avLst/>
            </a:prstGeom>
            <a:noFill/>
          </p:spPr>
          <p:txBody>
            <a:bodyPr rtlCol="0" wrap="square">
              <a:spAutoFit/>
            </a:bodyPr>
            <a:lstStyle/>
            <a:p>
              <a:r>
                <a:rPr altLang="zh-CN" lang="en-US" smtClean="0" sz="6600">
                  <a:solidFill>
                    <a:srgbClr val="FF3E3E"/>
                  </a:solidFill>
                  <a:latin charset="0" panose="020b0a04020102020204" pitchFamily="34" typeface="Arial Black"/>
                  <a:ea charset="-122" pitchFamily="65" typeface="迷你简卡通"/>
                  <a:cs charset="-79" panose="02010803020104030203" pitchFamily="2" typeface="Aharoni"/>
                </a:rPr>
                <a:t>02</a:t>
              </a:r>
            </a:p>
          </p:txBody>
        </p:sp>
        <p:sp>
          <p:nvSpPr>
            <p:cNvPr id="36" name="Freeform 49"/>
            <p:cNvSpPr>
              <a:spLocks noEditPoints="1"/>
            </p:cNvSpPr>
            <p:nvPr/>
          </p:nvSpPr>
          <p:spPr bwMode="auto">
            <a:xfrm>
              <a:off x="4484556" y="2577960"/>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FF3E3E"/>
            </a:solidFill>
            <a:ln>
              <a:noFill/>
            </a:ln>
            <a:extLst/>
          </p:spPr>
          <p:txBody>
            <a:bodyPr anchor="t" anchorCtr="0" bIns="45720" compatLnSpc="1" lIns="91440" numCol="1" rIns="91440" tIns="45720" vert="horz" wrap="square"/>
            <a:lstStyle/>
            <a:p>
              <a:endParaRPr altLang="en-US" lang="zh-CN"/>
            </a:p>
          </p:txBody>
        </p:sp>
      </p:grpSp>
      <p:grpSp>
        <p:nvGrpSpPr>
          <p:cNvPr id="37" name="组合 36"/>
          <p:cNvGrpSpPr/>
          <p:nvPr/>
        </p:nvGrpSpPr>
        <p:grpSpPr>
          <a:xfrm>
            <a:off x="8294566" y="2580233"/>
            <a:ext cx="3130217" cy="1946616"/>
            <a:chOff x="8294566" y="2580233"/>
            <a:chExt cx="3130217" cy="1946616"/>
          </a:xfrm>
        </p:grpSpPr>
        <p:sp>
          <p:nvSpPr>
            <p:cNvPr id="38" name="文本框 37"/>
            <p:cNvSpPr txBox="1"/>
            <p:nvPr/>
          </p:nvSpPr>
          <p:spPr>
            <a:xfrm>
              <a:off x="9396273" y="2986804"/>
              <a:ext cx="2028508" cy="1097280"/>
            </a:xfrm>
            <a:prstGeom prst="rect">
              <a:avLst/>
            </a:prstGeom>
            <a:noFill/>
          </p:spPr>
          <p:txBody>
            <a:bodyPr rtlCol="0" wrap="square">
              <a:spAutoFit/>
            </a:bodyPr>
            <a:lstStyle/>
            <a:p>
              <a:r>
                <a:rPr altLang="zh-CN" lang="en-US" smtClean="0" sz="6600">
                  <a:solidFill>
                    <a:srgbClr val="76AADB"/>
                  </a:solidFill>
                  <a:latin charset="0" panose="020b0a04020102020204" pitchFamily="34" typeface="Arial Black"/>
                  <a:ea charset="-122" pitchFamily="65" typeface="迷你简卡通"/>
                  <a:cs charset="-79" panose="02010803020104030203" pitchFamily="2" typeface="Aharoni"/>
                </a:rPr>
                <a:t>03</a:t>
              </a:r>
            </a:p>
          </p:txBody>
        </p:sp>
        <p:sp>
          <p:nvSpPr>
            <p:cNvPr id="39" name="Freeform 49"/>
            <p:cNvSpPr>
              <a:spLocks noEditPoints="1"/>
            </p:cNvSpPr>
            <p:nvPr/>
          </p:nvSpPr>
          <p:spPr bwMode="auto">
            <a:xfrm>
              <a:off x="8294566" y="2580233"/>
              <a:ext cx="2852970" cy="1946616"/>
            </a:xfrm>
            <a:custGeom>
              <a:gdLst>
                <a:gd fmla="*/ 336 w 1420" name="T0"/>
                <a:gd fmla="*/ 215 h 1076" name="T1"/>
                <a:gd fmla="*/ 247 w 1420" name="T2"/>
                <a:gd fmla="*/ 269 h 1076" name="T3"/>
                <a:gd fmla="*/ 339 w 1420" name="T4"/>
                <a:gd fmla="*/ 658 h 1076" name="T5"/>
                <a:gd fmla="*/ 4 w 1420" name="T6"/>
                <a:gd fmla="*/ 999 h 1076" name="T7"/>
                <a:gd fmla="*/ 71 w 1420" name="T8"/>
                <a:gd fmla="*/ 1045 h 1076" name="T9"/>
                <a:gd fmla="*/ 430 w 1420" name="T10"/>
                <a:gd fmla="*/ 846 h 1076" name="T11"/>
                <a:gd fmla="*/ 621 w 1420" name="T12"/>
                <a:gd fmla="*/ 1030 h 1076" name="T13"/>
                <a:gd fmla="*/ 1168 w 1420" name="T14"/>
                <a:gd fmla="*/ 1058 h 1076" name="T15"/>
                <a:gd fmla="*/ 1418 w 1420" name="T16"/>
                <a:gd fmla="*/ 477 h 1076" name="T17"/>
                <a:gd fmla="*/ 285 w 1420" name="T18"/>
                <a:gd fmla="*/ 309 h 1076" name="T19"/>
                <a:gd fmla="*/ 235 w 1420" name="T20"/>
                <a:gd fmla="*/ 317 h 1076" name="T21"/>
                <a:gd fmla="*/ 255 w 1420" name="T22"/>
                <a:gd fmla="*/ 410 h 1076" name="T23"/>
                <a:gd fmla="*/ 262 w 1420" name="T24"/>
                <a:gd fmla="*/ 418 h 1076" name="T25"/>
                <a:gd fmla="*/ 272 w 1420" name="T26"/>
                <a:gd fmla="*/ 467 h 1076" name="T27"/>
                <a:gd fmla="*/ 333 w 1420" name="T28"/>
                <a:gd fmla="*/ 444 h 1076" name="T29"/>
                <a:gd fmla="*/ 289 w 1420" name="T30"/>
                <a:gd fmla="*/ 439 h 1076" name="T31"/>
                <a:gd fmla="*/ 331 w 1420" name="T32"/>
                <a:gd fmla="*/ 457 h 1076" name="T33"/>
                <a:gd fmla="*/ 355 w 1420" name="T34"/>
                <a:gd fmla="*/ 550 h 1076" name="T35"/>
                <a:gd fmla="*/ 329 w 1420" name="T36"/>
                <a:gd fmla="*/ 494 h 1076" name="T37"/>
                <a:gd fmla="*/ 320 w 1420" name="T38"/>
                <a:gd fmla="*/ 546 h 1076" name="T39"/>
                <a:gd fmla="*/ 350 w 1420" name="T40"/>
                <a:gd fmla="*/ 611 h 1076" name="T41"/>
                <a:gd fmla="*/ 350 w 1420" name="T42"/>
                <a:gd fmla="*/ 644 h 1076" name="T43"/>
                <a:gd fmla="*/ 379 w 1420" name="T44"/>
                <a:gd fmla="*/ 723 h 1076" name="T45"/>
                <a:gd fmla="*/ 411 w 1420" name="T46"/>
                <a:gd fmla="*/ 629 h 1076" name="T47"/>
                <a:gd fmla="*/ 365 w 1420" name="T48"/>
                <a:gd fmla="*/ 679 h 1076" name="T49"/>
                <a:gd fmla="*/ 373 w 1420" name="T50"/>
                <a:gd fmla="*/ 700 h 1076" name="T51"/>
                <a:gd fmla="*/ 368 w 1420" name="T52"/>
                <a:gd fmla="*/ 718 h 1076" name="T53"/>
                <a:gd fmla="*/ 193 w 1420" name="T54"/>
                <a:gd fmla="*/ 809 h 1076" name="T55"/>
                <a:gd fmla="*/ 252 w 1420" name="T56"/>
                <a:gd fmla="*/ 778 h 1076" name="T57"/>
                <a:gd fmla="*/ 193 w 1420" name="T58"/>
                <a:gd fmla="*/ 774 h 1076" name="T59"/>
                <a:gd fmla="*/ 71 w 1420" name="T60"/>
                <a:gd fmla="*/ 874 h 1076" name="T61"/>
                <a:gd fmla="*/ 13 w 1420" name="T62"/>
                <a:gd fmla="*/ 1006 h 1076" name="T63"/>
                <a:gd fmla="*/ 28 w 1420" name="T64"/>
                <a:gd fmla="*/ 983 h 1076" name="T65"/>
                <a:gd fmla="*/ 153 w 1420" name="T66"/>
                <a:gd fmla="*/ 845 h 1076" name="T67"/>
                <a:gd fmla="*/ 471 w 1420" name="T68"/>
                <a:gd fmla="*/ 813 h 1076" name="T69"/>
                <a:gd fmla="*/ 456 w 1420" name="T70"/>
                <a:gd fmla="*/ 811 h 1076" name="T71"/>
                <a:gd fmla="*/ 457 w 1420" name="T72"/>
                <a:gd fmla="*/ 872 h 1076" name="T73"/>
                <a:gd fmla="*/ 551 w 1420" name="T74"/>
                <a:gd fmla="*/ 992 h 1076" name="T75"/>
                <a:gd fmla="*/ 565 w 1420" name="T76"/>
                <a:gd fmla="*/ 958 h 1076" name="T77"/>
                <a:gd fmla="*/ 532 w 1420" name="T78"/>
                <a:gd fmla="*/ 919 h 1076" name="T79"/>
                <a:gd fmla="*/ 496 w 1420" name="T80"/>
                <a:gd fmla="*/ 877 h 1076" name="T81"/>
                <a:gd fmla="*/ 501 w 1420" name="T82"/>
                <a:gd fmla="*/ 960 h 1076" name="T83"/>
                <a:gd fmla="*/ 542 w 1420" name="T84"/>
                <a:gd fmla="*/ 1007 h 1076" name="T85"/>
                <a:gd fmla="*/ 584 w 1420" name="T86"/>
                <a:gd fmla="*/ 1007 h 1076" name="T87"/>
                <a:gd fmla="*/ 634 w 1420" name="T88"/>
                <a:gd fmla="*/ 1007 h 1076" name="T89"/>
                <a:gd fmla="*/ 709 w 1420" name="T90"/>
                <a:gd fmla="*/ 987 h 1076" name="T91"/>
                <a:gd fmla="*/ 752 w 1420" name="T92"/>
                <a:gd fmla="*/ 1009 h 1076" name="T93"/>
                <a:gd fmla="*/ 825 w 1420" name="T94"/>
                <a:gd fmla="*/ 1005 h 1076" name="T95"/>
                <a:gd fmla="*/ 863 w 1420" name="T96"/>
                <a:gd fmla="*/ 1012 h 1076" name="T97"/>
                <a:gd fmla="*/ 967 w 1420" name="T98"/>
                <a:gd fmla="*/ 999 h 1076" name="T99"/>
                <a:gd fmla="*/ 967 w 1420" name="T100"/>
                <a:gd fmla="*/ 1028 h 1076" name="T101"/>
                <a:gd fmla="*/ 1003 w 1420" name="T102"/>
                <a:gd fmla="*/ 1012 h 1076" name="T103"/>
                <a:gd fmla="*/ 1047 w 1420" name="T104"/>
                <a:gd fmla="*/ 1018 h 1076" name="T105"/>
                <a:gd fmla="*/ 1088 w 1420" name="T106"/>
                <a:gd fmla="*/ 1034 h 1076" name="T107"/>
                <a:gd fmla="*/ 1128 w 1420" name="T108"/>
                <a:gd fmla="*/ 1042 h 1076" name="T109"/>
                <a:gd fmla="*/ 1193 w 1420" name="T110"/>
                <a:gd fmla="*/ 1042 h 1076" name="T111"/>
                <a:gd fmla="*/ 1309 w 1420" name="T112"/>
                <a:gd fmla="*/ 956 h 1076" name="T113"/>
                <a:gd fmla="*/ 598 w 1420" name="T114"/>
                <a:gd fmla="*/ 959 h 1076" name="T115"/>
                <a:gd fmla="*/ 189 w 1420" name="T116"/>
                <a:gd fmla="*/ 913 h 1076" name="T117"/>
                <a:gd fmla="*/ 355 w 1420" name="T118"/>
                <a:gd fmla="*/ 750 h 1076" name="T119"/>
                <a:gd fmla="*/ 297 w 1420" name="T120"/>
                <a:gd fmla="*/ 279 h 1076" name="T121"/>
                <a:gd fmla="*/ 928 w 1420" name="T122"/>
                <a:gd fmla="*/ 46 h 107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076" w="1420">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76AADB"/>
            </a:solidFill>
            <a:ln>
              <a:noFill/>
            </a:ln>
            <a:extLst/>
          </p:spPr>
          <p:txBody>
            <a:bodyPr anchor="t" anchorCtr="0" bIns="45720" compatLnSpc="1" lIns="91440" numCol="1" rIns="91440" tIns="45720" vert="horz" wrap="square"/>
            <a:lstStyle/>
            <a:p>
              <a:endParaRPr altLang="en-US" lang="zh-CN"/>
            </a:p>
          </p:txBody>
        </p:sp>
      </p:grpSp>
      <p:sp>
        <p:nvSpPr>
          <p:cNvPr id="40" name="矩形 39"/>
          <p:cNvSpPr>
            <a:spLocks noChangeArrowheads="1"/>
          </p:cNvSpPr>
          <p:nvPr/>
        </p:nvSpPr>
        <p:spPr bwMode="auto">
          <a:xfrm>
            <a:off x="1060167" y="5059549"/>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7B63E"/>
                </a:solidFill>
              </a:rPr>
              <a:t>单击此处输入标题</a:t>
            </a:r>
          </a:p>
          <a:p>
            <a:pPr>
              <a:buNone/>
            </a:pPr>
            <a:r>
              <a:rPr altLang="en-US" lang="zh-CN" sz="2400">
                <a:solidFill>
                  <a:srgbClr val="F7B63E"/>
                </a:solidFill>
              </a:rPr>
              <a:t>请在这里输入您的主要叙述内容</a:t>
            </a:r>
          </a:p>
          <a:p>
            <a:pPr>
              <a:buNone/>
            </a:pPr>
            <a:r>
              <a:rPr altLang="en-US" lang="zh-CN" sz="2400">
                <a:solidFill>
                  <a:srgbClr val="F7B63E"/>
                </a:solidFill>
              </a:rPr>
              <a:t>请在这里输入您的主要叙述内容</a:t>
            </a:r>
          </a:p>
        </p:txBody>
      </p:sp>
      <p:sp>
        <p:nvSpPr>
          <p:cNvPr id="41" name="矩形 40"/>
          <p:cNvSpPr>
            <a:spLocks noChangeArrowheads="1"/>
          </p:cNvSpPr>
          <p:nvPr/>
        </p:nvSpPr>
        <p:spPr bwMode="auto">
          <a:xfrm>
            <a:off x="4902050"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F3E3E"/>
                </a:solidFill>
              </a:rPr>
              <a:t>单击此处输入标题</a:t>
            </a:r>
          </a:p>
          <a:p>
            <a:pPr>
              <a:buNone/>
            </a:pPr>
            <a:r>
              <a:rPr altLang="en-US" lang="zh-CN" sz="2400">
                <a:solidFill>
                  <a:srgbClr val="FF3E3E"/>
                </a:solidFill>
              </a:rPr>
              <a:t>请在这里输入您的主要叙述内容</a:t>
            </a:r>
          </a:p>
          <a:p>
            <a:pPr>
              <a:buNone/>
            </a:pPr>
            <a:r>
              <a:rPr altLang="en-US" lang="zh-CN" sz="2400">
                <a:solidFill>
                  <a:srgbClr val="FF3E3E"/>
                </a:solidFill>
              </a:rPr>
              <a:t>请在这里输入您的主要叙述内容</a:t>
            </a:r>
          </a:p>
        </p:txBody>
      </p:sp>
      <p:sp>
        <p:nvSpPr>
          <p:cNvPr id="42" name="矩形 41"/>
          <p:cNvSpPr>
            <a:spLocks noChangeArrowheads="1"/>
          </p:cNvSpPr>
          <p:nvPr/>
        </p:nvSpPr>
        <p:spPr bwMode="auto">
          <a:xfrm>
            <a:off x="8740741" y="5059548"/>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76AADB"/>
                </a:solidFill>
              </a:rPr>
              <a:t>单击此处输入标题</a:t>
            </a:r>
          </a:p>
          <a:p>
            <a:pPr>
              <a:buNone/>
            </a:pPr>
            <a:r>
              <a:rPr altLang="en-US" lang="zh-CN" sz="2400">
                <a:solidFill>
                  <a:srgbClr val="76AADB"/>
                </a:solidFill>
              </a:rPr>
              <a:t>请在这里输入您的主要叙述内容</a:t>
            </a:r>
          </a:p>
          <a:p>
            <a:pPr>
              <a:buNone/>
            </a:pPr>
            <a:r>
              <a:rPr altLang="en-US" lang="zh-CN" sz="2400">
                <a:solidFill>
                  <a:srgbClr val="76AADB"/>
                </a:solidFill>
              </a:rPr>
              <a:t>请在这里输入您的主要叙述内容</a:t>
            </a:r>
          </a:p>
        </p:txBody>
      </p:sp>
    </p:spTree>
    <p:extLst>
      <p:ext uri="{BB962C8B-B14F-4D97-AF65-F5344CB8AC3E}">
        <p14:creationId val="168049098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250"/>
                                  </p:stCondLst>
                                  <p:childTnLst>
                                    <p:set>
                                      <p:cBhvr>
                                        <p:cTn dur="1" fill="hold" id="11">
                                          <p:stCondLst>
                                            <p:cond delay="0"/>
                                          </p:stCondLst>
                                        </p:cTn>
                                        <p:tgtEl>
                                          <p:spTgt spid="34"/>
                                        </p:tgtEl>
                                        <p:attrNameLst>
                                          <p:attrName>style.visibility</p:attrName>
                                        </p:attrNameLst>
                                      </p:cBhvr>
                                      <p:to>
                                        <p:strVal val="visible"/>
                                      </p:to>
                                    </p:set>
                                    <p:animEffect filter="fade" transition="in">
                                      <p:cBhvr>
                                        <p:cTn dur="1000" id="12"/>
                                        <p:tgtEl>
                                          <p:spTgt spid="34"/>
                                        </p:tgtEl>
                                      </p:cBhvr>
                                    </p:animEffect>
                                    <p:anim calcmode="lin" valueType="num">
                                      <p:cBhvr>
                                        <p:cTn dur="1000" fill="hold" id="13"/>
                                        <p:tgtEl>
                                          <p:spTgt spid="34"/>
                                        </p:tgtEl>
                                        <p:attrNameLst>
                                          <p:attrName>ppt_x</p:attrName>
                                        </p:attrNameLst>
                                      </p:cBhvr>
                                      <p:tavLst>
                                        <p:tav tm="0">
                                          <p:val>
                                            <p:strVal val="#ppt_x"/>
                                          </p:val>
                                        </p:tav>
                                        <p:tav tm="100000">
                                          <p:val>
                                            <p:strVal val="#ppt_x"/>
                                          </p:val>
                                        </p:tav>
                                      </p:tavLst>
                                    </p:anim>
                                    <p:anim calcmode="lin" valueType="num">
                                      <p:cBhvr>
                                        <p:cTn dur="1000" fill="hold" id="14"/>
                                        <p:tgtEl>
                                          <p:spTgt spid="34"/>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500"/>
                                  </p:stCondLst>
                                  <p:childTnLst>
                                    <p:set>
                                      <p:cBhvr>
                                        <p:cTn dur="1" fill="hold" id="16">
                                          <p:stCondLst>
                                            <p:cond delay="0"/>
                                          </p:stCondLst>
                                        </p:cTn>
                                        <p:tgtEl>
                                          <p:spTgt spid="37"/>
                                        </p:tgtEl>
                                        <p:attrNameLst>
                                          <p:attrName>style.visibility</p:attrName>
                                        </p:attrNameLst>
                                      </p:cBhvr>
                                      <p:to>
                                        <p:strVal val="visible"/>
                                      </p:to>
                                    </p:set>
                                    <p:animEffect filter="fade" transition="in">
                                      <p:cBhvr>
                                        <p:cTn dur="1000" id="17"/>
                                        <p:tgtEl>
                                          <p:spTgt spid="37"/>
                                        </p:tgtEl>
                                      </p:cBhvr>
                                    </p:animEffect>
                                    <p:anim calcmode="lin" valueType="num">
                                      <p:cBhvr>
                                        <p:cTn dur="1000" fill="hold" id="18"/>
                                        <p:tgtEl>
                                          <p:spTgt spid="37"/>
                                        </p:tgtEl>
                                        <p:attrNameLst>
                                          <p:attrName>ppt_x</p:attrName>
                                        </p:attrNameLst>
                                      </p:cBhvr>
                                      <p:tavLst>
                                        <p:tav tm="0">
                                          <p:val>
                                            <p:strVal val="#ppt_x"/>
                                          </p:val>
                                        </p:tav>
                                        <p:tav tm="100000">
                                          <p:val>
                                            <p:strVal val="#ppt_x"/>
                                          </p:val>
                                        </p:tav>
                                      </p:tavLst>
                                    </p:anim>
                                    <p:anim calcmode="lin" valueType="num">
                                      <p:cBhvr>
                                        <p:cTn dur="1000" fill="hold" id="19"/>
                                        <p:tgtEl>
                                          <p:spTgt spid="37"/>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40"/>
                                        </p:tgtEl>
                                        <p:attrNameLst>
                                          <p:attrName>style.visibility</p:attrName>
                                        </p:attrNameLst>
                                      </p:cBhvr>
                                      <p:to>
                                        <p:strVal val="visible"/>
                                      </p:to>
                                    </p:set>
                                    <p:animEffect filter="wipe(left)" transition="in">
                                      <p:cBhvr>
                                        <p:cTn dur="500" id="23"/>
                                        <p:tgtEl>
                                          <p:spTgt spid="40"/>
                                        </p:tgtEl>
                                      </p:cBhvr>
                                    </p:animEffect>
                                  </p:childTnLst>
                                </p:cTn>
                              </p:par>
                              <p:par>
                                <p:cTn fill="hold" grpId="0" id="24" nodeType="withEffect" presetClass="entr" presetID="22" presetSubtype="8">
                                  <p:stCondLst>
                                    <p:cond delay="250"/>
                                  </p:stCondLst>
                                  <p:childTnLst>
                                    <p:set>
                                      <p:cBhvr>
                                        <p:cTn dur="1" fill="hold" id="25">
                                          <p:stCondLst>
                                            <p:cond delay="0"/>
                                          </p:stCondLst>
                                        </p:cTn>
                                        <p:tgtEl>
                                          <p:spTgt spid="41"/>
                                        </p:tgtEl>
                                        <p:attrNameLst>
                                          <p:attrName>style.visibility</p:attrName>
                                        </p:attrNameLst>
                                      </p:cBhvr>
                                      <p:to>
                                        <p:strVal val="visible"/>
                                      </p:to>
                                    </p:set>
                                    <p:animEffect filter="wipe(left)" transition="in">
                                      <p:cBhvr>
                                        <p:cTn dur="500" id="26"/>
                                        <p:tgtEl>
                                          <p:spTgt spid="41"/>
                                        </p:tgtEl>
                                      </p:cBhvr>
                                    </p:animEffect>
                                  </p:childTnLst>
                                </p:cTn>
                              </p:par>
                              <p:par>
                                <p:cTn fill="hold" grpId="0" id="27" nodeType="withEffect" presetClass="entr" presetID="22" presetSubtype="8">
                                  <p:stCondLst>
                                    <p:cond delay="500"/>
                                  </p:stCondLst>
                                  <p:childTnLst>
                                    <p:set>
                                      <p:cBhvr>
                                        <p:cTn dur="1" fill="hold" id="28">
                                          <p:stCondLst>
                                            <p:cond delay="0"/>
                                          </p:stCondLst>
                                        </p:cTn>
                                        <p:tgtEl>
                                          <p:spTgt spid="42"/>
                                        </p:tgtEl>
                                        <p:attrNameLst>
                                          <p:attrName>style.visibility</p:attrName>
                                        </p:attrNameLst>
                                      </p:cBhvr>
                                      <p:to>
                                        <p:strVal val="visible"/>
                                      </p:to>
                                    </p:set>
                                    <p:animEffect filter="wipe(left)" transition="in">
                                      <p:cBhvr>
                                        <p:cTn dur="500" id="29"/>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1"/>
      <p:bldP grpId="0" spid="42"/>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rot="377494">
            <a:off x="4738428" y="2687060"/>
            <a:ext cx="2602772" cy="2636576"/>
            <a:chOff x="2118578" y="4342666"/>
            <a:chExt cx="672245" cy="680979"/>
          </a:xfrm>
        </p:grpSpPr>
        <p:grpSp>
          <p:nvGrpSpPr>
            <p:cNvPr id="32" name="组合 31"/>
            <p:cNvGrpSpPr/>
            <p:nvPr/>
          </p:nvGrpSpPr>
          <p:grpSpPr>
            <a:xfrm>
              <a:off x="2124537" y="4342666"/>
              <a:ext cx="641610" cy="680979"/>
              <a:chOff x="2124539" y="4342651"/>
              <a:chExt cx="641611" cy="680977"/>
            </a:xfrm>
          </p:grpSpPr>
          <p:sp>
            <p:nvSpPr>
              <p:cNvPr id="50" name="任意多边形 49"/>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任意多边形 50"/>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任意多边形 75"/>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任意多边形 79"/>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任意多边形 80"/>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3" name="任意多边形 32"/>
            <p:cNvSpPr/>
            <p:nvPr/>
          </p:nvSpPr>
          <p:spPr>
            <a:xfrm rot="20279528">
              <a:off x="2598986" y="4623585"/>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任意多边形 33"/>
            <p:cNvSpPr/>
            <p:nvPr/>
          </p:nvSpPr>
          <p:spPr>
            <a:xfrm rot="20279528">
              <a:off x="2479594" y="4480388"/>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任意多边形 34"/>
            <p:cNvSpPr/>
            <p:nvPr/>
          </p:nvSpPr>
          <p:spPr>
            <a:xfrm rot="20279528">
              <a:off x="2127432" y="4559080"/>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任意多边形 35"/>
            <p:cNvSpPr/>
            <p:nvPr/>
          </p:nvSpPr>
          <p:spPr>
            <a:xfrm rot="20279528">
              <a:off x="2594340" y="4571943"/>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任意多边形 36"/>
            <p:cNvSpPr/>
            <p:nvPr/>
          </p:nvSpPr>
          <p:spPr>
            <a:xfrm rot="20279528">
              <a:off x="2135494" y="4638968"/>
              <a:ext cx="269481" cy="148400"/>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任意多边形 37"/>
            <p:cNvSpPr/>
            <p:nvPr/>
          </p:nvSpPr>
          <p:spPr>
            <a:xfrm rot="20279528">
              <a:off x="2551870" y="4532497"/>
              <a:ext cx="202631" cy="10339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任意多边形 38"/>
            <p:cNvSpPr/>
            <p:nvPr/>
          </p:nvSpPr>
          <p:spPr>
            <a:xfrm rot="20279528">
              <a:off x="2524324" y="4506303"/>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任意多边形 39"/>
            <p:cNvSpPr/>
            <p:nvPr/>
          </p:nvSpPr>
          <p:spPr>
            <a:xfrm rot="20279528">
              <a:off x="2501280" y="4464115"/>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任意多边形 40"/>
            <p:cNvSpPr/>
            <p:nvPr/>
          </p:nvSpPr>
          <p:spPr>
            <a:xfrm rot="20279528">
              <a:off x="2328699" y="4625725"/>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任意多边形 41"/>
            <p:cNvSpPr/>
            <p:nvPr/>
          </p:nvSpPr>
          <p:spPr>
            <a:xfrm rot="20279528">
              <a:off x="2130536" y="4603524"/>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rot="20279528">
              <a:off x="2599023" y="4660655"/>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任意多边形 43"/>
            <p:cNvSpPr/>
            <p:nvPr/>
          </p:nvSpPr>
          <p:spPr>
            <a:xfrm rot="20279528">
              <a:off x="2611275" y="479539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任意多边形 44"/>
            <p:cNvSpPr/>
            <p:nvPr/>
          </p:nvSpPr>
          <p:spPr>
            <a:xfrm rot="20279528">
              <a:off x="2492797" y="448956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任意多边形 45"/>
            <p:cNvSpPr/>
            <p:nvPr/>
          </p:nvSpPr>
          <p:spPr>
            <a:xfrm rot="20279528">
              <a:off x="2118578" y="4584242"/>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任意多边形 46"/>
            <p:cNvSpPr/>
            <p:nvPr/>
          </p:nvSpPr>
          <p:spPr>
            <a:xfrm rot="20279528">
              <a:off x="2127492" y="4608653"/>
              <a:ext cx="255388" cy="13914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任意多边形 47"/>
            <p:cNvSpPr/>
            <p:nvPr/>
          </p:nvSpPr>
          <p:spPr>
            <a:xfrm rot="20279528">
              <a:off x="2284593" y="4709127"/>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任意多边形 48"/>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2" name="椭圆 31"/>
          <p:cNvSpPr/>
          <p:nvPr/>
        </p:nvSpPr>
        <p:spPr>
          <a:xfrm rot="16200000">
            <a:off x="4154724" y="2220539"/>
            <a:ext cx="3771716" cy="3732582"/>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88667 w 660227" name="connsiteX0-333"/>
              <a:gd fmla="*/ 94944 h 649385" name="connsiteY0-334"/>
              <a:gd fmla="*/ 410712 w 660227" name="connsiteX1-335"/>
              <a:gd fmla="*/ 10584 h 649385" name="connsiteY1-336"/>
              <a:gd fmla="*/ 659670 w 660227" name="connsiteX2-337"/>
              <a:gd fmla="*/ 332862 h 649385" name="connsiteY2-338"/>
              <a:gd fmla="*/ 331423 w 660227" name="connsiteX3-339"/>
              <a:gd fmla="*/ 649385 h 649385" name="connsiteY3-340"/>
              <a:gd fmla="*/ 3176 w 660227" name="connsiteX4-341"/>
              <a:gd fmla="*/ 332862 h 649385" name="connsiteY4-342"/>
              <a:gd fmla="*/ 62645 w 660227" name="connsiteX5-343"/>
              <a:gd fmla="*/ 129946 h 649385" name="connsiteY5-344"/>
              <a:gd fmla="*/ 88667 w 660227" name="connsiteX0-345"/>
              <a:gd fmla="*/ 98736 h 653177" name="connsiteY0-346"/>
              <a:gd fmla="*/ 410712 w 660227" name="connsiteX1-347"/>
              <a:gd fmla="*/ 14376 h 653177" name="connsiteY1-348"/>
              <a:gd fmla="*/ 659670 w 660227" name="connsiteX2-349"/>
              <a:gd fmla="*/ 336654 h 653177" name="connsiteY2-350"/>
              <a:gd fmla="*/ 331423 w 660227" name="connsiteX3-351"/>
              <a:gd fmla="*/ 653177 h 653177" name="connsiteY3-352"/>
              <a:gd fmla="*/ 3176 w 660227" name="connsiteX4-353"/>
              <a:gd fmla="*/ 336654 h 653177" name="connsiteY4-354"/>
              <a:gd fmla="*/ 62645 w 660227" name="connsiteX5-355"/>
              <a:gd fmla="*/ 133738 h 653177" name="connsiteY5-356"/>
              <a:gd fmla="*/ 88667 w 660338" name="connsiteX0-357"/>
              <a:gd fmla="*/ 92619 h 647060" name="connsiteY0-358"/>
              <a:gd fmla="*/ 410712 w 660338" name="connsiteX1-359"/>
              <a:gd fmla="*/ 8259 h 647060" name="connsiteY1-360"/>
              <a:gd fmla="*/ 659670 w 660338" name="connsiteX2-361"/>
              <a:gd fmla="*/ 330537 h 647060" name="connsiteY2-362"/>
              <a:gd fmla="*/ 331423 w 660338" name="connsiteX3-363"/>
              <a:gd fmla="*/ 647060 h 647060" name="connsiteY3-364"/>
              <a:gd fmla="*/ 3176 w 660338" name="connsiteX4-365"/>
              <a:gd fmla="*/ 330537 h 647060" name="connsiteY4-366"/>
              <a:gd fmla="*/ 62645 w 660338" name="connsiteX5-367"/>
              <a:gd fmla="*/ 127621 h 647060" name="connsiteY5-368"/>
              <a:gd fmla="*/ 88667 w 660338" name="connsiteX0-369"/>
              <a:gd fmla="*/ 92619 h 647060" name="connsiteY0-370"/>
              <a:gd fmla="*/ 410712 w 660338" name="connsiteX1-371"/>
              <a:gd fmla="*/ 8259 h 647060" name="connsiteY1-372"/>
              <a:gd fmla="*/ 659670 w 660338" name="connsiteX2-373"/>
              <a:gd fmla="*/ 330537 h 647060" name="connsiteY2-374"/>
              <a:gd fmla="*/ 331423 w 660338" name="connsiteX3-375"/>
              <a:gd fmla="*/ 647060 h 647060" name="connsiteY3-376"/>
              <a:gd fmla="*/ 3176 w 660338" name="connsiteX4-377"/>
              <a:gd fmla="*/ 330537 h 647060" name="connsiteY4-378"/>
              <a:gd fmla="*/ 62645 w 660338" name="connsiteX5-379"/>
              <a:gd fmla="*/ 127621 h 647060" name="connsiteY5-380"/>
              <a:gd fmla="*/ 88667 w 660440" name="connsiteX0-381"/>
              <a:gd fmla="*/ 92619 h 647060" name="connsiteY0-382"/>
              <a:gd fmla="*/ 410712 w 660440" name="connsiteX1-383"/>
              <a:gd fmla="*/ 8259 h 647060" name="connsiteY1-384"/>
              <a:gd fmla="*/ 659670 w 660440" name="connsiteX2-385"/>
              <a:gd fmla="*/ 330537 h 647060" name="connsiteY2-386"/>
              <a:gd fmla="*/ 331423 w 660440" name="connsiteX3-387"/>
              <a:gd fmla="*/ 647060 h 647060" name="connsiteY3-388"/>
              <a:gd fmla="*/ 3176 w 660440" name="connsiteX4-389"/>
              <a:gd fmla="*/ 330537 h 647060" name="connsiteY4-390"/>
              <a:gd fmla="*/ 62645 w 660440" name="connsiteX5-391"/>
              <a:gd fmla="*/ 127621 h 647060" name="connsiteY5-392"/>
              <a:gd fmla="*/ 88667 w 660843" name="connsiteX0-393"/>
              <a:gd fmla="*/ 96957 h 651398" name="connsiteY0-394"/>
              <a:gd fmla="*/ 415638 w 660843" name="connsiteX1-395"/>
              <a:gd fmla="*/ 7670 h 651398" name="connsiteY1-396"/>
              <a:gd fmla="*/ 659670 w 660843" name="connsiteX2-397"/>
              <a:gd fmla="*/ 334875 h 651398" name="connsiteY2-398"/>
              <a:gd fmla="*/ 331423 w 660843" name="connsiteX3-399"/>
              <a:gd fmla="*/ 651398 h 651398" name="connsiteY3-400"/>
              <a:gd fmla="*/ 3176 w 660843" name="connsiteX4-401"/>
              <a:gd fmla="*/ 334875 h 651398" name="connsiteY4-402"/>
              <a:gd fmla="*/ 62645 w 660843" name="connsiteX5-403"/>
              <a:gd fmla="*/ 131959 h 651398" name="connsiteY5-404"/>
              <a:gd fmla="*/ 88667 w 660991" name="connsiteX0-405"/>
              <a:gd fmla="*/ 96957 h 651398" name="connsiteY0-406"/>
              <a:gd fmla="*/ 415638 w 660991" name="connsiteX1-407"/>
              <a:gd fmla="*/ 7670 h 651398" name="connsiteY1-408"/>
              <a:gd fmla="*/ 659670 w 660991" name="connsiteX2-409"/>
              <a:gd fmla="*/ 334875 h 651398" name="connsiteY2-410"/>
              <a:gd fmla="*/ 331423 w 660991" name="connsiteX3-411"/>
              <a:gd fmla="*/ 651398 h 651398" name="connsiteY3-412"/>
              <a:gd fmla="*/ 3176 w 660991" name="connsiteX4-413"/>
              <a:gd fmla="*/ 334875 h 651398" name="connsiteY4-414"/>
              <a:gd fmla="*/ 62645 w 660991" name="connsiteX5-415"/>
              <a:gd fmla="*/ 131959 h 651398" name="connsiteY5-416"/>
              <a:gd fmla="*/ 88667 w 659672" name="connsiteX0-417"/>
              <a:gd fmla="*/ 96957 h 651398" name="connsiteY0-418"/>
              <a:gd fmla="*/ 415638 w 659672" name="connsiteX1-419"/>
              <a:gd fmla="*/ 7670 h 651398" name="connsiteY1-420"/>
              <a:gd fmla="*/ 659670 w 659672" name="connsiteX2-421"/>
              <a:gd fmla="*/ 334875 h 651398" name="connsiteY2-422"/>
              <a:gd fmla="*/ 331423 w 659672" name="connsiteX3-423"/>
              <a:gd fmla="*/ 651398 h 651398" name="connsiteY3-424"/>
              <a:gd fmla="*/ 3176 w 659672" name="connsiteX4-425"/>
              <a:gd fmla="*/ 334875 h 651398" name="connsiteY4-426"/>
              <a:gd fmla="*/ 62645 w 659672" name="connsiteX5-427"/>
              <a:gd fmla="*/ 131959 h 651398" name="connsiteY5-428"/>
              <a:gd fmla="*/ 88667 w 660991" name="connsiteX0-429"/>
              <a:gd fmla="*/ 96957 h 651398" name="connsiteY0-430"/>
              <a:gd fmla="*/ 415638 w 660991" name="connsiteX1-431"/>
              <a:gd fmla="*/ 7670 h 651398" name="connsiteY1-432"/>
              <a:gd fmla="*/ 659670 w 660991" name="connsiteX2-433"/>
              <a:gd fmla="*/ 334875 h 651398" name="connsiteY2-434"/>
              <a:gd fmla="*/ 331423 w 660991" name="connsiteX3-435"/>
              <a:gd fmla="*/ 651398 h 651398" name="connsiteY3-436"/>
              <a:gd fmla="*/ 3176 w 660991" name="connsiteX4-437"/>
              <a:gd fmla="*/ 334875 h 651398" name="connsiteY4-438"/>
              <a:gd fmla="*/ 62645 w 660991" name="connsiteX5-439"/>
              <a:gd fmla="*/ 131959 h 651398" name="connsiteY5-440"/>
              <a:gd fmla="*/ 88667 w 660843" name="connsiteX0-441"/>
              <a:gd fmla="*/ 98912 h 653353" name="connsiteY0-442"/>
              <a:gd fmla="*/ 415638 w 660843" name="connsiteX1-443"/>
              <a:gd fmla="*/ 9625 h 653353" name="connsiteY1-444"/>
              <a:gd fmla="*/ 659670 w 660843" name="connsiteX2-445"/>
              <a:gd fmla="*/ 336830 h 653353" name="connsiteY2-446"/>
              <a:gd fmla="*/ 331423 w 660843" name="connsiteX3-447"/>
              <a:gd fmla="*/ 653353 h 653353" name="connsiteY3-448"/>
              <a:gd fmla="*/ 3176 w 660843" name="connsiteX4-449"/>
              <a:gd fmla="*/ 336830 h 653353" name="connsiteY4-450"/>
              <a:gd fmla="*/ 62645 w 660843" name="connsiteX5-451"/>
              <a:gd fmla="*/ 133914 h 653353" name="connsiteY5-452"/>
              <a:gd fmla="*/ 88667 w 660203" name="connsiteX0-453"/>
              <a:gd fmla="*/ 98912 h 653353" name="connsiteY0-454"/>
              <a:gd fmla="*/ 415638 w 660203" name="connsiteX1-455"/>
              <a:gd fmla="*/ 9625 h 653353" name="connsiteY1-456"/>
              <a:gd fmla="*/ 659670 w 660203" name="connsiteX2-457"/>
              <a:gd fmla="*/ 336830 h 653353" name="connsiteY2-458"/>
              <a:gd fmla="*/ 331423 w 660203" name="connsiteX3-459"/>
              <a:gd fmla="*/ 653353 h 653353" name="connsiteY3-460"/>
              <a:gd fmla="*/ 3176 w 660203" name="connsiteX4-461"/>
              <a:gd fmla="*/ 336830 h 653353" name="connsiteY4-462"/>
              <a:gd fmla="*/ 62645 w 660203" name="connsiteX5-463"/>
              <a:gd fmla="*/ 133914 h 653353" name="connsiteY5-464"/>
            </a:gd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b="b" l="l" r="r" t="t"/>
            <a:pathLst>
              <a:path h="653353" w="66020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cap="rnd" w="38100">
            <a:solidFill>
              <a:schemeClr val="bg1">
                <a:lumMod val="85000"/>
              </a:schemeClr>
            </a:solidFill>
            <a:prstDash val="solid"/>
            <a:roun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b="1" lang="zh-CN" sz="7200">
              <a:solidFill>
                <a:schemeClr val="accent1">
                  <a:lumMod val="50000"/>
                </a:schemeClr>
              </a:solidFill>
              <a:latin charset="-122" panose="02000000000000000000" pitchFamily="2" typeface="方正静蕾简体"/>
              <a:ea charset="-122" panose="02000000000000000000" pitchFamily="2" typeface="方正静蕾简体"/>
            </a:endParaRPr>
          </a:p>
        </p:txBody>
      </p:sp>
      <p:sp>
        <p:nvSpPr>
          <p:cNvPr id="83" name="任意多边形 82"/>
          <p:cNvSpPr/>
          <p:nvPr/>
        </p:nvSpPr>
        <p:spPr>
          <a:xfrm flipH="1">
            <a:off x="3988362"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FF3E3E"/>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FF3E3E"/>
                </a:solidFill>
                <a:latin charset="-122" panose="02000000000000000000" pitchFamily="2" typeface="方正静蕾简体"/>
                <a:ea charset="-122" panose="02000000000000000000" pitchFamily="2" typeface="方正静蕾简体"/>
              </a:rPr>
              <a:t>2</a:t>
            </a:r>
          </a:p>
        </p:txBody>
      </p:sp>
      <p:sp>
        <p:nvSpPr>
          <p:cNvPr id="84" name="任意多边形 83"/>
          <p:cNvSpPr/>
          <p:nvPr/>
        </p:nvSpPr>
        <p:spPr>
          <a:xfrm flipH="1">
            <a:off x="3988362"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F7B63E"/>
                </a:solidFill>
                <a:latin charset="-122" panose="02000000000000000000" pitchFamily="2" typeface="方正静蕾简体"/>
                <a:ea charset="-122" panose="02000000000000000000" pitchFamily="2" typeface="方正静蕾简体"/>
              </a:rPr>
              <a:t>1</a:t>
            </a:r>
          </a:p>
        </p:txBody>
      </p:sp>
      <p:sp>
        <p:nvSpPr>
          <p:cNvPr id="85" name="任意多边形 84"/>
          <p:cNvSpPr/>
          <p:nvPr/>
        </p:nvSpPr>
        <p:spPr>
          <a:xfrm flipH="1">
            <a:off x="7327193" y="4730213"/>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70AD47"/>
                </a:solidFill>
                <a:latin charset="-122" panose="02000000000000000000" pitchFamily="2" typeface="方正静蕾简体"/>
                <a:ea charset="-122" panose="02000000000000000000" pitchFamily="2" typeface="方正静蕾简体"/>
              </a:rPr>
              <a:t>4</a:t>
            </a:r>
          </a:p>
        </p:txBody>
      </p:sp>
      <p:sp>
        <p:nvSpPr>
          <p:cNvPr id="88" name="任意多边形 87"/>
          <p:cNvSpPr/>
          <p:nvPr/>
        </p:nvSpPr>
        <p:spPr>
          <a:xfrm flipH="1">
            <a:off x="7327193" y="2742039"/>
            <a:ext cx="676146" cy="717630"/>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cap="rnd" w="38100">
            <a:solidFill>
              <a:srgbClr val="76AADB"/>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solidFill>
                  <a:srgbClr val="76AADB"/>
                </a:solidFill>
                <a:latin charset="-122" panose="02000000000000000000" pitchFamily="2" typeface="方正静蕾简体"/>
                <a:ea charset="-122" panose="02000000000000000000" pitchFamily="2" typeface="方正静蕾简体"/>
              </a:rPr>
              <a:t>3</a:t>
            </a:r>
          </a:p>
        </p:txBody>
      </p:sp>
      <p:sp>
        <p:nvSpPr>
          <p:cNvPr id="89" name="矩形 88"/>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7B63E"/>
                </a:solidFill>
              </a:rPr>
              <a:t>单击此处输入标题</a:t>
            </a:r>
          </a:p>
          <a:p>
            <a:pPr>
              <a:buNone/>
            </a:pPr>
            <a:r>
              <a:rPr altLang="en-US" lang="zh-CN" sz="2400">
                <a:solidFill>
                  <a:srgbClr val="F7B63E"/>
                </a:solidFill>
              </a:rPr>
              <a:t>请在这里输入您的主要叙述内容</a:t>
            </a:r>
          </a:p>
          <a:p>
            <a:pPr>
              <a:buNone/>
            </a:pPr>
            <a:r>
              <a:rPr altLang="en-US" lang="zh-CN" sz="2400">
                <a:solidFill>
                  <a:srgbClr val="F7B63E"/>
                </a:solidFill>
              </a:rPr>
              <a:t>请在这里输入您的主要叙述内容</a:t>
            </a:r>
          </a:p>
        </p:txBody>
      </p:sp>
      <p:sp>
        <p:nvSpPr>
          <p:cNvPr id="90" name="矩形 89"/>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F3E3E"/>
                </a:solidFill>
              </a:rPr>
              <a:t>单击此处输入标题</a:t>
            </a:r>
          </a:p>
          <a:p>
            <a:pPr>
              <a:buNone/>
            </a:pPr>
            <a:r>
              <a:rPr altLang="en-US" lang="zh-CN" sz="2400">
                <a:solidFill>
                  <a:srgbClr val="FF3E3E"/>
                </a:solidFill>
              </a:rPr>
              <a:t>请在这里输入您的主要叙述内容</a:t>
            </a:r>
          </a:p>
          <a:p>
            <a:pPr>
              <a:buNone/>
            </a:pPr>
            <a:r>
              <a:rPr altLang="en-US" lang="zh-CN" sz="2400">
                <a:solidFill>
                  <a:srgbClr val="FF3E3E"/>
                </a:solidFill>
              </a:rPr>
              <a:t>请在这里输入您的主要叙述内容</a:t>
            </a:r>
          </a:p>
        </p:txBody>
      </p:sp>
      <p:sp>
        <p:nvSpPr>
          <p:cNvPr id="91" name="矩形 90"/>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76AADB"/>
                </a:solidFill>
              </a:rPr>
              <a:t>单击此处输入标题</a:t>
            </a:r>
          </a:p>
          <a:p>
            <a:pPr>
              <a:buNone/>
            </a:pPr>
            <a:r>
              <a:rPr altLang="en-US" lang="zh-CN" sz="2400">
                <a:solidFill>
                  <a:srgbClr val="76AADB"/>
                </a:solidFill>
              </a:rPr>
              <a:t>请在这里输入您的主要叙述内容</a:t>
            </a:r>
          </a:p>
          <a:p>
            <a:pPr>
              <a:buNone/>
            </a:pPr>
            <a:r>
              <a:rPr altLang="en-US" lang="zh-CN" sz="2400">
                <a:solidFill>
                  <a:srgbClr val="76AADB"/>
                </a:solidFill>
              </a:rPr>
              <a:t>请在这里输入您的主要叙述内容</a:t>
            </a:r>
          </a:p>
        </p:txBody>
      </p:sp>
      <p:sp>
        <p:nvSpPr>
          <p:cNvPr id="92" name="矩形 91"/>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70AD47"/>
                </a:solidFill>
              </a:rPr>
              <a:t>单击此处输入标题</a:t>
            </a:r>
          </a:p>
          <a:p>
            <a:pPr>
              <a:buNone/>
            </a:pPr>
            <a:r>
              <a:rPr altLang="en-US" lang="zh-CN" sz="2400">
                <a:solidFill>
                  <a:srgbClr val="70AD47"/>
                </a:solidFill>
              </a:rPr>
              <a:t>请在这里输入您的主要叙述内容</a:t>
            </a:r>
          </a:p>
          <a:p>
            <a:pPr>
              <a:buNone/>
            </a:pPr>
            <a:r>
              <a:rPr altLang="en-US" lang="zh-CN" sz="2400">
                <a:solidFill>
                  <a:srgbClr val="70AD47"/>
                </a:solidFill>
              </a:rPr>
              <a:t>请在这里输入您的主要叙述内容</a:t>
            </a:r>
          </a:p>
        </p:txBody>
      </p:sp>
    </p:spTree>
    <p:extLst>
      <p:ext uri="{BB962C8B-B14F-4D97-AF65-F5344CB8AC3E}">
        <p14:creationId val="352182505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1"/>
                                        </p:tgtEl>
                                        <p:attrNameLst>
                                          <p:attrName>style.visibility</p:attrName>
                                        </p:attrNameLst>
                                      </p:cBhvr>
                                      <p:to>
                                        <p:strVal val="visible"/>
                                      </p:to>
                                    </p:set>
                                    <p:animEffect filter="randombar(horizont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31" presetSubtype="0">
                                  <p:stCondLst>
                                    <p:cond delay="0"/>
                                  </p:stCondLst>
                                  <p:childTnLst>
                                    <p:set>
                                      <p:cBhvr>
                                        <p:cTn dur="1" fill="hold" id="10">
                                          <p:stCondLst>
                                            <p:cond delay="0"/>
                                          </p:stCondLst>
                                        </p:cTn>
                                        <p:tgtEl>
                                          <p:spTgt spid="82"/>
                                        </p:tgtEl>
                                        <p:attrNameLst>
                                          <p:attrName>style.visibility</p:attrName>
                                        </p:attrNameLst>
                                      </p:cBhvr>
                                      <p:to>
                                        <p:strVal val="visible"/>
                                      </p:to>
                                    </p:set>
                                    <p:anim calcmode="lin" valueType="num">
                                      <p:cBhvr>
                                        <p:cTn dur="1000" fill="hold" id="11"/>
                                        <p:tgtEl>
                                          <p:spTgt spid="82"/>
                                        </p:tgtEl>
                                        <p:attrNameLst>
                                          <p:attrName>ppt_w</p:attrName>
                                        </p:attrNameLst>
                                      </p:cBhvr>
                                      <p:tavLst>
                                        <p:tav tm="0">
                                          <p:val>
                                            <p:fltVal val="0"/>
                                          </p:val>
                                        </p:tav>
                                        <p:tav tm="100000">
                                          <p:val>
                                            <p:strVal val="#ppt_w"/>
                                          </p:val>
                                        </p:tav>
                                      </p:tavLst>
                                    </p:anim>
                                    <p:anim calcmode="lin" valueType="num">
                                      <p:cBhvr>
                                        <p:cTn dur="1000" fill="hold" id="12"/>
                                        <p:tgtEl>
                                          <p:spTgt spid="82"/>
                                        </p:tgtEl>
                                        <p:attrNameLst>
                                          <p:attrName>ppt_h</p:attrName>
                                        </p:attrNameLst>
                                      </p:cBhvr>
                                      <p:tavLst>
                                        <p:tav tm="0">
                                          <p:val>
                                            <p:fltVal val="0"/>
                                          </p:val>
                                        </p:tav>
                                        <p:tav tm="100000">
                                          <p:val>
                                            <p:strVal val="#ppt_h"/>
                                          </p:val>
                                        </p:tav>
                                      </p:tavLst>
                                    </p:anim>
                                    <p:anim calcmode="lin" valueType="num">
                                      <p:cBhvr>
                                        <p:cTn dur="1000" fill="hold" id="13"/>
                                        <p:tgtEl>
                                          <p:spTgt spid="82"/>
                                        </p:tgtEl>
                                        <p:attrNameLst>
                                          <p:attrName>style.rotation</p:attrName>
                                        </p:attrNameLst>
                                      </p:cBhvr>
                                      <p:tavLst>
                                        <p:tav tm="0">
                                          <p:val>
                                            <p:fltVal val="90"/>
                                          </p:val>
                                        </p:tav>
                                        <p:tav tm="100000">
                                          <p:val>
                                            <p:fltVal val="0"/>
                                          </p:val>
                                        </p:tav>
                                      </p:tavLst>
                                    </p:anim>
                                    <p:animEffect filter="fade" transition="in">
                                      <p:cBhvr>
                                        <p:cTn dur="1000" id="14"/>
                                        <p:tgtEl>
                                          <p:spTgt spid="82"/>
                                        </p:tgtEl>
                                      </p:cBhvr>
                                    </p:animEffect>
                                  </p:childTnLst>
                                </p:cTn>
                              </p:par>
                            </p:childTnLst>
                          </p:cTn>
                        </p:par>
                        <p:par>
                          <p:cTn fill="hold" id="15" nodeType="afterGroup">
                            <p:stCondLst>
                              <p:cond delay="1500"/>
                            </p:stCondLst>
                            <p:childTnLst>
                              <p:par>
                                <p:cTn fill="hold" grpId="0" id="16" nodeType="afterEffect" presetClass="entr" presetID="10" presetSubtype="0">
                                  <p:stCondLst>
                                    <p:cond delay="0"/>
                                  </p:stCondLst>
                                  <p:childTnLst>
                                    <p:set>
                                      <p:cBhvr>
                                        <p:cTn dur="1" fill="hold" id="17">
                                          <p:stCondLst>
                                            <p:cond delay="0"/>
                                          </p:stCondLst>
                                        </p:cTn>
                                        <p:tgtEl>
                                          <p:spTgt spid="84"/>
                                        </p:tgtEl>
                                        <p:attrNameLst>
                                          <p:attrName>style.visibility</p:attrName>
                                        </p:attrNameLst>
                                      </p:cBhvr>
                                      <p:to>
                                        <p:strVal val="visible"/>
                                      </p:to>
                                    </p:set>
                                    <p:animEffect filter="fade" transition="in">
                                      <p:cBhvr>
                                        <p:cTn dur="500" id="18"/>
                                        <p:tgtEl>
                                          <p:spTgt spid="84"/>
                                        </p:tgtEl>
                                      </p:cBhvr>
                                    </p:animEffect>
                                  </p:childTnLst>
                                </p:cTn>
                              </p:par>
                              <p:par>
                                <p:cTn fill="hold" grpId="0" id="19" nodeType="withEffect" presetClass="entr" presetID="10" presetSubtype="0">
                                  <p:stCondLst>
                                    <p:cond delay="250"/>
                                  </p:stCondLst>
                                  <p:childTnLst>
                                    <p:set>
                                      <p:cBhvr>
                                        <p:cTn dur="1" fill="hold" id="20">
                                          <p:stCondLst>
                                            <p:cond delay="0"/>
                                          </p:stCondLst>
                                        </p:cTn>
                                        <p:tgtEl>
                                          <p:spTgt spid="83"/>
                                        </p:tgtEl>
                                        <p:attrNameLst>
                                          <p:attrName>style.visibility</p:attrName>
                                        </p:attrNameLst>
                                      </p:cBhvr>
                                      <p:to>
                                        <p:strVal val="visible"/>
                                      </p:to>
                                    </p:set>
                                    <p:animEffect filter="fade" transition="in">
                                      <p:cBhvr>
                                        <p:cTn dur="500" id="21"/>
                                        <p:tgtEl>
                                          <p:spTgt spid="83"/>
                                        </p:tgtEl>
                                      </p:cBhvr>
                                    </p:animEffect>
                                  </p:childTnLst>
                                </p:cTn>
                              </p:par>
                              <p:par>
                                <p:cTn fill="hold" grpId="0" id="22" nodeType="withEffect" presetClass="entr" presetID="10" presetSubtype="0">
                                  <p:stCondLst>
                                    <p:cond delay="500"/>
                                  </p:stCondLst>
                                  <p:childTnLst>
                                    <p:set>
                                      <p:cBhvr>
                                        <p:cTn dur="1" fill="hold" id="23">
                                          <p:stCondLst>
                                            <p:cond delay="0"/>
                                          </p:stCondLst>
                                        </p:cTn>
                                        <p:tgtEl>
                                          <p:spTgt spid="88"/>
                                        </p:tgtEl>
                                        <p:attrNameLst>
                                          <p:attrName>style.visibility</p:attrName>
                                        </p:attrNameLst>
                                      </p:cBhvr>
                                      <p:to>
                                        <p:strVal val="visible"/>
                                      </p:to>
                                    </p:set>
                                    <p:animEffect filter="fade" transition="in">
                                      <p:cBhvr>
                                        <p:cTn dur="500" id="24"/>
                                        <p:tgtEl>
                                          <p:spTgt spid="88"/>
                                        </p:tgtEl>
                                      </p:cBhvr>
                                    </p:animEffect>
                                  </p:childTnLst>
                                </p:cTn>
                              </p:par>
                              <p:par>
                                <p:cTn fill="hold" grpId="0" id="25" nodeType="withEffect" presetClass="entr" presetID="10" presetSubtype="0">
                                  <p:stCondLst>
                                    <p:cond delay="750"/>
                                  </p:stCondLst>
                                  <p:childTnLst>
                                    <p:set>
                                      <p:cBhvr>
                                        <p:cTn dur="1" fill="hold" id="26">
                                          <p:stCondLst>
                                            <p:cond delay="0"/>
                                          </p:stCondLst>
                                        </p:cTn>
                                        <p:tgtEl>
                                          <p:spTgt spid="85"/>
                                        </p:tgtEl>
                                        <p:attrNameLst>
                                          <p:attrName>style.visibility</p:attrName>
                                        </p:attrNameLst>
                                      </p:cBhvr>
                                      <p:to>
                                        <p:strVal val="visible"/>
                                      </p:to>
                                    </p:set>
                                    <p:animEffect filter="fade" transition="in">
                                      <p:cBhvr>
                                        <p:cTn dur="500" id="27"/>
                                        <p:tgtEl>
                                          <p:spTgt spid="85"/>
                                        </p:tgtEl>
                                      </p:cBhvr>
                                    </p:animEffect>
                                  </p:childTnLst>
                                </p:cTn>
                              </p:par>
                            </p:childTnLst>
                          </p:cTn>
                        </p:par>
                        <p:par>
                          <p:cTn fill="hold" id="28" nodeType="afterGroup">
                            <p:stCondLst>
                              <p:cond delay="2750"/>
                            </p:stCondLst>
                            <p:childTnLst>
                              <p:par>
                                <p:cTn fill="hold" grpId="0" id="29" nodeType="afterEffect" presetClass="entr" presetID="22" presetSubtype="8">
                                  <p:stCondLst>
                                    <p:cond delay="0"/>
                                  </p:stCondLst>
                                  <p:childTnLst>
                                    <p:set>
                                      <p:cBhvr>
                                        <p:cTn dur="1" fill="hold" id="30">
                                          <p:stCondLst>
                                            <p:cond delay="0"/>
                                          </p:stCondLst>
                                        </p:cTn>
                                        <p:tgtEl>
                                          <p:spTgt spid="89"/>
                                        </p:tgtEl>
                                        <p:attrNameLst>
                                          <p:attrName>style.visibility</p:attrName>
                                        </p:attrNameLst>
                                      </p:cBhvr>
                                      <p:to>
                                        <p:strVal val="visible"/>
                                      </p:to>
                                    </p:set>
                                    <p:animEffect filter="wipe(left)" transition="in">
                                      <p:cBhvr>
                                        <p:cTn dur="500" id="31"/>
                                        <p:tgtEl>
                                          <p:spTgt spid="89"/>
                                        </p:tgtEl>
                                      </p:cBhvr>
                                    </p:animEffect>
                                  </p:childTnLst>
                                </p:cTn>
                              </p:par>
                              <p:par>
                                <p:cTn fill="hold" grpId="0" id="32" nodeType="withEffect" presetClass="entr" presetID="22" presetSubtype="8">
                                  <p:stCondLst>
                                    <p:cond delay="0"/>
                                  </p:stCondLst>
                                  <p:childTnLst>
                                    <p:set>
                                      <p:cBhvr>
                                        <p:cTn dur="1" fill="hold" id="33">
                                          <p:stCondLst>
                                            <p:cond delay="0"/>
                                          </p:stCondLst>
                                        </p:cTn>
                                        <p:tgtEl>
                                          <p:spTgt spid="90"/>
                                        </p:tgtEl>
                                        <p:attrNameLst>
                                          <p:attrName>style.visibility</p:attrName>
                                        </p:attrNameLst>
                                      </p:cBhvr>
                                      <p:to>
                                        <p:strVal val="visible"/>
                                      </p:to>
                                    </p:set>
                                    <p:animEffect filter="wipe(left)" transition="in">
                                      <p:cBhvr>
                                        <p:cTn dur="500" id="34"/>
                                        <p:tgtEl>
                                          <p:spTgt spid="90"/>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91"/>
                                        </p:tgtEl>
                                        <p:attrNameLst>
                                          <p:attrName>style.visibility</p:attrName>
                                        </p:attrNameLst>
                                      </p:cBhvr>
                                      <p:to>
                                        <p:strVal val="visible"/>
                                      </p:to>
                                    </p:set>
                                    <p:animEffect filter="wipe(left)" transition="in">
                                      <p:cBhvr>
                                        <p:cTn dur="500" id="37"/>
                                        <p:tgtEl>
                                          <p:spTgt spid="91"/>
                                        </p:tgtEl>
                                      </p:cBhvr>
                                    </p:animEffect>
                                  </p:childTnLst>
                                </p:cTn>
                              </p:par>
                              <p:par>
                                <p:cTn fill="hold" grpId="0" id="38" nodeType="withEffect" presetClass="entr" presetID="22" presetSubtype="8">
                                  <p:stCondLst>
                                    <p:cond delay="0"/>
                                  </p:stCondLst>
                                  <p:childTnLst>
                                    <p:set>
                                      <p:cBhvr>
                                        <p:cTn dur="1" fill="hold" id="39">
                                          <p:stCondLst>
                                            <p:cond delay="0"/>
                                          </p:stCondLst>
                                        </p:cTn>
                                        <p:tgtEl>
                                          <p:spTgt spid="92"/>
                                        </p:tgtEl>
                                        <p:attrNameLst>
                                          <p:attrName>style.visibility</p:attrName>
                                        </p:attrNameLst>
                                      </p:cBhvr>
                                      <p:to>
                                        <p:strVal val="visible"/>
                                      </p:to>
                                    </p:set>
                                    <p:animEffect filter="wipe(left)" transition="in">
                                      <p:cBhvr>
                                        <p:cTn dur="500" id="40"/>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
      <p:bldP grpId="0" spid="83"/>
      <p:bldP grpId="0" spid="84"/>
      <p:bldP grpId="0" spid="85"/>
      <p:bldP grpId="0" spid="88"/>
      <p:bldP grpId="0" spid="89"/>
      <p:bldP grpId="0" spid="90"/>
      <p:bldP grpId="0" spid="91"/>
      <p:bldP grpId="0" spid="9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Shape 29"/>
          <p:cNvSpPr/>
          <p:nvPr/>
        </p:nvSpPr>
        <p:spPr>
          <a:xfrm rot="6300000">
            <a:off x="4777805" y="909329"/>
            <a:ext cx="1635898" cy="6102898"/>
          </a:xfrm>
          <a:custGeom>
            <a:gdLst>
              <a:gd fmla="*/ 15178 w 19871" name="connsiteX0"/>
              <a:gd fmla="*/ 0 h 21600" name="connsiteY0"/>
              <a:gd fmla="*/ 0 w 19871" name="connsiteX1"/>
              <a:gd fmla="*/ 2538 h 21600" name="connsiteY1"/>
              <a:gd fmla="*/ 4463 w 19871" name="connsiteX2"/>
              <a:gd fmla="*/ 21600 h 21600" name="connsiteY2"/>
              <a:gd fmla="*/ 19871 w 19871" name="connsiteX3"/>
              <a:gd fmla="*/ 18777 h 21600" name="connsiteY3"/>
              <a:gd fmla="*/ 17450 w 19871" name="connsiteX4"/>
              <a:gd fmla="*/ 8748 h 21600" name="connsiteY4"/>
              <a:gd fmla="*/ 15178 w 19871" name="connsiteX5"/>
              <a:gd fmla="*/ 0 h 21600" name="connsiteY5"/>
              <a:gd fmla="*/ 14798 w 19871" name="connsiteX0-1"/>
              <a:gd fmla="*/ 0 h 22890" name="connsiteY0-2"/>
              <a:gd fmla="*/ 0 w 19871" name="connsiteX1-3"/>
              <a:gd fmla="*/ 3828 h 22890" name="connsiteY1-4"/>
              <a:gd fmla="*/ 4463 w 19871" name="connsiteX2-5"/>
              <a:gd fmla="*/ 22890 h 22890" name="connsiteY2-6"/>
              <a:gd fmla="*/ 19871 w 19871" name="connsiteX3-7"/>
              <a:gd fmla="*/ 20067 h 22890" name="connsiteY3-8"/>
              <a:gd fmla="*/ 17450 w 19871" name="connsiteX4-9"/>
              <a:gd fmla="*/ 10038 h 22890" name="connsiteY4-10"/>
              <a:gd fmla="*/ 14798 w 19871" name="connsiteX5-11"/>
              <a:gd fmla="*/ 0 h 22890" name="connsiteY5-12"/>
              <a:gd fmla="*/ 14798 w 19871" name="connsiteX0-13"/>
              <a:gd fmla="*/ 0 h 22785" name="connsiteY0-14"/>
              <a:gd fmla="*/ 0 w 19871" name="connsiteX1-15"/>
              <a:gd fmla="*/ 3828 h 22785" name="connsiteY1-16"/>
              <a:gd fmla="*/ 5300 w 19871" name="connsiteX2-17"/>
              <a:gd fmla="*/ 22785 h 22785" name="connsiteY2-18"/>
              <a:gd fmla="*/ 19871 w 19871" name="connsiteX3-19"/>
              <a:gd fmla="*/ 20067 h 22785" name="connsiteY3-20"/>
              <a:gd fmla="*/ 17450 w 19871" name="connsiteX4-21"/>
              <a:gd fmla="*/ 10038 h 22785" name="connsiteY4-22"/>
              <a:gd fmla="*/ 14798 w 19871" name="connsiteX5-23"/>
              <a:gd fmla="*/ 0 h 22785" name="connsiteY5-24"/>
              <a:gd fmla="*/ 14798 w 19871" name="connsiteX0-25"/>
              <a:gd fmla="*/ 0 h 23019" name="connsiteY0-26"/>
              <a:gd fmla="*/ 0 w 19871" name="connsiteX1-27"/>
              <a:gd fmla="*/ 3828 h 23019" name="connsiteY1-28"/>
              <a:gd fmla="*/ 5152 w 19871" name="connsiteX2-29"/>
              <a:gd fmla="*/ 23019 h 23019" name="connsiteY2-30"/>
              <a:gd fmla="*/ 19871 w 19871" name="connsiteX3-31"/>
              <a:gd fmla="*/ 20067 h 23019" name="connsiteY3-32"/>
              <a:gd fmla="*/ 17450 w 19871" name="connsiteX4-33"/>
              <a:gd fmla="*/ 10038 h 23019" name="connsiteY4-34"/>
              <a:gd fmla="*/ 14798 w 19871" name="connsiteX5-35"/>
              <a:gd fmla="*/ 0 h 23019" name="connsiteY5-36"/>
              <a:gd fmla="*/ 14798 w 20350" name="connsiteX0-37"/>
              <a:gd fmla="*/ 0 h 23019" name="connsiteY0-38"/>
              <a:gd fmla="*/ 0 w 20350" name="connsiteX1-39"/>
              <a:gd fmla="*/ 3828 h 23019" name="connsiteY1-40"/>
              <a:gd fmla="*/ 5152 w 20350" name="connsiteX2-41"/>
              <a:gd fmla="*/ 23019 h 23019" name="connsiteY2-42"/>
              <a:gd fmla="*/ 20350 w 20350" name="connsiteX3-43"/>
              <a:gd fmla="*/ 19851 h 23019" name="connsiteY3-44"/>
              <a:gd fmla="*/ 17450 w 20350" name="connsiteX4-45"/>
              <a:gd fmla="*/ 10038 h 23019" name="connsiteY4-46"/>
              <a:gd fmla="*/ 14798 w 20350" name="connsiteX5-47"/>
              <a:gd fmla="*/ 0 h 23019" name="connsiteY5-48"/>
              <a:gd fmla="*/ 14798 w 20350" name="connsiteX0-49"/>
              <a:gd fmla="*/ 0 h 23019" name="connsiteY0-50"/>
              <a:gd fmla="*/ 0 w 20350" name="connsiteX1-51"/>
              <a:gd fmla="*/ 3828 h 23019" name="connsiteY1-52"/>
              <a:gd fmla="*/ 5152 w 20350" name="connsiteX2-53"/>
              <a:gd fmla="*/ 23019 h 23019" name="connsiteY2-54"/>
              <a:gd fmla="*/ 20350 w 20350" name="connsiteX3-55"/>
              <a:gd fmla="*/ 19851 h 23019" name="connsiteY3-56"/>
              <a:gd fmla="*/ 17450 w 20350" name="connsiteX4-57"/>
              <a:gd fmla="*/ 10038 h 23019" name="connsiteY4-58"/>
              <a:gd fmla="*/ 14798 w 20350" name="connsiteX5-59"/>
              <a:gd fmla="*/ 0 h 23019" name="connsiteY5-60"/>
              <a:gd fmla="*/ 14798 w 20370" name="connsiteX0-61"/>
              <a:gd fmla="*/ 0 h 23019" name="connsiteY0-62"/>
              <a:gd fmla="*/ 0 w 20370" name="connsiteX1-63"/>
              <a:gd fmla="*/ 3828 h 23019" name="connsiteY1-64"/>
              <a:gd fmla="*/ 5152 w 20370" name="connsiteX2-65"/>
              <a:gd fmla="*/ 23019 h 23019" name="connsiteY2-66"/>
              <a:gd fmla="*/ 20370 w 20370" name="connsiteX3-67"/>
              <a:gd fmla="*/ 19550 h 23019" name="connsiteY3-68"/>
              <a:gd fmla="*/ 17450 w 20370" name="connsiteX4-69"/>
              <a:gd fmla="*/ 10038 h 23019" name="connsiteY4-70"/>
              <a:gd fmla="*/ 14798 w 20370" name="connsiteX5-71"/>
              <a:gd fmla="*/ 0 h 23019" name="connsiteY5-72"/>
              <a:gd fmla="*/ 14798 w 20370" name="connsiteX0-73"/>
              <a:gd fmla="*/ 0 h 23019" name="connsiteY0-74"/>
              <a:gd fmla="*/ 0 w 20370" name="connsiteX1-75"/>
              <a:gd fmla="*/ 3828 h 23019" name="connsiteY1-76"/>
              <a:gd fmla="*/ 5152 w 20370" name="connsiteX2-77"/>
              <a:gd fmla="*/ 23019 h 23019" name="connsiteY2-78"/>
              <a:gd fmla="*/ 20370 w 20370" name="connsiteX3-79"/>
              <a:gd fmla="*/ 19550 h 23019" name="connsiteY3-80"/>
              <a:gd fmla="*/ 17754 w 20370" name="connsiteX4-81"/>
              <a:gd fmla="*/ 9964 h 23019" name="connsiteY4-82"/>
              <a:gd fmla="*/ 14798 w 20370" name="connsiteX5-83"/>
              <a:gd fmla="*/ 0 h 23019" name="connsiteY5-84"/>
              <a:gd fmla="*/ 14907 w 20370" name="connsiteX0-85"/>
              <a:gd fmla="*/ 0 h 22650" name="connsiteY0-86"/>
              <a:gd fmla="*/ 0 w 20370" name="connsiteX1-87"/>
              <a:gd fmla="*/ 3459 h 22650" name="connsiteY1-88"/>
              <a:gd fmla="*/ 5152 w 20370" name="connsiteX2-89"/>
              <a:gd fmla="*/ 22650 h 22650" name="connsiteY2-90"/>
              <a:gd fmla="*/ 20370 w 20370" name="connsiteX3-91"/>
              <a:gd fmla="*/ 19181 h 22650" name="connsiteY3-92"/>
              <a:gd fmla="*/ 17754 w 20370" name="connsiteX4-93"/>
              <a:gd fmla="*/ 9595 h 22650" name="connsiteY4-94"/>
              <a:gd fmla="*/ 14907 w 20370" name="connsiteX5-95"/>
              <a:gd fmla="*/ 0 h 22650" name="connsiteY5-96"/>
              <a:gd fmla="*/ 14407 w 19870" name="connsiteX0-97"/>
              <a:gd fmla="*/ 0 h 22650" name="connsiteY0-98"/>
              <a:gd fmla="*/ 0 w 19870" name="connsiteX1-99"/>
              <a:gd fmla="*/ 4384 h 22650" name="connsiteY1-100"/>
              <a:gd fmla="*/ 4652 w 19870" name="connsiteX2-101"/>
              <a:gd fmla="*/ 22650 h 22650" name="connsiteY2-102"/>
              <a:gd fmla="*/ 19870 w 19870" name="connsiteX3-103"/>
              <a:gd fmla="*/ 19181 h 22650" name="connsiteY3-104"/>
              <a:gd fmla="*/ 17254 w 19870" name="connsiteX4-105"/>
              <a:gd fmla="*/ 9595 h 22650" name="connsiteY4-106"/>
              <a:gd fmla="*/ 14407 w 19870" name="connsiteX5-107"/>
              <a:gd fmla="*/ 0 h 22650" name="connsiteY5-108"/>
              <a:gd fmla="*/ 14407 w 19870" name="connsiteX0-109"/>
              <a:gd fmla="*/ 0 h 23857" name="connsiteY0-110"/>
              <a:gd fmla="*/ 0 w 19870" name="connsiteX1-111"/>
              <a:gd fmla="*/ 4384 h 23857" name="connsiteY1-112"/>
              <a:gd fmla="*/ 4935 w 19870" name="connsiteX2-113"/>
              <a:gd fmla="*/ 23857 h 23857" name="connsiteY2-114"/>
              <a:gd fmla="*/ 19870 w 19870" name="connsiteX3-115"/>
              <a:gd fmla="*/ 19181 h 23857" name="connsiteY3-116"/>
              <a:gd fmla="*/ 17254 w 19870" name="connsiteX4-117"/>
              <a:gd fmla="*/ 9595 h 23857" name="connsiteY4-118"/>
              <a:gd fmla="*/ 14407 w 19870" name="connsiteX5-119"/>
              <a:gd fmla="*/ 0 h 23857" name="connsiteY5-120"/>
              <a:gd fmla="*/ 14407 w 19870" name="connsiteX0-121"/>
              <a:gd fmla="*/ 0 h 23857" name="connsiteY0-122"/>
              <a:gd fmla="*/ 0 w 19870" name="connsiteX1-123"/>
              <a:gd fmla="*/ 4384 h 23857" name="connsiteY1-124"/>
              <a:gd fmla="*/ 4935 w 19870" name="connsiteX2-125"/>
              <a:gd fmla="*/ 23857 h 23857" name="connsiteY2-126"/>
              <a:gd fmla="*/ 19870 w 19870" name="connsiteX3-127"/>
              <a:gd fmla="*/ 19181 h 23857" name="connsiteY3-128"/>
              <a:gd fmla="*/ 17254 w 19870" name="connsiteX4-129"/>
              <a:gd fmla="*/ 9595 h 23857" name="connsiteY4-130"/>
              <a:gd fmla="*/ 14407 w 19870" name="connsiteX5-131"/>
              <a:gd fmla="*/ 0 h 23857" name="connsiteY5-132"/>
              <a:gd fmla="*/ 14407 w 19870" name="connsiteX0-133"/>
              <a:gd fmla="*/ 0 h 23663" name="connsiteY0-134"/>
              <a:gd fmla="*/ 0 w 19870" name="connsiteX1-135"/>
              <a:gd fmla="*/ 4384 h 23663" name="connsiteY1-136"/>
              <a:gd fmla="*/ 4512 w 19870" name="connsiteX2-137"/>
              <a:gd fmla="*/ 23663 h 23663" name="connsiteY2-138"/>
              <a:gd fmla="*/ 19870 w 19870" name="connsiteX3-139"/>
              <a:gd fmla="*/ 19181 h 23663" name="connsiteY3-140"/>
              <a:gd fmla="*/ 17254 w 19870" name="connsiteX4-141"/>
              <a:gd fmla="*/ 9595 h 23663" name="connsiteY4-142"/>
              <a:gd fmla="*/ 14407 w 19870" name="connsiteX5-143"/>
              <a:gd fmla="*/ 0 h 23663" name="connsiteY5-144"/>
              <a:gd fmla="*/ 14407 w 19078" name="connsiteX0-145"/>
              <a:gd fmla="*/ 0 h 23663" name="connsiteY0-146"/>
              <a:gd fmla="*/ 0 w 19078" name="connsiteX1-147"/>
              <a:gd fmla="*/ 4384 h 23663" name="connsiteY1-148"/>
              <a:gd fmla="*/ 4512 w 19078" name="connsiteX2-149"/>
              <a:gd fmla="*/ 23663 h 23663" name="connsiteY2-150"/>
              <a:gd fmla="*/ 19078 w 19078" name="connsiteX3-151"/>
              <a:gd fmla="*/ 19424 h 23663" name="connsiteY3-152"/>
              <a:gd fmla="*/ 17254 w 19078" name="connsiteX4-153"/>
              <a:gd fmla="*/ 9595 h 23663" name="connsiteY4-154"/>
              <a:gd fmla="*/ 14407 w 19078" name="connsiteX5-155"/>
              <a:gd fmla="*/ 0 h 23663" name="connsiteY5-156"/>
              <a:gd fmla="*/ 14407 w 19078" name="connsiteX0-157"/>
              <a:gd fmla="*/ 0 h 23663" name="connsiteY0-158"/>
              <a:gd fmla="*/ 0 w 19078" name="connsiteX1-159"/>
              <a:gd fmla="*/ 4384 h 23663" name="connsiteY1-160"/>
              <a:gd fmla="*/ 4512 w 19078" name="connsiteX2-161"/>
              <a:gd fmla="*/ 23663 h 23663" name="connsiteY2-162"/>
              <a:gd fmla="*/ 19078 w 19078" name="connsiteX3-163"/>
              <a:gd fmla="*/ 19424 h 23663" name="connsiteY3-164"/>
              <a:gd fmla="*/ 16878 w 19078" name="connsiteX4-165"/>
              <a:gd fmla="*/ 9602 h 23663" name="connsiteY4-166"/>
              <a:gd fmla="*/ 14407 w 19078" name="connsiteX5-167"/>
              <a:gd fmla="*/ 0 h 23663" name="connsiteY5-168"/>
              <a:gd fmla="*/ 0 w 19078" name="connsiteX0-169"/>
              <a:gd fmla="*/ 4384 h 23663" name="connsiteY0-170"/>
              <a:gd fmla="*/ 4512 w 19078" name="connsiteX1-171"/>
              <a:gd fmla="*/ 23663 h 23663" name="connsiteY1-172"/>
              <a:gd fmla="*/ 19078 w 19078" name="connsiteX2-173"/>
              <a:gd fmla="*/ 19424 h 23663" name="connsiteY2-174"/>
              <a:gd fmla="*/ 16878 w 19078" name="connsiteX3-175"/>
              <a:gd fmla="*/ 9602 h 23663" name="connsiteY3-176"/>
              <a:gd fmla="*/ 14407 w 19078" name="connsiteX4-177"/>
              <a:gd fmla="*/ 0 h 23663" name="connsiteY4-178"/>
              <a:gd fmla="*/ 587 w 19078" name="connsiteX5-179"/>
              <a:gd fmla="*/ 5055 h 23663" name="connsiteY5-180"/>
              <a:gd fmla="*/ 3925 w 18491" name="connsiteX0-181"/>
              <a:gd fmla="*/ 23663 h 23663" name="connsiteY0-182"/>
              <a:gd fmla="*/ 18491 w 18491" name="connsiteX1-183"/>
              <a:gd fmla="*/ 19424 h 23663" name="connsiteY1-184"/>
              <a:gd fmla="*/ 16291 w 18491" name="connsiteX2-185"/>
              <a:gd fmla="*/ 9602 h 23663" name="connsiteY2-186"/>
              <a:gd fmla="*/ 13820 w 18491" name="connsiteX3-187"/>
              <a:gd fmla="*/ 0 h 23663" name="connsiteY3-188"/>
              <a:gd fmla="*/ 0 w 18491" name="connsiteX4-189"/>
              <a:gd fmla="*/ 5055 h 23663" name="connsiteY4-190"/>
              <a:gd fmla="*/ 0 w 14566" name="connsiteX0-191"/>
              <a:gd fmla="*/ 23663 h 23663" name="connsiteY0-192"/>
              <a:gd fmla="*/ 14566 w 14566" name="connsiteX1-193"/>
              <a:gd fmla="*/ 19424 h 23663" name="connsiteY1-194"/>
              <a:gd fmla="*/ 12366 w 14566" name="connsiteX2-195"/>
              <a:gd fmla="*/ 9602 h 23663" name="connsiteY2-196"/>
              <a:gd fmla="*/ 9895 w 14566" name="connsiteX3-197"/>
              <a:gd fmla="*/ 0 h 23663" name="connsiteY3-198"/>
              <a:gd fmla="*/ 4671 w 4671" name="connsiteX0-199"/>
              <a:gd fmla="*/ 19424 h 19424" name="connsiteY0-200"/>
              <a:gd fmla="*/ 2471 w 4671" name="connsiteX1-201"/>
              <a:gd fmla="*/ 9602 h 19424" name="connsiteY1-202"/>
              <a:gd fmla="*/ 0 w 4671" name="connsiteX2-203"/>
              <a:gd fmla="*/ 0 h 19424" name="connsiteY2-204"/>
              <a:gd fmla="*/ 7486 w 7486" name="connsiteX0-205"/>
              <a:gd fmla="*/ 7669 h 7669" name="connsiteY0-206"/>
              <a:gd fmla="*/ 2776 w 7486" name="connsiteX1-207"/>
              <a:gd fmla="*/ 2612 h 7669" name="connsiteY1-208"/>
              <a:gd fmla="*/ 0 w 7486" name="connsiteX2-209"/>
              <a:gd fmla="*/ 0 h 7669" name="connsiteY2-210"/>
              <a:gd fmla="*/ 8267 w 8267" name="connsiteX0-211"/>
              <a:gd fmla="*/ 7620 h 7620" name="connsiteY0-212"/>
              <a:gd fmla="*/ 3708 w 8267" name="connsiteX1-213"/>
              <a:gd fmla="*/ 3406 h 7620" name="connsiteY1-214"/>
              <a:gd fmla="*/ 0 w 8267" name="connsiteX2-215"/>
              <a:gd fmla="*/ 0 h 7620" name="connsiteY2-216"/>
              <a:gd fmla="*/ 36336 w 36336" name="connsiteX0-217"/>
              <a:gd fmla="*/ 39449 h 39449" name="connsiteY0-218"/>
              <a:gd fmla="*/ 30821 w 36336" name="connsiteX1-219"/>
              <a:gd fmla="*/ 33919 h 39449" name="connsiteY1-220"/>
              <a:gd fmla="*/ 0 w 36336" name="connsiteX2-221"/>
              <a:gd fmla="*/ 0 h 39449" name="connsiteY2-222"/>
            </a:gdLst>
            <a:cxnLst>
              <a:cxn ang="0">
                <a:pos x="connsiteX0-1" y="connsiteY0-2"/>
              </a:cxn>
              <a:cxn ang="0">
                <a:pos x="connsiteX1-3" y="connsiteY1-4"/>
              </a:cxn>
              <a:cxn ang="0">
                <a:pos x="connsiteX2-5" y="connsiteY2-6"/>
              </a:cxn>
            </a:cxnLst>
            <a:rect b="b" l="l" r="r" t="t"/>
            <a:pathLst>
              <a:path extrusionOk="0" h="39449" w="36336">
                <a:moveTo>
                  <a:pt x="36336" y="39449"/>
                </a:moveTo>
                <a:cubicBezTo>
                  <a:pt x="32770" y="36694"/>
                  <a:pt x="34872" y="36713"/>
                  <a:pt x="30821" y="33919"/>
                </a:cubicBezTo>
                <a:cubicBezTo>
                  <a:pt x="27179" y="31407"/>
                  <a:pt x="2908" y="2543"/>
                  <a:pt x="0" y="0"/>
                </a:cubicBezTo>
              </a:path>
            </a:pathLst>
          </a:custGeom>
          <a:noFill/>
          <a:ln cap="flat" w="38100">
            <a:solidFill>
              <a:schemeClr val="bg1">
                <a:lumMod val="7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32" name="Group 59"/>
          <p:cNvGrpSpPr/>
          <p:nvPr/>
        </p:nvGrpSpPr>
        <p:grpSpPr>
          <a:xfrm rot="2086424">
            <a:off x="8897128" y="3127569"/>
            <a:ext cx="1418849" cy="1430666"/>
            <a:chExt cx="1378195" cy="1389675"/>
          </a:xfrm>
        </p:grpSpPr>
        <p:grpSp>
          <p:nvGrpSpPr>
            <p:cNvPr id="33" name="Group 55"/>
            <p:cNvGrpSpPr/>
            <p:nvPr/>
          </p:nvGrpSpPr>
          <p:grpSpPr>
            <a:xfrm>
              <a:off x="228599" y="0"/>
              <a:ext cx="1149597" cy="1132531"/>
              <a:chExt cx="1149595" cy="1132530"/>
            </a:xfrm>
          </p:grpSpPr>
          <p:sp>
            <p:nvSpPr>
              <p:cNvPr id="37"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solidFill>
              <a:ln cap="flat" w="12700">
                <a:solidFill>
                  <a:srgbClr val="F7B63E"/>
                </a:solid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38" name="Group 54"/>
              <p:cNvGrpSpPr/>
              <p:nvPr/>
            </p:nvGrpSpPr>
            <p:grpSpPr>
              <a:xfrm>
                <a:off x="-1" y="0"/>
                <a:ext cx="1149597" cy="1132531"/>
                <a:chExt cx="1149595" cy="1132530"/>
              </a:xfrm>
            </p:grpSpPr>
            <p:sp>
              <p:nvSpPr>
                <p:cNvPr id="39"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0"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1"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34" name="Group 58"/>
            <p:cNvGrpSpPr/>
            <p:nvPr/>
          </p:nvGrpSpPr>
          <p:grpSpPr>
            <a:xfrm>
              <a:off x="0" y="558800"/>
              <a:ext cx="803140" cy="830876"/>
              <a:chExt cx="803139" cy="830875"/>
            </a:xfrm>
          </p:grpSpPr>
          <p:sp>
            <p:nvSpPr>
              <p:cNvPr id="35"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6"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42" name="Shape 232"/>
          <p:cNvSpPr/>
          <p:nvPr/>
        </p:nvSpPr>
        <p:spPr>
          <a:xfrm>
            <a:off x="17118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70AD47"/>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useBgFill="1">
        <p:nvSpPr>
          <p:cNvPr id="43" name="Shape 232"/>
          <p:cNvSpPr/>
          <p:nvPr/>
        </p:nvSpPr>
        <p:spPr>
          <a:xfrm>
            <a:off x="40994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76AADB"/>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useBgFill="1">
        <p:nvSpPr>
          <p:cNvPr id="44" name="Shape 232"/>
          <p:cNvSpPr/>
          <p:nvPr/>
        </p:nvSpPr>
        <p:spPr>
          <a:xfrm>
            <a:off x="6487011" y="3500355"/>
            <a:ext cx="667580" cy="786703"/>
          </a:xfrm>
          <a:custGeom>
            <a:cxnLst>
              <a:cxn ang="0">
                <a:pos x="wd2" y="hd2"/>
              </a:cxn>
              <a:cxn ang="5400000">
                <a:pos x="wd2" y="hd2"/>
              </a:cxn>
              <a:cxn ang="10800000">
                <a:pos x="wd2" y="hd2"/>
              </a:cxn>
              <a:cxn ang="16200000">
                <a:pos x="wd2" y="hd2"/>
              </a:cxn>
            </a:cxnLst>
            <a:rect b="b" l="0" r="r" t="0"/>
            <a:pathLst>
              <a:path extrusionOk="0" h="21600" w="2160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FF3E3E"/>
            </a:solidFill>
            <a:miter lim="400000"/>
          </a:ln>
        </p:spPr>
        <p:txBody>
          <a:bodyPr anchor="ctr" bIns="38100" lIns="38100" rIns="38100" tIns="38100"/>
          <a:lstStyle/>
          <a:p>
            <a:pPr defTabSz="457200">
              <a:defRPr sz="3000">
                <a:solidFill>
                  <a:srgbClr val="FFFFFF"/>
                </a:solidFill>
                <a:effectLst>
                  <a:outerShdw blurRad="38100" dir="5400000" dist="12700" rotWithShape="0">
                    <a:srgbClr val="000000">
                      <a:alpha val="50000"/>
                    </a:srgbClr>
                  </a:outerShdw>
                </a:effectLst>
              </a:defRPr>
            </a:pPr>
            <a:endParaRPr sz="6600"/>
          </a:p>
        </p:txBody>
      </p:sp>
      <p:sp>
        <p:nvSpPr>
          <p:cNvPr id="45" name="矩形 44"/>
          <p:cNvSpPr>
            <a:spLocks noChangeArrowheads="1"/>
          </p:cNvSpPr>
          <p:nvPr/>
        </p:nvSpPr>
        <p:spPr bwMode="auto">
          <a:xfrm>
            <a:off x="5678669" y="4709167"/>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FF3E3E"/>
                </a:solidFill>
              </a:rPr>
              <a:t>单击此处输入标题</a:t>
            </a:r>
          </a:p>
          <a:p>
            <a:pPr>
              <a:buNone/>
            </a:pPr>
            <a:r>
              <a:rPr altLang="en-US" lang="zh-CN" sz="2000">
                <a:solidFill>
                  <a:srgbClr val="FF3E3E"/>
                </a:solidFill>
              </a:rPr>
              <a:t>请在这里输入您的主要叙述内容</a:t>
            </a:r>
          </a:p>
          <a:p>
            <a:pPr>
              <a:buNone/>
            </a:pPr>
            <a:r>
              <a:rPr altLang="en-US" lang="zh-CN" sz="2000">
                <a:solidFill>
                  <a:srgbClr val="FF3E3E"/>
                </a:solidFill>
              </a:rPr>
              <a:t>请在这里输入您的主要叙述内容</a:t>
            </a:r>
          </a:p>
        </p:txBody>
      </p:sp>
      <p:sp>
        <p:nvSpPr>
          <p:cNvPr id="46" name="矩形 45"/>
          <p:cNvSpPr>
            <a:spLocks noChangeArrowheads="1"/>
          </p:cNvSpPr>
          <p:nvPr/>
        </p:nvSpPr>
        <p:spPr bwMode="auto">
          <a:xfrm>
            <a:off x="3424968" y="2367286"/>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76AADB"/>
                </a:solidFill>
              </a:rPr>
              <a:t>单击此处输入标题</a:t>
            </a:r>
          </a:p>
          <a:p>
            <a:pPr>
              <a:buNone/>
            </a:pPr>
            <a:r>
              <a:rPr altLang="en-US" lang="zh-CN" sz="2000">
                <a:solidFill>
                  <a:srgbClr val="76AADB"/>
                </a:solidFill>
              </a:rPr>
              <a:t>请在这里输入您的主要叙述内容</a:t>
            </a:r>
          </a:p>
          <a:p>
            <a:pPr>
              <a:buNone/>
            </a:pPr>
            <a:r>
              <a:rPr altLang="en-US" lang="zh-CN" sz="2000">
                <a:solidFill>
                  <a:srgbClr val="76AADB"/>
                </a:solidFill>
              </a:rPr>
              <a:t>请在这里输入您的主要叙述内容</a:t>
            </a:r>
          </a:p>
        </p:txBody>
      </p:sp>
      <p:sp>
        <p:nvSpPr>
          <p:cNvPr id="47" name="矩形 46"/>
          <p:cNvSpPr>
            <a:spLocks noChangeArrowheads="1"/>
          </p:cNvSpPr>
          <p:nvPr/>
        </p:nvSpPr>
        <p:spPr bwMode="auto">
          <a:xfrm>
            <a:off x="1060166" y="4617648"/>
            <a:ext cx="2684043" cy="1737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000">
                <a:solidFill>
                  <a:srgbClr val="70AD47"/>
                </a:solidFill>
              </a:rPr>
              <a:t>单击此处输入标题</a:t>
            </a:r>
          </a:p>
          <a:p>
            <a:pPr>
              <a:buNone/>
            </a:pPr>
            <a:r>
              <a:rPr altLang="en-US" lang="zh-CN" sz="2000">
                <a:solidFill>
                  <a:srgbClr val="70AD47"/>
                </a:solidFill>
              </a:rPr>
              <a:t>请在这里输入您的主要叙述内容</a:t>
            </a:r>
          </a:p>
          <a:p>
            <a:pPr>
              <a:buNone/>
            </a:pPr>
            <a:r>
              <a:rPr altLang="en-US" lang="zh-CN" sz="2000">
                <a:solidFill>
                  <a:srgbClr val="70AD47"/>
                </a:solidFill>
              </a:rPr>
              <a:t>请在这里输入您的主要叙述内容</a:t>
            </a:r>
          </a:p>
        </p:txBody>
      </p:sp>
    </p:spTree>
    <p:extLst>
      <p:ext uri="{BB962C8B-B14F-4D97-AF65-F5344CB8AC3E}">
        <p14:creationId val="583013856"/>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2"/>
                                        </p:tgtEl>
                                        <p:attrNameLst>
                                          <p:attrName>style.visibility</p:attrName>
                                        </p:attrNameLst>
                                      </p:cBhvr>
                                      <p:to>
                                        <p:strVal val="visible"/>
                                      </p:to>
                                    </p:set>
                                    <p:animEffect filter="fade" transition="in">
                                      <p:cBhvr>
                                        <p:cTn dur="500" id="7"/>
                                        <p:tgtEl>
                                          <p:spTgt spid="3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1"/>
                                        </p:tgtEl>
                                        <p:attrNameLst>
                                          <p:attrName>style.visibility</p:attrName>
                                        </p:attrNameLst>
                                      </p:cBhvr>
                                      <p:to>
                                        <p:strVal val="visible"/>
                                      </p:to>
                                    </p:set>
                                    <p:animEffect filter="wipe(left)"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2"/>
                                        </p:tgtEl>
                                        <p:attrNameLst>
                                          <p:attrName>style.visibility</p:attrName>
                                        </p:attrNameLst>
                                      </p:cBhvr>
                                      <p:to>
                                        <p:strVal val="visible"/>
                                      </p:to>
                                    </p:set>
                                    <p:animEffect filter="fade" transition="in">
                                      <p:cBhvr>
                                        <p:cTn dur="500" id="15"/>
                                        <p:tgtEl>
                                          <p:spTgt spid="42"/>
                                        </p:tgtEl>
                                      </p:cBhvr>
                                    </p:animEffect>
                                  </p:childTnLst>
                                </p:cTn>
                              </p:par>
                              <p:par>
                                <p:cTn fill="hold" grpId="0" id="16" nodeType="withEffect" presetClass="entr" presetID="10" presetSubtype="0">
                                  <p:stCondLst>
                                    <p:cond delay="250"/>
                                  </p:stCondLst>
                                  <p:childTnLst>
                                    <p:set>
                                      <p:cBhvr>
                                        <p:cTn dur="1" fill="hold" id="17">
                                          <p:stCondLst>
                                            <p:cond delay="0"/>
                                          </p:stCondLst>
                                        </p:cTn>
                                        <p:tgtEl>
                                          <p:spTgt spid="43"/>
                                        </p:tgtEl>
                                        <p:attrNameLst>
                                          <p:attrName>style.visibility</p:attrName>
                                        </p:attrNameLst>
                                      </p:cBhvr>
                                      <p:to>
                                        <p:strVal val="visible"/>
                                      </p:to>
                                    </p:set>
                                    <p:animEffect filter="fade" transition="in">
                                      <p:cBhvr>
                                        <p:cTn dur="500" id="18"/>
                                        <p:tgtEl>
                                          <p:spTgt spid="43"/>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44"/>
                                        </p:tgtEl>
                                        <p:attrNameLst>
                                          <p:attrName>style.visibility</p:attrName>
                                        </p:attrNameLst>
                                      </p:cBhvr>
                                      <p:to>
                                        <p:strVal val="visible"/>
                                      </p:to>
                                    </p:set>
                                    <p:animEffect filter="fade" transition="in">
                                      <p:cBhvr>
                                        <p:cTn dur="500" id="21"/>
                                        <p:tgtEl>
                                          <p:spTgt spid="44"/>
                                        </p:tgtEl>
                                      </p:cBhvr>
                                    </p:animEffect>
                                  </p:childTnLst>
                                </p:cTn>
                              </p:par>
                            </p:childTnLst>
                          </p:cTn>
                        </p:par>
                        <p:par>
                          <p:cTn fill="hold" id="22" nodeType="afterGroup">
                            <p:stCondLst>
                              <p:cond delay="2000"/>
                            </p:stCondLst>
                            <p:childTnLst>
                              <p:par>
                                <p:cTn fill="hold" grpId="0" id="23" nodeType="afterEffect" presetClass="entr" presetID="22" presetSubtype="8">
                                  <p:stCondLst>
                                    <p:cond delay="0"/>
                                  </p:stCondLst>
                                  <p:childTnLst>
                                    <p:set>
                                      <p:cBhvr>
                                        <p:cTn dur="1" fill="hold" id="24">
                                          <p:stCondLst>
                                            <p:cond delay="0"/>
                                          </p:stCondLst>
                                        </p:cTn>
                                        <p:tgtEl>
                                          <p:spTgt spid="47"/>
                                        </p:tgtEl>
                                        <p:attrNameLst>
                                          <p:attrName>style.visibility</p:attrName>
                                        </p:attrNameLst>
                                      </p:cBhvr>
                                      <p:to>
                                        <p:strVal val="visible"/>
                                      </p:to>
                                    </p:set>
                                    <p:animEffect filter="wipe(left)" transition="in">
                                      <p:cBhvr>
                                        <p:cTn dur="500" id="25"/>
                                        <p:tgtEl>
                                          <p:spTgt spid="47"/>
                                        </p:tgtEl>
                                      </p:cBhvr>
                                    </p:animEffect>
                                  </p:childTnLst>
                                </p:cTn>
                              </p:par>
                              <p:par>
                                <p:cTn fill="hold" grpId="0" id="26" nodeType="withEffect" presetClass="entr" presetID="22" presetSubtype="8">
                                  <p:stCondLst>
                                    <p:cond delay="250"/>
                                  </p:stCondLst>
                                  <p:childTnLst>
                                    <p:set>
                                      <p:cBhvr>
                                        <p:cTn dur="1" fill="hold" id="27">
                                          <p:stCondLst>
                                            <p:cond delay="0"/>
                                          </p:stCondLst>
                                        </p:cTn>
                                        <p:tgtEl>
                                          <p:spTgt spid="46"/>
                                        </p:tgtEl>
                                        <p:attrNameLst>
                                          <p:attrName>style.visibility</p:attrName>
                                        </p:attrNameLst>
                                      </p:cBhvr>
                                      <p:to>
                                        <p:strVal val="visible"/>
                                      </p:to>
                                    </p:set>
                                    <p:animEffect filter="wipe(left)" transition="in">
                                      <p:cBhvr>
                                        <p:cTn dur="500" id="28"/>
                                        <p:tgtEl>
                                          <p:spTgt spid="46"/>
                                        </p:tgtEl>
                                      </p:cBhvr>
                                    </p:animEffect>
                                  </p:childTnLst>
                                </p:cTn>
                              </p:par>
                              <p:par>
                                <p:cTn fill="hold" grpId="0" id="29" nodeType="withEffect" presetClass="entr" presetID="22" presetSubtype="8">
                                  <p:stCondLst>
                                    <p:cond delay="500"/>
                                  </p:stCondLst>
                                  <p:childTnLst>
                                    <p:set>
                                      <p:cBhvr>
                                        <p:cTn dur="1" fill="hold" id="30">
                                          <p:stCondLst>
                                            <p:cond delay="0"/>
                                          </p:stCondLst>
                                        </p:cTn>
                                        <p:tgtEl>
                                          <p:spTgt spid="45"/>
                                        </p:tgtEl>
                                        <p:attrNameLst>
                                          <p:attrName>style.visibility</p:attrName>
                                        </p:attrNameLst>
                                      </p:cBhvr>
                                      <p:to>
                                        <p:strVal val="visible"/>
                                      </p:to>
                                    </p:set>
                                    <p:animEffect filter="wipe(left)" transition="in">
                                      <p:cBhvr>
                                        <p:cTn dur="500" id="3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42"/>
      <p:bldP grpId="0" spid="43"/>
      <p:bldP grpId="0" spid="44"/>
      <p:bldP grpId="0" spid="45"/>
      <p:bldP grpId="0" spid="46"/>
      <p:bldP grpId="0" spid="47"/>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1080759" y="1534401"/>
            <a:ext cx="4538225" cy="2550312"/>
            <a:chOff x="1080759" y="1534401"/>
            <a:chExt cx="4538225" cy="2550312"/>
          </a:xfrm>
        </p:grpSpPr>
        <p:sp>
          <p:nvSpPr>
            <p:cNvPr id="32" name="椭圆 31"/>
            <p:cNvSpPr/>
            <p:nvPr/>
          </p:nvSpPr>
          <p:spPr>
            <a:xfrm>
              <a:off x="1080759"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2734049" y="1534401"/>
              <a:ext cx="2884935" cy="2550312"/>
              <a:chOff x="2734049" y="1534401"/>
              <a:chExt cx="2884935" cy="2550312"/>
            </a:xfrm>
          </p:grpSpPr>
          <p:sp>
            <p:nvSpPr>
              <p:cNvPr id="34" name="Freeform 14"/>
              <p:cNvSpPr/>
              <p:nvPr/>
            </p:nvSpPr>
            <p:spPr bwMode="auto">
              <a:xfrm>
                <a:off x="2734049"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F7B63E"/>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35" name="文本框 34"/>
              <p:cNvSpPr txBox="1"/>
              <p:nvPr/>
            </p:nvSpPr>
            <p:spPr>
              <a:xfrm>
                <a:off x="3175918" y="2651209"/>
                <a:ext cx="1808480" cy="579120"/>
              </a:xfrm>
              <a:prstGeom prst="rect">
                <a:avLst/>
              </a:prstGeom>
              <a:noFill/>
              <a:effectLst/>
            </p:spPr>
            <p:txBody>
              <a:bodyPr rtlCol="0" wrap="none">
                <a:spAutoFit/>
              </a:bodyPr>
              <a:lstStyle/>
              <a:p>
                <a:r>
                  <a:rPr altLang="en-US" b="1" lang="zh-CN" smtClean="0" sz="3200">
                    <a:solidFill>
                      <a:srgbClr val="F7B63E"/>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36" name="组合 35"/>
          <p:cNvGrpSpPr/>
          <p:nvPr/>
        </p:nvGrpSpPr>
        <p:grpSpPr>
          <a:xfrm>
            <a:off x="7190437" y="1534401"/>
            <a:ext cx="4536240" cy="2550312"/>
            <a:chOff x="7190437" y="1534401"/>
            <a:chExt cx="4536240" cy="2550312"/>
          </a:xfrm>
        </p:grpSpPr>
        <p:sp>
          <p:nvSpPr>
            <p:cNvPr id="37" name="椭圆 36"/>
            <p:cNvSpPr/>
            <p:nvPr/>
          </p:nvSpPr>
          <p:spPr>
            <a:xfrm>
              <a:off x="7190437" y="1961004"/>
              <a:ext cx="1954659" cy="195466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8" name="组合 37"/>
            <p:cNvGrpSpPr/>
            <p:nvPr/>
          </p:nvGrpSpPr>
          <p:grpSpPr>
            <a:xfrm>
              <a:off x="8841742" y="1534401"/>
              <a:ext cx="2884935" cy="2550312"/>
              <a:chOff x="8841742" y="1534401"/>
              <a:chExt cx="2884935" cy="2550312"/>
            </a:xfrm>
          </p:grpSpPr>
          <p:sp>
            <p:nvSpPr>
              <p:cNvPr id="39" name="Freeform 14"/>
              <p:cNvSpPr/>
              <p:nvPr/>
            </p:nvSpPr>
            <p:spPr bwMode="auto">
              <a:xfrm>
                <a:off x="8841742" y="1534401"/>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FF3E3E"/>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40" name="文本框 39"/>
              <p:cNvSpPr txBox="1"/>
              <p:nvPr/>
            </p:nvSpPr>
            <p:spPr>
              <a:xfrm>
                <a:off x="9286702" y="2651209"/>
                <a:ext cx="1808480" cy="579120"/>
              </a:xfrm>
              <a:prstGeom prst="rect">
                <a:avLst/>
              </a:prstGeom>
              <a:noFill/>
              <a:effectLst/>
            </p:spPr>
            <p:txBody>
              <a:bodyPr rtlCol="0" wrap="none">
                <a:spAutoFit/>
              </a:bodyPr>
              <a:lstStyle/>
              <a:p>
                <a:r>
                  <a:rPr altLang="en-US" b="1" lang="zh-CN" smtClean="0" sz="3200">
                    <a:solidFill>
                      <a:srgbClr val="FF3E3E"/>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41" name="组合 40"/>
          <p:cNvGrpSpPr/>
          <p:nvPr/>
        </p:nvGrpSpPr>
        <p:grpSpPr>
          <a:xfrm>
            <a:off x="591626" y="3922393"/>
            <a:ext cx="4398451" cy="2550312"/>
            <a:chOff x="591626" y="3922393"/>
            <a:chExt cx="4398451" cy="2550312"/>
          </a:xfrm>
        </p:grpSpPr>
        <p:sp>
          <p:nvSpPr>
            <p:cNvPr id="42" name="椭圆 41"/>
            <p:cNvSpPr/>
            <p:nvPr/>
          </p:nvSpPr>
          <p:spPr>
            <a:xfrm>
              <a:off x="3035418" y="4424301"/>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3" name="组合 42"/>
            <p:cNvGrpSpPr/>
            <p:nvPr/>
          </p:nvGrpSpPr>
          <p:grpSpPr>
            <a:xfrm>
              <a:off x="591626" y="3922393"/>
              <a:ext cx="2884935" cy="2550312"/>
              <a:chOff x="591626" y="3922393"/>
              <a:chExt cx="2884935" cy="2550312"/>
            </a:xfrm>
          </p:grpSpPr>
          <p:sp>
            <p:nvSpPr>
              <p:cNvPr id="44" name="Freeform 14"/>
              <p:cNvSpPr/>
              <p:nvPr/>
            </p:nvSpPr>
            <p:spPr bwMode="auto">
              <a:xfrm>
                <a:off x="591626"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76AADB"/>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45" name="文本框 44"/>
              <p:cNvSpPr txBox="1"/>
              <p:nvPr/>
            </p:nvSpPr>
            <p:spPr>
              <a:xfrm>
                <a:off x="1018540" y="5109240"/>
                <a:ext cx="1808480" cy="579120"/>
              </a:xfrm>
              <a:prstGeom prst="rect">
                <a:avLst/>
              </a:prstGeom>
              <a:noFill/>
              <a:effectLst/>
            </p:spPr>
            <p:txBody>
              <a:bodyPr rtlCol="0" wrap="none">
                <a:spAutoFit/>
              </a:bodyPr>
              <a:lstStyle/>
              <a:p>
                <a:r>
                  <a:rPr altLang="en-US" b="1" lang="zh-CN" smtClean="0" sz="3200">
                    <a:solidFill>
                      <a:srgbClr val="76AADB"/>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grpSp>
        <p:nvGrpSpPr>
          <p:cNvPr id="46" name="组合 45"/>
          <p:cNvGrpSpPr/>
          <p:nvPr/>
        </p:nvGrpSpPr>
        <p:grpSpPr>
          <a:xfrm>
            <a:off x="6699319" y="3922393"/>
            <a:ext cx="4400436" cy="2550312"/>
            <a:chOff x="6699319" y="3922393"/>
            <a:chExt cx="4400436" cy="2550312"/>
          </a:xfrm>
        </p:grpSpPr>
        <p:sp>
          <p:nvSpPr>
            <p:cNvPr id="47" name="椭圆 46"/>
            <p:cNvSpPr/>
            <p:nvPr/>
          </p:nvSpPr>
          <p:spPr>
            <a:xfrm>
              <a:off x="9145096" y="4424300"/>
              <a:ext cx="1954659" cy="1954659"/>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8" name="组合 47"/>
            <p:cNvGrpSpPr/>
            <p:nvPr/>
          </p:nvGrpSpPr>
          <p:grpSpPr>
            <a:xfrm>
              <a:off x="6699319" y="3922393"/>
              <a:ext cx="2884935" cy="2550312"/>
              <a:chOff x="6699319" y="3922393"/>
              <a:chExt cx="2884935" cy="2550312"/>
            </a:xfrm>
          </p:grpSpPr>
          <p:sp>
            <p:nvSpPr>
              <p:cNvPr id="49" name="Freeform 14"/>
              <p:cNvSpPr/>
              <p:nvPr/>
            </p:nvSpPr>
            <p:spPr bwMode="auto">
              <a:xfrm>
                <a:off x="6699319" y="3922393"/>
                <a:ext cx="2884935" cy="2550312"/>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70AD47"/>
                </a:solidFill>
                <a:prstDash val="solid"/>
                <a:round/>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50" name="文本框 49"/>
              <p:cNvSpPr txBox="1"/>
              <p:nvPr/>
            </p:nvSpPr>
            <p:spPr>
              <a:xfrm>
                <a:off x="7190436" y="5109240"/>
                <a:ext cx="1808480" cy="579120"/>
              </a:xfrm>
              <a:prstGeom prst="rect">
                <a:avLst/>
              </a:prstGeom>
              <a:noFill/>
              <a:effectLst/>
            </p:spPr>
            <p:txBody>
              <a:bodyPr rtlCol="0" wrap="none">
                <a:spAutoFit/>
              </a:bodyPr>
              <a:lstStyle/>
              <a:p>
                <a:r>
                  <a:rPr altLang="en-US" b="1" lang="zh-CN" smtClean="0" sz="3200">
                    <a:solidFill>
                      <a:srgbClr val="70AD47"/>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spTree>
    <p:extLst>
      <p:ext uri="{BB962C8B-B14F-4D97-AF65-F5344CB8AC3E}">
        <p14:creationId val="3231119145"/>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750" fill="hold" id="7"/>
                                        <p:tgtEl>
                                          <p:spTgt spid="31"/>
                                        </p:tgtEl>
                                        <p:attrNameLst>
                                          <p:attrName>ppt_x</p:attrName>
                                        </p:attrNameLst>
                                      </p:cBhvr>
                                      <p:tavLst>
                                        <p:tav tm="0">
                                          <p:val>
                                            <p:strVal val="#ppt_x"/>
                                          </p:val>
                                        </p:tav>
                                        <p:tav tm="100000">
                                          <p:val>
                                            <p:strVal val="#ppt_x"/>
                                          </p:val>
                                        </p:tav>
                                      </p:tavLst>
                                    </p:anim>
                                    <p:anim calcmode="lin" valueType="num">
                                      <p:cBhvr additive="base">
                                        <p:cTn dur="750" fill="hold" id="8"/>
                                        <p:tgtEl>
                                          <p:spTgt spid="3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id="10" nodeType="afterEffect" presetClass="entr" presetID="2" presetSubtype="4">
                                  <p:stCondLst>
                                    <p:cond delay="0"/>
                                  </p:stCondLst>
                                  <p:childTnLst>
                                    <p:set>
                                      <p:cBhvr>
                                        <p:cTn dur="1" fill="hold" id="11">
                                          <p:stCondLst>
                                            <p:cond delay="0"/>
                                          </p:stCondLst>
                                        </p:cTn>
                                        <p:tgtEl>
                                          <p:spTgt spid="36"/>
                                        </p:tgtEl>
                                        <p:attrNameLst>
                                          <p:attrName>style.visibility</p:attrName>
                                        </p:attrNameLst>
                                      </p:cBhvr>
                                      <p:to>
                                        <p:strVal val="visible"/>
                                      </p:to>
                                    </p:set>
                                    <p:anim calcmode="lin" valueType="num">
                                      <p:cBhvr additive="base">
                                        <p:cTn dur="750" fill="hold" id="12"/>
                                        <p:tgtEl>
                                          <p:spTgt spid="36"/>
                                        </p:tgtEl>
                                        <p:attrNameLst>
                                          <p:attrName>ppt_x</p:attrName>
                                        </p:attrNameLst>
                                      </p:cBhvr>
                                      <p:tavLst>
                                        <p:tav tm="0">
                                          <p:val>
                                            <p:strVal val="#ppt_x"/>
                                          </p:val>
                                        </p:tav>
                                        <p:tav tm="100000">
                                          <p:val>
                                            <p:strVal val="#ppt_x"/>
                                          </p:val>
                                        </p:tav>
                                      </p:tavLst>
                                    </p:anim>
                                    <p:anim calcmode="lin" valueType="num">
                                      <p:cBhvr additive="base">
                                        <p:cTn dur="750" fill="hold" id="13"/>
                                        <p:tgtEl>
                                          <p:spTgt spid="36"/>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500"/>
                            </p:stCondLst>
                            <p:childTnLst>
                              <p:par>
                                <p:cTn decel="36000" fill="hold" id="15" nodeType="afterEffect" presetClass="entr" presetID="2" presetSubtype="4">
                                  <p:stCondLst>
                                    <p:cond delay="0"/>
                                  </p:stCondLst>
                                  <p:childTnLst>
                                    <p:set>
                                      <p:cBhvr>
                                        <p:cTn dur="1" fill="hold" id="16">
                                          <p:stCondLst>
                                            <p:cond delay="0"/>
                                          </p:stCondLst>
                                        </p:cTn>
                                        <p:tgtEl>
                                          <p:spTgt spid="41"/>
                                        </p:tgtEl>
                                        <p:attrNameLst>
                                          <p:attrName>style.visibility</p:attrName>
                                        </p:attrNameLst>
                                      </p:cBhvr>
                                      <p:to>
                                        <p:strVal val="visible"/>
                                      </p:to>
                                    </p:set>
                                    <p:anim calcmode="lin" valueType="num">
                                      <p:cBhvr additive="base">
                                        <p:cTn dur="750" fill="hold" id="17"/>
                                        <p:tgtEl>
                                          <p:spTgt spid="41"/>
                                        </p:tgtEl>
                                        <p:attrNameLst>
                                          <p:attrName>ppt_x</p:attrName>
                                        </p:attrNameLst>
                                      </p:cBhvr>
                                      <p:tavLst>
                                        <p:tav tm="0">
                                          <p:val>
                                            <p:strVal val="#ppt_x"/>
                                          </p:val>
                                        </p:tav>
                                        <p:tav tm="100000">
                                          <p:val>
                                            <p:strVal val="#ppt_x"/>
                                          </p:val>
                                        </p:tav>
                                      </p:tavLst>
                                    </p:anim>
                                    <p:anim calcmode="lin" valueType="num">
                                      <p:cBhvr additive="base">
                                        <p:cTn dur="750" fill="hold" id="18"/>
                                        <p:tgtEl>
                                          <p:spTgt spid="41"/>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2250"/>
                            </p:stCondLst>
                            <p:childTnLst>
                              <p:par>
                                <p:cTn decel="36000" fill="hold" id="20" nodeType="afterEffect" presetClass="entr" presetID="2" presetSubtype="4">
                                  <p:stCondLst>
                                    <p:cond delay="0"/>
                                  </p:stCondLst>
                                  <p:childTnLst>
                                    <p:set>
                                      <p:cBhvr>
                                        <p:cTn dur="1" fill="hold" id="21">
                                          <p:stCondLst>
                                            <p:cond delay="0"/>
                                          </p:stCondLst>
                                        </p:cTn>
                                        <p:tgtEl>
                                          <p:spTgt spid="46"/>
                                        </p:tgtEl>
                                        <p:attrNameLst>
                                          <p:attrName>style.visibility</p:attrName>
                                        </p:attrNameLst>
                                      </p:cBhvr>
                                      <p:to>
                                        <p:strVal val="visible"/>
                                      </p:to>
                                    </p:set>
                                    <p:anim calcmode="lin" valueType="num">
                                      <p:cBhvr additive="base">
                                        <p:cTn dur="750" fill="hold" id="22"/>
                                        <p:tgtEl>
                                          <p:spTgt spid="46"/>
                                        </p:tgtEl>
                                        <p:attrNameLst>
                                          <p:attrName>ppt_x</p:attrName>
                                        </p:attrNameLst>
                                      </p:cBhvr>
                                      <p:tavLst>
                                        <p:tav tm="0">
                                          <p:val>
                                            <p:strVal val="#ppt_x"/>
                                          </p:val>
                                        </p:tav>
                                        <p:tav tm="100000">
                                          <p:val>
                                            <p:strVal val="#ppt_x"/>
                                          </p:val>
                                        </p:tav>
                                      </p:tavLst>
                                    </p:anim>
                                    <p:anim calcmode="lin" valueType="num">
                                      <p:cBhvr additive="base">
                                        <p:cTn dur="750" fill="hold" id="23"/>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9" name="Group 4"/>
          <p:cNvGrpSpPr>
            <a:grpSpLocks noChangeAspect="1"/>
          </p:cNvGrpSpPr>
          <p:nvPr/>
        </p:nvGrpSpPr>
        <p:grpSpPr>
          <a:xfrm>
            <a:off x="747325" y="1872502"/>
            <a:ext cx="2546778" cy="3571282"/>
            <a:chOff x="1044" y="1379"/>
            <a:chExt cx="967" cy="1356"/>
          </a:xfrm>
          <a:solidFill>
            <a:srgbClr val="FF3E3E"/>
          </a:solidFill>
        </p:grpSpPr>
        <p:sp>
          <p:nvSpPr>
            <p:cNvPr id="212" name="Freeform 5"/>
            <p:cNvSpPr>
              <a:spLocks noEditPoints="1"/>
            </p:cNvSpPr>
            <p:nvPr/>
          </p:nvSpPr>
          <p:spPr bwMode="auto">
            <a:xfrm>
              <a:off x="1288" y="1531"/>
              <a:ext cx="390" cy="391"/>
            </a:xfrm>
            <a:custGeom>
              <a:gdLst>
                <a:gd fmla="*/ 0 w 118" name="T0"/>
                <a:gd fmla="*/ 59 h 119" name="T1"/>
                <a:gd fmla="*/ 59 w 118" name="T2"/>
                <a:gd fmla="*/ 0 h 119" name="T3"/>
                <a:gd fmla="*/ 59 w 118" name="T4"/>
                <a:gd fmla="*/ 0 h 119" name="T5"/>
                <a:gd fmla="*/ 118 w 118" name="T6"/>
                <a:gd fmla="*/ 59 h 119" name="T7"/>
                <a:gd fmla="*/ 118 w 118" name="T8"/>
                <a:gd fmla="*/ 59 h 119" name="T9"/>
                <a:gd fmla="*/ 59 w 118" name="T10"/>
                <a:gd fmla="*/ 119 h 119" name="T11"/>
                <a:gd fmla="*/ 59 w 118" name="T12"/>
                <a:gd fmla="*/ 119 h 119" name="T13"/>
                <a:gd fmla="*/ 0 w 118" name="T14"/>
                <a:gd fmla="*/ 59 h 119" name="T15"/>
                <a:gd fmla="*/ 4 w 118" name="T16"/>
                <a:gd fmla="*/ 59 h 119" name="T17"/>
                <a:gd fmla="*/ 59 w 118" name="T18"/>
                <a:gd fmla="*/ 115 h 119" name="T19"/>
                <a:gd fmla="*/ 59 w 118" name="T20"/>
                <a:gd fmla="*/ 115 h 119" name="T21"/>
                <a:gd fmla="*/ 114 w 118" name="T22"/>
                <a:gd fmla="*/ 59 h 119" name="T23"/>
                <a:gd fmla="*/ 114 w 118" name="T24"/>
                <a:gd fmla="*/ 59 h 119" name="T25"/>
                <a:gd fmla="*/ 59 w 118" name="T26"/>
                <a:gd fmla="*/ 4 h 119" name="T27"/>
                <a:gd fmla="*/ 59 w 118" name="T28"/>
                <a:gd fmla="*/ 4 h 119" name="T29"/>
                <a:gd fmla="*/ 4 w 118" name="T30"/>
                <a:gd fmla="*/ 59 h 1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9" w="118">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3" name="Freeform 6"/>
            <p:cNvSpPr>
              <a:spLocks noEditPoints="1"/>
            </p:cNvSpPr>
            <p:nvPr/>
          </p:nvSpPr>
          <p:spPr bwMode="auto">
            <a:xfrm>
              <a:off x="1282" y="1524"/>
              <a:ext cx="402" cy="405"/>
            </a:xfrm>
            <a:custGeom>
              <a:gdLst>
                <a:gd fmla="*/ 0 w 122" name="T0"/>
                <a:gd fmla="*/ 61 h 123" name="T1"/>
                <a:gd fmla="*/ 61 w 122" name="T2"/>
                <a:gd fmla="*/ 0 h 123" name="T3"/>
                <a:gd fmla="*/ 61 w 122" name="T4"/>
                <a:gd fmla="*/ 0 h 123" name="T5"/>
                <a:gd fmla="*/ 122 w 122" name="T6"/>
                <a:gd fmla="*/ 61 h 123" name="T7"/>
                <a:gd fmla="*/ 122 w 122" name="T8"/>
                <a:gd fmla="*/ 61 h 123" name="T9"/>
                <a:gd fmla="*/ 61 w 122" name="T10"/>
                <a:gd fmla="*/ 123 h 123" name="T11"/>
                <a:gd fmla="*/ 61 w 122" name="T12"/>
                <a:gd fmla="*/ 123 h 123" name="T13"/>
                <a:gd fmla="*/ 0 w 122" name="T14"/>
                <a:gd fmla="*/ 61 h 123" name="T15"/>
                <a:gd fmla="*/ 4 w 122" name="T16"/>
                <a:gd fmla="*/ 61 h 123" name="T17"/>
                <a:gd fmla="*/ 61 w 122" name="T18"/>
                <a:gd fmla="*/ 119 h 123" name="T19"/>
                <a:gd fmla="*/ 61 w 122" name="T20"/>
                <a:gd fmla="*/ 119 h 123" name="T21"/>
                <a:gd fmla="*/ 118 w 122" name="T22"/>
                <a:gd fmla="*/ 61 h 123" name="T23"/>
                <a:gd fmla="*/ 118 w 122" name="T24"/>
                <a:gd fmla="*/ 61 h 123" name="T25"/>
                <a:gd fmla="*/ 61 w 122" name="T26"/>
                <a:gd fmla="*/ 4 h 123" name="T27"/>
                <a:gd fmla="*/ 61 w 122" name="T28"/>
                <a:gd fmla="*/ 4 h 123" name="T29"/>
                <a:gd fmla="*/ 118 w 122" name="T30"/>
                <a:gd fmla="*/ 61 h 123" name="T31"/>
                <a:gd fmla="*/ 118 w 122" name="T32"/>
                <a:gd fmla="*/ 61 h 123" name="T33"/>
                <a:gd fmla="*/ 61 w 122" name="T34"/>
                <a:gd fmla="*/ 119 h 123" name="T35"/>
                <a:gd fmla="*/ 61 w 122" name="T36"/>
                <a:gd fmla="*/ 119 h 123" name="T37"/>
                <a:gd fmla="*/ 4 w 122" name="T38"/>
                <a:gd fmla="*/ 61 h 123" name="T39"/>
                <a:gd fmla="*/ 4 w 122" name="T40"/>
                <a:gd fmla="*/ 61 h 123" name="T41"/>
                <a:gd fmla="*/ 61 w 122" name="T42"/>
                <a:gd fmla="*/ 115 h 123" name="T43"/>
                <a:gd fmla="*/ 114 w 122" name="T44"/>
                <a:gd fmla="*/ 61 h 123" name="T45"/>
                <a:gd fmla="*/ 114 w 122" name="T46"/>
                <a:gd fmla="*/ 61 h 123" name="T47"/>
                <a:gd fmla="*/ 61 w 122" name="T48"/>
                <a:gd fmla="*/ 8 h 123" name="T49"/>
                <a:gd fmla="*/ 61 w 122" name="T50"/>
                <a:gd fmla="*/ 8 h 123" name="T51"/>
                <a:gd fmla="*/ 8 w 122" name="T52"/>
                <a:gd fmla="*/ 61 h 123" name="T53"/>
                <a:gd fmla="*/ 8 w 122" name="T54"/>
                <a:gd fmla="*/ 61 h 123" name="T55"/>
                <a:gd fmla="*/ 61 w 122" name="T56"/>
                <a:gd fmla="*/ 115 h 123" name="T57"/>
                <a:gd fmla="*/ 6 w 122" name="T58"/>
                <a:gd fmla="*/ 61 h 123" name="T59"/>
                <a:gd fmla="*/ 4 w 122" name="T60"/>
                <a:gd fmla="*/ 61 h 123" name="T61"/>
                <a:gd fmla="*/ 4 w 122" name="T62"/>
                <a:gd fmla="*/ 61 h 123" name="T63"/>
                <a:gd fmla="*/ 4 w 122" name="T64"/>
                <a:gd fmla="*/ 61 h 123" name="T65"/>
                <a:gd fmla="*/ 6 w 122" name="T66"/>
                <a:gd fmla="*/ 61 h 123" name="T67"/>
                <a:gd fmla="*/ 4 w 122" name="T68"/>
                <a:gd fmla="*/ 61 h 123" name="T69"/>
                <a:gd fmla="*/ 42 w 122" name="T70"/>
                <a:gd fmla="*/ 7 h 123" name="T71"/>
                <a:gd fmla="*/ 42 w 122" name="T72"/>
                <a:gd fmla="*/ 7 h 123" name="T73"/>
                <a:gd fmla="*/ 4 w 122" name="T74"/>
                <a:gd fmla="*/ 61 h 12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3" w="122">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4" name="Freeform 7"/>
            <p:cNvSpPr/>
            <p:nvPr/>
          </p:nvSpPr>
          <p:spPr bwMode="auto">
            <a:xfrm>
              <a:off x="1417" y="1386"/>
              <a:ext cx="76" cy="155"/>
            </a:xfrm>
            <a:custGeom>
              <a:gdLst>
                <a:gd fmla="*/ 9 w 23" name="T0"/>
                <a:gd fmla="*/ 45 h 47" name="T1"/>
                <a:gd fmla="*/ 19 w 23" name="T2"/>
                <a:gd fmla="*/ 11 h 47" name="T3"/>
                <a:gd fmla="*/ 19 w 23" name="T4"/>
                <a:gd fmla="*/ 11 h 47" name="T5"/>
                <a:gd fmla="*/ 19 w 23" name="T6"/>
                <a:gd fmla="*/ 7 h 47" name="T7"/>
                <a:gd fmla="*/ 19 w 23" name="T8"/>
                <a:gd fmla="*/ 7 h 47" name="T9"/>
                <a:gd fmla="*/ 13 w 23" name="T10"/>
                <a:gd fmla="*/ 4 h 47" name="T11"/>
                <a:gd fmla="*/ 13 w 23" name="T12"/>
                <a:gd fmla="*/ 4 h 47" name="T13"/>
                <a:gd fmla="*/ 5 w 23" name="T14"/>
                <a:gd fmla="*/ 10 h 47" name="T15"/>
                <a:gd fmla="*/ 5 w 23" name="T16"/>
                <a:gd fmla="*/ 10 h 47" name="T17"/>
                <a:gd fmla="*/ 4 w 23" name="T18"/>
                <a:gd fmla="*/ 12 h 47" name="T19"/>
                <a:gd fmla="*/ 4 w 23" name="T20"/>
                <a:gd fmla="*/ 12 h 47" name="T21"/>
                <a:gd fmla="*/ 8 w 23" name="T22"/>
                <a:gd fmla="*/ 16 h 47" name="T23"/>
                <a:gd fmla="*/ 8 w 23" name="T24"/>
                <a:gd fmla="*/ 16 h 47" name="T25"/>
                <a:gd fmla="*/ 13 w 23" name="T26"/>
                <a:gd fmla="*/ 16 h 47" name="T27"/>
                <a:gd fmla="*/ 13 w 23" name="T28"/>
                <a:gd fmla="*/ 16 h 47" name="T29"/>
                <a:gd fmla="*/ 13 w 23" name="T30"/>
                <a:gd fmla="*/ 16 h 47" name="T31"/>
                <a:gd fmla="*/ 13 w 23" name="T32"/>
                <a:gd fmla="*/ 20 h 47" name="T33"/>
                <a:gd fmla="*/ 7 w 23" name="T34"/>
                <a:gd fmla="*/ 19 h 47" name="T35"/>
                <a:gd fmla="*/ 7 w 23" name="T36"/>
                <a:gd fmla="*/ 19 h 47" name="T37"/>
                <a:gd fmla="*/ 0 w 23" name="T38"/>
                <a:gd fmla="*/ 12 h 47" name="T39"/>
                <a:gd fmla="*/ 0 w 23" name="T40"/>
                <a:gd fmla="*/ 12 h 47" name="T41"/>
                <a:gd fmla="*/ 1 w 23" name="T42"/>
                <a:gd fmla="*/ 8 h 47" name="T43"/>
                <a:gd fmla="*/ 1 w 23" name="T44"/>
                <a:gd fmla="*/ 8 h 47" name="T45"/>
                <a:gd fmla="*/ 13 w 23" name="T46"/>
                <a:gd fmla="*/ 0 h 47" name="T47"/>
                <a:gd fmla="*/ 13 w 23" name="T48"/>
                <a:gd fmla="*/ 0 h 47" name="T49"/>
                <a:gd fmla="*/ 22 w 23" name="T50"/>
                <a:gd fmla="*/ 5 h 47" name="T51"/>
                <a:gd fmla="*/ 22 w 23" name="T52"/>
                <a:gd fmla="*/ 5 h 47" name="T53"/>
                <a:gd fmla="*/ 23 w 23" name="T54"/>
                <a:gd fmla="*/ 11 h 47" name="T55"/>
                <a:gd fmla="*/ 23 w 23" name="T56"/>
                <a:gd fmla="*/ 11 h 47" name="T57"/>
                <a:gd fmla="*/ 13 w 23" name="T58"/>
                <a:gd fmla="*/ 47 h 47" name="T59"/>
                <a:gd fmla="*/ 13 w 23" name="T60"/>
                <a:gd fmla="*/ 47 h 47" name="T61"/>
                <a:gd fmla="*/ 9 w 23" name="T62"/>
                <a:gd fmla="*/ 45 h 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7" w="23">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5" name="Freeform 8"/>
            <p:cNvSpPr>
              <a:spLocks noEditPoints="1"/>
            </p:cNvSpPr>
            <p:nvPr/>
          </p:nvSpPr>
          <p:spPr bwMode="auto">
            <a:xfrm>
              <a:off x="1411" y="1379"/>
              <a:ext cx="89" cy="171"/>
            </a:xfrm>
            <a:custGeom>
              <a:gdLst>
                <a:gd fmla="*/ 11 w 27" name="T0"/>
                <a:gd fmla="*/ 47 h 52" name="T1"/>
                <a:gd fmla="*/ 11 w 27" name="T2"/>
                <a:gd fmla="*/ 49 h 52" name="T3"/>
                <a:gd fmla="*/ 10 w 27" name="T4"/>
                <a:gd fmla="*/ 48 h 52" name="T5"/>
                <a:gd fmla="*/ 9 w 27" name="T6"/>
                <a:gd fmla="*/ 46 h 52" name="T7"/>
                <a:gd fmla="*/ 9 w 27" name="T8"/>
                <a:gd fmla="*/ 46 h 52" name="T9"/>
                <a:gd fmla="*/ 9 w 27" name="T10"/>
                <a:gd fmla="*/ 46 h 52" name="T11"/>
                <a:gd fmla="*/ 10 w 27" name="T12"/>
                <a:gd fmla="*/ 45 h 52" name="T13"/>
                <a:gd fmla="*/ 11 w 27" name="T14"/>
                <a:gd fmla="*/ 42 h 52" name="T15"/>
                <a:gd fmla="*/ 19 w 27" name="T16"/>
                <a:gd fmla="*/ 13 h 52" name="T17"/>
                <a:gd fmla="*/ 19 w 27" name="T18"/>
                <a:gd fmla="*/ 13 h 52" name="T19"/>
                <a:gd fmla="*/ 19 w 27" name="T20"/>
                <a:gd fmla="*/ 10 h 52" name="T21"/>
                <a:gd fmla="*/ 15 w 27" name="T22"/>
                <a:gd fmla="*/ 8 h 52" name="T23"/>
                <a:gd fmla="*/ 8 w 27" name="T24"/>
                <a:gd fmla="*/ 13 h 52" name="T25"/>
                <a:gd fmla="*/ 8 w 27" name="T26"/>
                <a:gd fmla="*/ 14 h 52" name="T27"/>
                <a:gd fmla="*/ 8 w 27" name="T28"/>
                <a:gd fmla="*/ 15 h 52" name="T29"/>
                <a:gd fmla="*/ 15 w 27" name="T30"/>
                <a:gd fmla="*/ 16 h 52" name="T31"/>
                <a:gd fmla="*/ 15 w 27" name="T32"/>
                <a:gd fmla="*/ 16 h 52" name="T33"/>
                <a:gd fmla="*/ 17 w 27" name="T34"/>
                <a:gd fmla="*/ 16 h 52" name="T35"/>
                <a:gd fmla="*/ 8 w 27" name="T36"/>
                <a:gd fmla="*/ 23 h 52" name="T37"/>
                <a:gd fmla="*/ 0 w 27" name="T38"/>
                <a:gd fmla="*/ 15 h 52" name="T39"/>
                <a:gd fmla="*/ 1 w 27" name="T40"/>
                <a:gd fmla="*/ 9 h 52" name="T41"/>
                <a:gd fmla="*/ 15 w 27" name="T42"/>
                <a:gd fmla="*/ 0 h 52" name="T43"/>
                <a:gd fmla="*/ 26 w 27" name="T44"/>
                <a:gd fmla="*/ 6 h 52" name="T45"/>
                <a:gd fmla="*/ 27 w 27" name="T46"/>
                <a:gd fmla="*/ 13 h 52" name="T47"/>
                <a:gd fmla="*/ 17 w 27" name="T48"/>
                <a:gd fmla="*/ 52 h 52" name="T49"/>
                <a:gd fmla="*/ 15 w 27" name="T50"/>
                <a:gd fmla="*/ 44 h 52" name="T51"/>
                <a:gd fmla="*/ 18 w 27" name="T52"/>
                <a:gd fmla="*/ 35 h 52" name="T53"/>
                <a:gd fmla="*/ 23 w 27" name="T54"/>
                <a:gd fmla="*/ 13 h 52" name="T55"/>
                <a:gd fmla="*/ 14 w 27" name="T56"/>
                <a:gd fmla="*/ 46 h 52" name="T57"/>
                <a:gd fmla="*/ 13 w 27" name="T58"/>
                <a:gd fmla="*/ 20 h 52" name="T59"/>
                <a:gd fmla="*/ 9 w 27" name="T60"/>
                <a:gd fmla="*/ 19 h 52" name="T61"/>
                <a:gd fmla="*/ 9 w 27" name="T62"/>
                <a:gd fmla="*/ 19 h 52" name="T63"/>
                <a:gd fmla="*/ 4 w 27" name="T64"/>
                <a:gd fmla="*/ 15 h 52" name="T65"/>
                <a:gd fmla="*/ 4 w 27" name="T66"/>
                <a:gd fmla="*/ 14 h 52" name="T67"/>
                <a:gd fmla="*/ 5 w 27" name="T68"/>
                <a:gd fmla="*/ 12 h 52" name="T69"/>
                <a:gd fmla="*/ 4 w 27" name="T70"/>
                <a:gd fmla="*/ 14 h 52" name="T71"/>
                <a:gd fmla="*/ 23 w 27" name="T72"/>
                <a:gd fmla="*/ 13 h 52" name="T73"/>
                <a:gd fmla="*/ 22 w 27" name="T74"/>
                <a:gd fmla="*/ 8 h 52" name="T75"/>
                <a:gd fmla="*/ 22 w 27" name="T76"/>
                <a:gd fmla="*/ 7 h 52" name="T77"/>
                <a:gd fmla="*/ 15 w 27" name="T78"/>
                <a:gd fmla="*/ 4 h 52" name="T79"/>
                <a:gd fmla="*/ 15 w 27" name="T80"/>
                <a:gd fmla="*/ 4 h 52" name="T81"/>
                <a:gd fmla="*/ 15 w 27" name="T82"/>
                <a:gd fmla="*/ 4 h 52" name="T83"/>
                <a:gd fmla="*/ 14 w 27" name="T84"/>
                <a:gd fmla="*/ 4 h 52" name="T85"/>
                <a:gd fmla="*/ 14 w 27" name="T86"/>
                <a:gd fmla="*/ 4 h 52" name="T87"/>
                <a:gd fmla="*/ 14 w 27" name="T88"/>
                <a:gd fmla="*/ 4 h 52" name="T89"/>
                <a:gd fmla="*/ 15 w 27" name="T90"/>
                <a:gd fmla="*/ 4 h 52" name="T91"/>
                <a:gd fmla="*/ 15 w 27" name="T92"/>
                <a:gd fmla="*/ 4 h 52" name="T93"/>
                <a:gd fmla="*/ 15 w 27" name="T94"/>
                <a:gd fmla="*/ 4 h 52" name="T95"/>
                <a:gd fmla="*/ 15 w 27" name="T96"/>
                <a:gd fmla="*/ 4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27">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6" name="Freeform 9"/>
            <p:cNvSpPr/>
            <p:nvPr/>
          </p:nvSpPr>
          <p:spPr bwMode="auto">
            <a:xfrm>
              <a:off x="1529" y="1442"/>
              <a:ext cx="47" cy="99"/>
            </a:xfrm>
            <a:custGeom>
              <a:gdLst>
                <a:gd fmla="*/ 0 w 14" name="T0"/>
                <a:gd fmla="*/ 27 h 30" name="T1"/>
                <a:gd fmla="*/ 5 w 14" name="T2"/>
                <a:gd fmla="*/ 21 h 30" name="T3"/>
                <a:gd fmla="*/ 5 w 14" name="T4"/>
                <a:gd fmla="*/ 21 h 30" name="T5"/>
                <a:gd fmla="*/ 10 w 14" name="T6"/>
                <a:gd fmla="*/ 9 h 30" name="T7"/>
                <a:gd fmla="*/ 10 w 14" name="T8"/>
                <a:gd fmla="*/ 9 h 30" name="T9"/>
                <a:gd fmla="*/ 9 w 14" name="T10"/>
                <a:gd fmla="*/ 5 h 30" name="T11"/>
                <a:gd fmla="*/ 9 w 14" name="T12"/>
                <a:gd fmla="*/ 5 h 30" name="T13"/>
                <a:gd fmla="*/ 8 w 14" name="T14"/>
                <a:gd fmla="*/ 4 h 30" name="T15"/>
                <a:gd fmla="*/ 8 w 14" name="T16"/>
                <a:gd fmla="*/ 4 h 30" name="T17"/>
                <a:gd fmla="*/ 8 w 14" name="T18"/>
                <a:gd fmla="*/ 4 h 30" name="T19"/>
                <a:gd fmla="*/ 8 w 14" name="T20"/>
                <a:gd fmla="*/ 4 h 30" name="T21"/>
                <a:gd fmla="*/ 7 w 14" name="T22"/>
                <a:gd fmla="*/ 5 h 30" name="T23"/>
                <a:gd fmla="*/ 7 w 14" name="T24"/>
                <a:gd fmla="*/ 5 h 30" name="T25"/>
                <a:gd fmla="*/ 5 w 14" name="T26"/>
                <a:gd fmla="*/ 9 h 30" name="T27"/>
                <a:gd fmla="*/ 5 w 14" name="T28"/>
                <a:gd fmla="*/ 9 h 30" name="T29"/>
                <a:gd fmla="*/ 4 w 14" name="T30"/>
                <a:gd fmla="*/ 15 h 30" name="T31"/>
                <a:gd fmla="*/ 4 w 14" name="T32"/>
                <a:gd fmla="*/ 15 h 30" name="T33"/>
                <a:gd fmla="*/ 0 w 14" name="T34"/>
                <a:gd fmla="*/ 14 h 30" name="T35"/>
                <a:gd fmla="*/ 1 w 14" name="T36"/>
                <a:gd fmla="*/ 8 h 30" name="T37"/>
                <a:gd fmla="*/ 1 w 14" name="T38"/>
                <a:gd fmla="*/ 8 h 30" name="T39"/>
                <a:gd fmla="*/ 8 w 14" name="T40"/>
                <a:gd fmla="*/ 0 h 30" name="T41"/>
                <a:gd fmla="*/ 8 w 14" name="T42"/>
                <a:gd fmla="*/ 0 h 30" name="T43"/>
                <a:gd fmla="*/ 12 w 14" name="T44"/>
                <a:gd fmla="*/ 3 h 30" name="T45"/>
                <a:gd fmla="*/ 12 w 14" name="T46"/>
                <a:gd fmla="*/ 3 h 30" name="T47"/>
                <a:gd fmla="*/ 14 w 14" name="T48"/>
                <a:gd fmla="*/ 9 h 30" name="T49"/>
                <a:gd fmla="*/ 14 w 14" name="T50"/>
                <a:gd fmla="*/ 9 h 30" name="T51"/>
                <a:gd fmla="*/ 3 w 14" name="T52"/>
                <a:gd fmla="*/ 30 h 30" name="T53"/>
                <a:gd fmla="*/ 3 w 14" name="T54"/>
                <a:gd fmla="*/ 30 h 30" name="T55"/>
                <a:gd fmla="*/ 0 w 14" name="T56"/>
                <a:gd fmla="*/ 27 h 3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0" w="14">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7" name="Freeform 10"/>
            <p:cNvSpPr>
              <a:spLocks noEditPoints="1"/>
            </p:cNvSpPr>
            <p:nvPr/>
          </p:nvSpPr>
          <p:spPr bwMode="auto">
            <a:xfrm>
              <a:off x="1519" y="1435"/>
              <a:ext cx="63" cy="119"/>
            </a:xfrm>
            <a:custGeom>
              <a:gdLst>
                <a:gd fmla="*/ 3 w 19" name="T0"/>
                <a:gd fmla="*/ 29 h 36" name="T1"/>
                <a:gd fmla="*/ 1 w 19" name="T2"/>
                <a:gd fmla="*/ 30 h 36" name="T3"/>
                <a:gd fmla="*/ 1 w 19" name="T4"/>
                <a:gd fmla="*/ 28 h 36" name="T5"/>
                <a:gd fmla="*/ 2 w 19" name="T6"/>
                <a:gd fmla="*/ 28 h 36" name="T7"/>
                <a:gd fmla="*/ 2 w 19" name="T8"/>
                <a:gd fmla="*/ 28 h 36" name="T9"/>
                <a:gd fmla="*/ 2 w 19" name="T10"/>
                <a:gd fmla="*/ 28 h 36" name="T11"/>
                <a:gd fmla="*/ 2 w 19" name="T12"/>
                <a:gd fmla="*/ 28 h 36" name="T13"/>
                <a:gd fmla="*/ 2 w 19" name="T14"/>
                <a:gd fmla="*/ 28 h 36" name="T15"/>
                <a:gd fmla="*/ 3 w 19" name="T16"/>
                <a:gd fmla="*/ 26 h 36" name="T17"/>
                <a:gd fmla="*/ 6 w 19" name="T18"/>
                <a:gd fmla="*/ 22 h 36" name="T19"/>
                <a:gd fmla="*/ 8 w 19" name="T20"/>
                <a:gd fmla="*/ 19 h 36" name="T21"/>
                <a:gd fmla="*/ 0 w 19" name="T22"/>
                <a:gd fmla="*/ 18 h 36" name="T23"/>
                <a:gd fmla="*/ 1 w 19" name="T24"/>
                <a:gd fmla="*/ 16 h 36" name="T25"/>
                <a:gd fmla="*/ 1 w 19" name="T26"/>
                <a:gd fmla="*/ 15 h 36" name="T27"/>
                <a:gd fmla="*/ 1 w 19" name="T28"/>
                <a:gd fmla="*/ 14 h 36" name="T29"/>
                <a:gd fmla="*/ 2 w 19" name="T30"/>
                <a:gd fmla="*/ 9 h 36" name="T31"/>
                <a:gd fmla="*/ 10 w 19" name="T32"/>
                <a:gd fmla="*/ 0 h 36" name="T33"/>
                <a:gd fmla="*/ 11 w 19" name="T34"/>
                <a:gd fmla="*/ 0 h 36" name="T35"/>
                <a:gd fmla="*/ 17 w 19" name="T36"/>
                <a:gd fmla="*/ 4 h 36" name="T37"/>
                <a:gd fmla="*/ 19 w 19" name="T38"/>
                <a:gd fmla="*/ 10 h 36" name="T39"/>
                <a:gd fmla="*/ 19 w 19" name="T40"/>
                <a:gd fmla="*/ 11 h 36" name="T41"/>
                <a:gd fmla="*/ 8 w 19" name="T42"/>
                <a:gd fmla="*/ 33 h 36" name="T43"/>
                <a:gd fmla="*/ 2 w 19" name="T44"/>
                <a:gd fmla="*/ 31 h 36" name="T45"/>
                <a:gd fmla="*/ 7 w 19" name="T46"/>
                <a:gd fmla="*/ 27 h 36" name="T47"/>
                <a:gd fmla="*/ 10 w 19" name="T48"/>
                <a:gd fmla="*/ 24 h 36" name="T49"/>
                <a:gd fmla="*/ 13 w 19" name="T50"/>
                <a:gd fmla="*/ 19 h 36" name="T51"/>
                <a:gd fmla="*/ 10 w 19" name="T52"/>
                <a:gd fmla="*/ 24 h 36" name="T53"/>
                <a:gd fmla="*/ 11 w 19" name="T54"/>
                <a:gd fmla="*/ 11 h 36" name="T55"/>
                <a:gd fmla="*/ 11 w 19" name="T56"/>
                <a:gd fmla="*/ 11 h 36" name="T57"/>
                <a:gd fmla="*/ 11 w 19" name="T58"/>
                <a:gd fmla="*/ 9 h 36" name="T59"/>
                <a:gd fmla="*/ 10 w 19" name="T60"/>
                <a:gd fmla="*/ 11 h 36" name="T61"/>
                <a:gd fmla="*/ 9 w 19" name="T62"/>
                <a:gd fmla="*/ 17 h 36" name="T63"/>
                <a:gd fmla="*/ 9 w 19" name="T64"/>
                <a:gd fmla="*/ 18 h 36" name="T65"/>
                <a:gd fmla="*/ 15 w 19" name="T66"/>
                <a:gd fmla="*/ 11 h 36" name="T67"/>
                <a:gd fmla="*/ 15 w 19" name="T68"/>
                <a:gd fmla="*/ 11 h 36" name="T69"/>
                <a:gd fmla="*/ 14 w 19" name="T70"/>
                <a:gd fmla="*/ 6 h 36" name="T71"/>
                <a:gd fmla="*/ 13 w 19" name="T72"/>
                <a:gd fmla="*/ 5 h 36" name="T73"/>
                <a:gd fmla="*/ 14 w 19" name="T74"/>
                <a:gd fmla="*/ 6 h 36" name="T75"/>
                <a:gd fmla="*/ 15 w 19" name="T76"/>
                <a:gd fmla="*/ 11 h 36" name="T77"/>
                <a:gd fmla="*/ 15 w 19" name="T78"/>
                <a:gd fmla="*/ 11 h 36" name="T79"/>
                <a:gd fmla="*/ 15 w 19" name="T80"/>
                <a:gd fmla="*/ 11 h 36" name="T81"/>
                <a:gd fmla="*/ 15 w 19" name="T82"/>
                <a:gd fmla="*/ 11 h 36" name="T83"/>
                <a:gd fmla="*/ 7 w 19" name="T84"/>
                <a:gd fmla="*/ 7 h 36" name="T85"/>
                <a:gd fmla="*/ 8 w 19" name="T86"/>
                <a:gd fmla="*/ 6 h 36" name="T87"/>
                <a:gd fmla="*/ 9 w 19" name="T88"/>
                <a:gd fmla="*/ 4 h 36" name="T89"/>
                <a:gd fmla="*/ 9 w 19" name="T90"/>
                <a:gd fmla="*/ 5 h 36" name="T91"/>
                <a:gd fmla="*/ 9 w 19" name="T92"/>
                <a:gd fmla="*/ 5 h 36" name="T93"/>
                <a:gd fmla="*/ 11 w 19" name="T94"/>
                <a:gd fmla="*/ 4 h 36" name="T95"/>
                <a:gd fmla="*/ 11 w 19" name="T96"/>
                <a:gd fmla="*/ 4 h 3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 w="19">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8" name="Freeform 11"/>
            <p:cNvSpPr>
              <a:spLocks noEditPoints="1"/>
            </p:cNvSpPr>
            <p:nvPr/>
          </p:nvSpPr>
          <p:spPr bwMode="auto">
            <a:xfrm>
              <a:off x="1364" y="1659"/>
              <a:ext cx="221" cy="115"/>
            </a:xfrm>
            <a:custGeom>
              <a:gdLst>
                <a:gd fmla="*/ 26 w 67" name="T0"/>
                <a:gd fmla="*/ 35 h 35" name="T1"/>
                <a:gd fmla="*/ 0 w 67" name="T2"/>
                <a:gd fmla="*/ 21 h 35" name="T3"/>
                <a:gd fmla="*/ 0 w 67" name="T4"/>
                <a:gd fmla="*/ 21 h 35" name="T5"/>
                <a:gd fmla="*/ 3 w 67" name="T6"/>
                <a:gd fmla="*/ 19 h 35" name="T7"/>
                <a:gd fmla="*/ 4 w 67" name="T8"/>
                <a:gd fmla="*/ 21 h 35" name="T9"/>
                <a:gd fmla="*/ 4 w 67" name="T10"/>
                <a:gd fmla="*/ 21 h 35" name="T11"/>
                <a:gd fmla="*/ 8 w 67" name="T12"/>
                <a:gd fmla="*/ 25 h 35" name="T13"/>
                <a:gd fmla="*/ 8 w 67" name="T14"/>
                <a:gd fmla="*/ 25 h 35" name="T15"/>
                <a:gd fmla="*/ 26 w 67" name="T16"/>
                <a:gd fmla="*/ 31 h 35" name="T17"/>
                <a:gd fmla="*/ 26 w 67" name="T18"/>
                <a:gd fmla="*/ 31 h 35" name="T19"/>
                <a:gd fmla="*/ 36 w 67" name="T20"/>
                <a:gd fmla="*/ 29 h 35" name="T21"/>
                <a:gd fmla="*/ 36 w 67" name="T22"/>
                <a:gd fmla="*/ 29 h 35" name="T23"/>
                <a:gd fmla="*/ 59 w 67" name="T24"/>
                <a:gd fmla="*/ 13 h 35" name="T25"/>
                <a:gd fmla="*/ 59 w 67" name="T26"/>
                <a:gd fmla="*/ 13 h 35" name="T27"/>
                <a:gd fmla="*/ 63 w 67" name="T28"/>
                <a:gd fmla="*/ 0 h 35" name="T29"/>
                <a:gd fmla="*/ 63 w 67" name="T30"/>
                <a:gd fmla="*/ 0 h 35" name="T31"/>
                <a:gd fmla="*/ 67 w 67" name="T32"/>
                <a:gd fmla="*/ 1 h 35" name="T33"/>
                <a:gd fmla="*/ 37 w 67" name="T34"/>
                <a:gd fmla="*/ 33 h 35" name="T35"/>
                <a:gd fmla="*/ 37 w 67" name="T36"/>
                <a:gd fmla="*/ 33 h 35" name="T37"/>
                <a:gd fmla="*/ 26 w 67" name="T38"/>
                <a:gd fmla="*/ 35 h 35" name="T39"/>
                <a:gd fmla="*/ 26 w 67" name="T40"/>
                <a:gd fmla="*/ 35 h 35" name="T41"/>
                <a:gd fmla="*/ 26 w 67" name="T42"/>
                <a:gd fmla="*/ 35 h 35" name="T43"/>
                <a:gd fmla="*/ 0 w 67" name="T44"/>
                <a:gd fmla="*/ 21 h 35" name="T45"/>
                <a:gd fmla="*/ 0 w 67" name="T46"/>
                <a:gd fmla="*/ 21 h 35" name="T47"/>
                <a:gd fmla="*/ 0 w 67" name="T48"/>
                <a:gd fmla="*/ 21 h 35" name="T49"/>
                <a:gd fmla="*/ 0 w 67" name="T50"/>
                <a:gd fmla="*/ 21 h 35" name="T51"/>
                <a:gd fmla="*/ 0 w 67" name="T52"/>
                <a:gd fmla="*/ 21 h 3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 w="67">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9" name="Freeform 12"/>
            <p:cNvSpPr>
              <a:spLocks noEditPoints="1"/>
            </p:cNvSpPr>
            <p:nvPr/>
          </p:nvSpPr>
          <p:spPr bwMode="auto">
            <a:xfrm>
              <a:off x="1354" y="1652"/>
              <a:ext cx="238" cy="129"/>
            </a:xfrm>
            <a:custGeom>
              <a:gdLst>
                <a:gd fmla="*/ 29 w 72" name="T0"/>
                <a:gd fmla="*/ 37 h 39" name="T1"/>
                <a:gd fmla="*/ 29 w 72" name="T2"/>
                <a:gd fmla="*/ 35 h 39" name="T3"/>
                <a:gd fmla="*/ 39 w 72" name="T4"/>
                <a:gd fmla="*/ 33 h 39" name="T5"/>
                <a:gd fmla="*/ 29 w 72" name="T6"/>
                <a:gd fmla="*/ 35 h 39" name="T7"/>
                <a:gd fmla="*/ 29 w 72" name="T8"/>
                <a:gd fmla="*/ 35 h 39" name="T9"/>
                <a:gd fmla="*/ 29 w 72" name="T10"/>
                <a:gd fmla="*/ 35 h 39" name="T11"/>
                <a:gd fmla="*/ 29 w 72" name="T12"/>
                <a:gd fmla="*/ 37 h 39" name="T13"/>
                <a:gd fmla="*/ 29 w 72" name="T14"/>
                <a:gd fmla="*/ 39 h 39" name="T15"/>
                <a:gd fmla="*/ 1 w 72" name="T16"/>
                <a:gd fmla="*/ 25 h 39" name="T17"/>
                <a:gd fmla="*/ 1 w 72" name="T18"/>
                <a:gd fmla="*/ 24 h 39" name="T19"/>
                <a:gd fmla="*/ 6 w 72" name="T20"/>
                <a:gd fmla="*/ 19 h 39" name="T21"/>
                <a:gd fmla="*/ 8 w 72" name="T22"/>
                <a:gd fmla="*/ 20 h 39" name="T23"/>
                <a:gd fmla="*/ 8 w 72" name="T24"/>
                <a:gd fmla="*/ 20 h 39" name="T25"/>
                <a:gd fmla="*/ 8 w 72" name="T26"/>
                <a:gd fmla="*/ 20 h 39" name="T27"/>
                <a:gd fmla="*/ 8 w 72" name="T28"/>
                <a:gd fmla="*/ 21 h 39" name="T29"/>
                <a:gd fmla="*/ 8 w 72" name="T30"/>
                <a:gd fmla="*/ 21 h 39" name="T31"/>
                <a:gd fmla="*/ 9 w 72" name="T32"/>
                <a:gd fmla="*/ 22 h 39" name="T33"/>
                <a:gd fmla="*/ 12 w 72" name="T34"/>
                <a:gd fmla="*/ 25 h 39" name="T35"/>
                <a:gd fmla="*/ 29 w 72" name="T36"/>
                <a:gd fmla="*/ 31 h 39" name="T37"/>
                <a:gd fmla="*/ 38 w 72" name="T38"/>
                <a:gd fmla="*/ 29 h 39" name="T39"/>
                <a:gd fmla="*/ 60 w 72" name="T40"/>
                <a:gd fmla="*/ 14 h 39" name="T41"/>
                <a:gd fmla="*/ 64 w 72" name="T42"/>
                <a:gd fmla="*/ 2 h 39" name="T43"/>
                <a:gd fmla="*/ 64 w 72" name="T44"/>
                <a:gd fmla="*/ 2 h 39" name="T45"/>
                <a:gd fmla="*/ 66 w 72" name="T46"/>
                <a:gd fmla="*/ 0 h 39" name="T47"/>
                <a:gd fmla="*/ 70 w 72" name="T48"/>
                <a:gd fmla="*/ 1 h 39" name="T49"/>
                <a:gd fmla="*/ 71 w 72" name="T50"/>
                <a:gd fmla="*/ 1 h 39" name="T51"/>
                <a:gd fmla="*/ 72 w 72" name="T52"/>
                <a:gd fmla="*/ 1 h 39" name="T53"/>
                <a:gd fmla="*/ 72 w 72" name="T54"/>
                <a:gd fmla="*/ 1 h 39" name="T55"/>
                <a:gd fmla="*/ 72 w 72" name="T56"/>
                <a:gd fmla="*/ 1 h 39" name="T57"/>
                <a:gd fmla="*/ 72 w 72" name="T58"/>
                <a:gd fmla="*/ 1 h 39" name="T59"/>
                <a:gd fmla="*/ 72 w 72" name="T60"/>
                <a:gd fmla="*/ 3 h 39" name="T61"/>
                <a:gd fmla="*/ 40 w 72" name="T62"/>
                <a:gd fmla="*/ 37 h 39" name="T63"/>
                <a:gd fmla="*/ 29 w 72" name="T64"/>
                <a:gd fmla="*/ 39 h 39" name="T65"/>
                <a:gd fmla="*/ 3 w 72" name="T66"/>
                <a:gd fmla="*/ 23 h 39" name="T67"/>
                <a:gd fmla="*/ 3 w 72" name="T68"/>
                <a:gd fmla="*/ 23 h 3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 w="72">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0" name="Freeform 13"/>
            <p:cNvSpPr/>
            <p:nvPr/>
          </p:nvSpPr>
          <p:spPr bwMode="auto">
            <a:xfrm>
              <a:off x="1397" y="1656"/>
              <a:ext cx="7" cy="13"/>
            </a:xfrm>
            <a:custGeom>
              <a:gdLst>
                <a:gd fmla="*/ 0 w 7" name="T0"/>
                <a:gd fmla="*/ 13 h 13" name="T1"/>
                <a:gd fmla="*/ 0 w 7" name="T2"/>
                <a:gd fmla="*/ 0 h 13" name="T3"/>
                <a:gd fmla="*/ 7 w 7" name="T4"/>
                <a:gd fmla="*/ 0 h 13" name="T5"/>
                <a:gd fmla="*/ 7 w 7" name="T6"/>
                <a:gd fmla="*/ 13 h 13" name="T7"/>
                <a:gd fmla="*/ 0 w 7" name="T8"/>
                <a:gd fmla="*/ 13 h 13" name="T9"/>
                <a:gd fmla="*/ 0 w 7" name="T10"/>
                <a:gd fmla="*/ 13 h 13" name="T11"/>
              </a:gdLst>
              <a:cxnLst>
                <a:cxn ang="0">
                  <a:pos x="T0" y="T1"/>
                </a:cxn>
                <a:cxn ang="0">
                  <a:pos x="T2" y="T3"/>
                </a:cxn>
                <a:cxn ang="0">
                  <a:pos x="T4" y="T5"/>
                </a:cxn>
                <a:cxn ang="0">
                  <a:pos x="T6" y="T7"/>
                </a:cxn>
                <a:cxn ang="0">
                  <a:pos x="T8" y="T9"/>
                </a:cxn>
                <a:cxn ang="0">
                  <a:pos x="T10" y="T11"/>
                </a:cxn>
              </a:cxnLst>
              <a:rect b="b" l="0" r="r" t="0"/>
              <a:pathLst>
                <a:path h="13" w="7">
                  <a:moveTo>
                    <a:pt x="0" y="13"/>
                  </a:moveTo>
                  <a:lnTo>
                    <a:pt x="0" y="0"/>
                  </a:lnTo>
                  <a:lnTo>
                    <a:pt x="7" y="0"/>
                  </a:lnTo>
                  <a:lnTo>
                    <a:pt x="7"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1" name="Freeform 14"/>
            <p:cNvSpPr/>
            <p:nvPr/>
          </p:nvSpPr>
          <p:spPr bwMode="auto">
            <a:xfrm>
              <a:off x="1391" y="1649"/>
              <a:ext cx="20" cy="26"/>
            </a:xfrm>
            <a:custGeom>
              <a:gdLst>
                <a:gd fmla="*/ 13 w 20" name="T0"/>
                <a:gd fmla="*/ 26 h 26" name="T1"/>
                <a:gd fmla="*/ 6 w 20" name="T2"/>
                <a:gd fmla="*/ 26 h 26" name="T3"/>
                <a:gd fmla="*/ 6 w 20" name="T4"/>
                <a:gd fmla="*/ 20 h 26" name="T5"/>
                <a:gd fmla="*/ 13 w 20" name="T6"/>
                <a:gd fmla="*/ 20 h 26" name="T7"/>
                <a:gd fmla="*/ 6 w 20" name="T8"/>
                <a:gd fmla="*/ 20 h 26" name="T9"/>
                <a:gd fmla="*/ 6 w 20" name="T10"/>
                <a:gd fmla="*/ 26 h 26" name="T11"/>
                <a:gd fmla="*/ 0 w 20" name="T12"/>
                <a:gd fmla="*/ 26 h 26" name="T13"/>
                <a:gd fmla="*/ 0 w 20" name="T14"/>
                <a:gd fmla="*/ 0 h 26" name="T15"/>
                <a:gd fmla="*/ 6 w 20" name="T16"/>
                <a:gd fmla="*/ 0 h 26" name="T17"/>
                <a:gd fmla="*/ 20 w 20" name="T18"/>
                <a:gd fmla="*/ 0 h 26" name="T19"/>
                <a:gd fmla="*/ 20 w 20" name="T20"/>
                <a:gd fmla="*/ 26 h 26" name="T21"/>
                <a:gd fmla="*/ 13 w 20" name="T22"/>
                <a:gd fmla="*/ 26 h 26" name="T23"/>
                <a:gd fmla="*/ 13 w 20" name="T24"/>
                <a:gd fmla="*/ 26 h 2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6" w="20">
                  <a:moveTo>
                    <a:pt x="13" y="26"/>
                  </a:moveTo>
                  <a:lnTo>
                    <a:pt x="6" y="26"/>
                  </a:lnTo>
                  <a:lnTo>
                    <a:pt x="6" y="20"/>
                  </a:lnTo>
                  <a:lnTo>
                    <a:pt x="13" y="20"/>
                  </a:lnTo>
                  <a:lnTo>
                    <a:pt x="6" y="20"/>
                  </a:lnTo>
                  <a:lnTo>
                    <a:pt x="6" y="26"/>
                  </a:lnTo>
                  <a:lnTo>
                    <a:pt x="0" y="26"/>
                  </a:lnTo>
                  <a:lnTo>
                    <a:pt x="0" y="0"/>
                  </a:lnTo>
                  <a:lnTo>
                    <a:pt x="6" y="0"/>
                  </a:lnTo>
                  <a:lnTo>
                    <a:pt x="20" y="0"/>
                  </a:lnTo>
                  <a:lnTo>
                    <a:pt x="20" y="26"/>
                  </a:lnTo>
                  <a:lnTo>
                    <a:pt x="13" y="26"/>
                  </a:lnTo>
                  <a:lnTo>
                    <a:pt x="13" y="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2" name="Freeform 15"/>
            <p:cNvSpPr/>
            <p:nvPr/>
          </p:nvSpPr>
          <p:spPr bwMode="auto">
            <a:xfrm>
              <a:off x="1536" y="1626"/>
              <a:ext cx="16" cy="13"/>
            </a:xfrm>
            <a:custGeom>
              <a:gdLst>
                <a:gd fmla="*/ 0 w 16" name="T0"/>
                <a:gd fmla="*/ 13 h 13" name="T1"/>
                <a:gd fmla="*/ 0 w 16" name="T2"/>
                <a:gd fmla="*/ 0 h 13" name="T3"/>
                <a:gd fmla="*/ 16 w 16" name="T4"/>
                <a:gd fmla="*/ 0 h 13" name="T5"/>
                <a:gd fmla="*/ 16 w 16" name="T6"/>
                <a:gd fmla="*/ 13 h 13" name="T7"/>
                <a:gd fmla="*/ 0 w 16" name="T8"/>
                <a:gd fmla="*/ 13 h 13" name="T9"/>
                <a:gd fmla="*/ 0 w 16" name="T10"/>
                <a:gd fmla="*/ 13 h 13" name="T11"/>
              </a:gdLst>
              <a:cxnLst>
                <a:cxn ang="0">
                  <a:pos x="T0" y="T1"/>
                </a:cxn>
                <a:cxn ang="0">
                  <a:pos x="T2" y="T3"/>
                </a:cxn>
                <a:cxn ang="0">
                  <a:pos x="T4" y="T5"/>
                </a:cxn>
                <a:cxn ang="0">
                  <a:pos x="T6" y="T7"/>
                </a:cxn>
                <a:cxn ang="0">
                  <a:pos x="T8" y="T9"/>
                </a:cxn>
                <a:cxn ang="0">
                  <a:pos x="T10" y="T11"/>
                </a:cxn>
              </a:cxnLst>
              <a:rect b="b" l="0" r="r" t="0"/>
              <a:pathLst>
                <a:path h="13" w="16">
                  <a:moveTo>
                    <a:pt x="0" y="13"/>
                  </a:moveTo>
                  <a:lnTo>
                    <a:pt x="0" y="0"/>
                  </a:lnTo>
                  <a:lnTo>
                    <a:pt x="16" y="0"/>
                  </a:lnTo>
                  <a:lnTo>
                    <a:pt x="16" y="13"/>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3" name="Freeform 16"/>
            <p:cNvSpPr>
              <a:spLocks noEditPoints="1"/>
            </p:cNvSpPr>
            <p:nvPr/>
          </p:nvSpPr>
          <p:spPr bwMode="auto">
            <a:xfrm>
              <a:off x="1529" y="1619"/>
              <a:ext cx="30" cy="27"/>
            </a:xfrm>
            <a:custGeom>
              <a:gdLst>
                <a:gd fmla="*/ 23 w 30" name="T0"/>
                <a:gd fmla="*/ 27 h 27" name="T1"/>
                <a:gd fmla="*/ 7 w 30" name="T2"/>
                <a:gd fmla="*/ 27 h 27" name="T3"/>
                <a:gd fmla="*/ 7 w 30" name="T4"/>
                <a:gd fmla="*/ 20 h 27" name="T5"/>
                <a:gd fmla="*/ 14 w 30" name="T6"/>
                <a:gd fmla="*/ 20 h 27" name="T7"/>
                <a:gd fmla="*/ 7 w 30" name="T8"/>
                <a:gd fmla="*/ 20 h 27" name="T9"/>
                <a:gd fmla="*/ 7 w 30" name="T10"/>
                <a:gd fmla="*/ 27 h 27" name="T11"/>
                <a:gd fmla="*/ 0 w 30" name="T12"/>
                <a:gd fmla="*/ 27 h 27" name="T13"/>
                <a:gd fmla="*/ 0 w 30" name="T14"/>
                <a:gd fmla="*/ 0 h 27" name="T15"/>
                <a:gd fmla="*/ 30 w 30" name="T16"/>
                <a:gd fmla="*/ 0 h 27" name="T17"/>
                <a:gd fmla="*/ 30 w 30" name="T18"/>
                <a:gd fmla="*/ 27 h 27" name="T19"/>
                <a:gd fmla="*/ 23 w 30" name="T20"/>
                <a:gd fmla="*/ 27 h 27" name="T21"/>
                <a:gd fmla="*/ 23 w 30" name="T22"/>
                <a:gd fmla="*/ 27 h 27" name="T23"/>
                <a:gd fmla="*/ 17 w 30" name="T24"/>
                <a:gd fmla="*/ 14 h 27" name="T25"/>
                <a:gd fmla="*/ 17 w 30" name="T26"/>
                <a:gd fmla="*/ 14 h 27" name="T27"/>
                <a:gd fmla="*/ 14 w 30" name="T28"/>
                <a:gd fmla="*/ 14 h 27" name="T29"/>
                <a:gd fmla="*/ 14 w 30" name="T30"/>
                <a:gd fmla="*/ 14 h 27" name="T31"/>
                <a:gd fmla="*/ 17 w 30" name="T32"/>
                <a:gd fmla="*/ 14 h 27" name="T33"/>
                <a:gd fmla="*/ 17 w 30" name="T34"/>
                <a:gd fmla="*/ 14 h 2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7" w="30">
                  <a:moveTo>
                    <a:pt x="23" y="27"/>
                  </a:moveTo>
                  <a:lnTo>
                    <a:pt x="7" y="27"/>
                  </a:lnTo>
                  <a:lnTo>
                    <a:pt x="7" y="20"/>
                  </a:lnTo>
                  <a:lnTo>
                    <a:pt x="14" y="20"/>
                  </a:lnTo>
                  <a:lnTo>
                    <a:pt x="7" y="20"/>
                  </a:lnTo>
                  <a:lnTo>
                    <a:pt x="7" y="27"/>
                  </a:lnTo>
                  <a:lnTo>
                    <a:pt x="0" y="27"/>
                  </a:lnTo>
                  <a:lnTo>
                    <a:pt x="0" y="0"/>
                  </a:lnTo>
                  <a:lnTo>
                    <a:pt x="30" y="0"/>
                  </a:lnTo>
                  <a:lnTo>
                    <a:pt x="30" y="27"/>
                  </a:lnTo>
                  <a:lnTo>
                    <a:pt x="23" y="27"/>
                  </a:lnTo>
                  <a:lnTo>
                    <a:pt x="23" y="27"/>
                  </a:lnTo>
                  <a:close/>
                  <a:moveTo>
                    <a:pt x="17" y="14"/>
                  </a:moveTo>
                  <a:lnTo>
                    <a:pt x="17" y="14"/>
                  </a:lnTo>
                  <a:lnTo>
                    <a:pt x="14" y="14"/>
                  </a:lnTo>
                  <a:lnTo>
                    <a:pt x="14" y="14"/>
                  </a:lnTo>
                  <a:lnTo>
                    <a:pt x="17" y="14"/>
                  </a:lnTo>
                  <a:lnTo>
                    <a:pt x="17"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4" name="Freeform 17"/>
            <p:cNvSpPr/>
            <p:nvPr/>
          </p:nvSpPr>
          <p:spPr bwMode="auto">
            <a:xfrm>
              <a:off x="1318" y="1893"/>
              <a:ext cx="343" cy="378"/>
            </a:xfrm>
            <a:custGeom>
              <a:gdLst>
                <a:gd fmla="*/ 17 w 104" name="T0"/>
                <a:gd fmla="*/ 89 h 115" name="T1"/>
                <a:gd fmla="*/ 0 w 104" name="T2"/>
                <a:gd fmla="*/ 53 h 115" name="T3"/>
                <a:gd fmla="*/ 0 w 104" name="T4"/>
                <a:gd fmla="*/ 53 h 115" name="T5"/>
                <a:gd fmla="*/ 0 w 104" name="T6"/>
                <a:gd fmla="*/ 50 h 115" name="T7"/>
                <a:gd fmla="*/ 0 w 104" name="T8"/>
                <a:gd fmla="*/ 50 h 115" name="T9"/>
                <a:gd fmla="*/ 31 w 104" name="T10"/>
                <a:gd fmla="*/ 5 h 115" name="T11"/>
                <a:gd fmla="*/ 31 w 104" name="T12"/>
                <a:gd fmla="*/ 5 h 115" name="T13"/>
                <a:gd fmla="*/ 33 w 104" name="T14"/>
                <a:gd fmla="*/ 8 h 115" name="T15"/>
                <a:gd fmla="*/ 19 w 104" name="T16"/>
                <a:gd fmla="*/ 19 h 115" name="T17"/>
                <a:gd fmla="*/ 19 w 104" name="T18"/>
                <a:gd fmla="*/ 19 h 115" name="T19"/>
                <a:gd fmla="*/ 4 w 104" name="T20"/>
                <a:gd fmla="*/ 50 h 115" name="T21"/>
                <a:gd fmla="*/ 4 w 104" name="T22"/>
                <a:gd fmla="*/ 50 h 115" name="T23"/>
                <a:gd fmla="*/ 4 w 104" name="T24"/>
                <a:gd fmla="*/ 52 h 115" name="T25"/>
                <a:gd fmla="*/ 4 w 104" name="T26"/>
                <a:gd fmla="*/ 52 h 115" name="T27"/>
                <a:gd fmla="*/ 20 w 104" name="T28"/>
                <a:gd fmla="*/ 86 h 115" name="T29"/>
                <a:gd fmla="*/ 20 w 104" name="T30"/>
                <a:gd fmla="*/ 86 h 115" name="T31"/>
                <a:gd fmla="*/ 51 w 104" name="T32"/>
                <a:gd fmla="*/ 111 h 115" name="T33"/>
                <a:gd fmla="*/ 51 w 104" name="T34"/>
                <a:gd fmla="*/ 111 h 115" name="T35"/>
                <a:gd fmla="*/ 83 w 104" name="T36"/>
                <a:gd fmla="*/ 81 h 115" name="T37"/>
                <a:gd fmla="*/ 83 w 104" name="T38"/>
                <a:gd fmla="*/ 81 h 115" name="T39"/>
                <a:gd fmla="*/ 100 w 104" name="T40"/>
                <a:gd fmla="*/ 39 h 115" name="T41"/>
                <a:gd fmla="*/ 100 w 104" name="T42"/>
                <a:gd fmla="*/ 39 h 115" name="T43"/>
                <a:gd fmla="*/ 100 w 104" name="T44"/>
                <a:gd fmla="*/ 39 h 115" name="T45"/>
                <a:gd fmla="*/ 100 w 104" name="T46"/>
                <a:gd fmla="*/ 39 h 115" name="T47"/>
                <a:gd fmla="*/ 91 w 104" name="T48"/>
                <a:gd fmla="*/ 16 h 115" name="T49"/>
                <a:gd fmla="*/ 91 w 104" name="T50"/>
                <a:gd fmla="*/ 16 h 115" name="T51"/>
                <a:gd fmla="*/ 79 w 104" name="T52"/>
                <a:gd fmla="*/ 4 h 115" name="T53"/>
                <a:gd fmla="*/ 79 w 104" name="T54"/>
                <a:gd fmla="*/ 4 h 115" name="T55"/>
                <a:gd fmla="*/ 79 w 104" name="T56"/>
                <a:gd fmla="*/ 0 h 115" name="T57"/>
                <a:gd fmla="*/ 94 w 104" name="T58"/>
                <a:gd fmla="*/ 13 h 115" name="T59"/>
                <a:gd fmla="*/ 94 w 104" name="T60"/>
                <a:gd fmla="*/ 13 h 115" name="T61"/>
                <a:gd fmla="*/ 104 w 104" name="T62"/>
                <a:gd fmla="*/ 39 h 115" name="T63"/>
                <a:gd fmla="*/ 104 w 104" name="T64"/>
                <a:gd fmla="*/ 39 h 115" name="T65"/>
                <a:gd fmla="*/ 104 w 104" name="T66"/>
                <a:gd fmla="*/ 39 h 115" name="T67"/>
                <a:gd fmla="*/ 104 w 104" name="T68"/>
                <a:gd fmla="*/ 39 h 115" name="T69"/>
                <a:gd fmla="*/ 86 w 104" name="T70"/>
                <a:gd fmla="*/ 84 h 115" name="T71"/>
                <a:gd fmla="*/ 86 w 104" name="T72"/>
                <a:gd fmla="*/ 84 h 115" name="T73"/>
                <a:gd fmla="*/ 51 w 104" name="T74"/>
                <a:gd fmla="*/ 115 h 115" name="T75"/>
                <a:gd fmla="*/ 51 w 104" name="T76"/>
                <a:gd fmla="*/ 115 h 115" name="T77"/>
                <a:gd fmla="*/ 17 w 104" name="T78"/>
                <a:gd fmla="*/ 8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04">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5" name="Freeform 18"/>
            <p:cNvSpPr>
              <a:spLocks noEditPoints="1"/>
            </p:cNvSpPr>
            <p:nvPr/>
          </p:nvSpPr>
          <p:spPr bwMode="auto">
            <a:xfrm>
              <a:off x="1312" y="1886"/>
              <a:ext cx="356" cy="392"/>
            </a:xfrm>
            <a:custGeom>
              <a:gdLst>
                <a:gd fmla="*/ 17 w 108" name="T0"/>
                <a:gd fmla="*/ 92 h 119" name="T1"/>
                <a:gd fmla="*/ 0 w 108" name="T2"/>
                <a:gd fmla="*/ 52 h 119" name="T3"/>
                <a:gd fmla="*/ 32 w 108" name="T4"/>
                <a:gd fmla="*/ 5 h 119" name="T5"/>
                <a:gd fmla="*/ 37 w 108" name="T6"/>
                <a:gd fmla="*/ 10 h 119" name="T7"/>
                <a:gd fmla="*/ 35 w 108" name="T8"/>
                <a:gd fmla="*/ 12 h 119" name="T9"/>
                <a:gd fmla="*/ 32 w 108" name="T10"/>
                <a:gd fmla="*/ 15 h 119" name="T11"/>
                <a:gd fmla="*/ 22 w 108" name="T12"/>
                <a:gd fmla="*/ 23 h 119" name="T13"/>
                <a:gd fmla="*/ 8 w 108" name="T14"/>
                <a:gd fmla="*/ 52 h 119" name="T15"/>
                <a:gd fmla="*/ 24 w 108" name="T16"/>
                <a:gd fmla="*/ 87 h 119" name="T17"/>
                <a:gd fmla="*/ 53 w 108" name="T18"/>
                <a:gd fmla="*/ 111 h 119" name="T19"/>
                <a:gd fmla="*/ 53 w 108" name="T20"/>
                <a:gd fmla="*/ 111 h 119" name="T21"/>
                <a:gd fmla="*/ 54 w 108" name="T22"/>
                <a:gd fmla="*/ 111 h 119" name="T23"/>
                <a:gd fmla="*/ 100 w 108" name="T24"/>
                <a:gd fmla="*/ 41 h 119" name="T25"/>
                <a:gd fmla="*/ 100 w 108" name="T26"/>
                <a:gd fmla="*/ 41 h 119" name="T27"/>
                <a:gd fmla="*/ 91 w 108" name="T28"/>
                <a:gd fmla="*/ 19 h 119" name="T29"/>
                <a:gd fmla="*/ 82 w 108" name="T30"/>
                <a:gd fmla="*/ 8 h 119" name="T31"/>
                <a:gd fmla="*/ 82 w 108" name="T32"/>
                <a:gd fmla="*/ 0 h 119" name="T33"/>
                <a:gd fmla="*/ 108 w 108" name="T34"/>
                <a:gd fmla="*/ 41 h 119" name="T35"/>
                <a:gd fmla="*/ 108 w 108" name="T36"/>
                <a:gd fmla="*/ 41 h 119" name="T37"/>
                <a:gd fmla="*/ 53 w 108" name="T38"/>
                <a:gd fmla="*/ 119 h 119" name="T39"/>
                <a:gd fmla="*/ 53 w 108" name="T40"/>
                <a:gd fmla="*/ 115 h 119" name="T41"/>
                <a:gd fmla="*/ 54 w 108" name="T42"/>
                <a:gd fmla="*/ 115 h 119" name="T43"/>
                <a:gd fmla="*/ 53 w 108" name="T44"/>
                <a:gd fmla="*/ 115 h 119" name="T45"/>
                <a:gd fmla="*/ 53 w 108" name="T46"/>
                <a:gd fmla="*/ 115 h 119" name="T47"/>
                <a:gd fmla="*/ 53 w 108" name="T48"/>
                <a:gd fmla="*/ 115 h 119" name="T49"/>
                <a:gd fmla="*/ 104 w 108" name="T50"/>
                <a:gd fmla="*/ 41 h 119" name="T51"/>
                <a:gd fmla="*/ 95 w 108" name="T52"/>
                <a:gd fmla="*/ 16 h 119" name="T53"/>
                <a:gd fmla="*/ 95 w 108" name="T54"/>
                <a:gd fmla="*/ 16 h 119" name="T55"/>
                <a:gd fmla="*/ 104 w 108" name="T56"/>
                <a:gd fmla="*/ 41 h 119" name="T57"/>
                <a:gd fmla="*/ 104 w 108" name="T58"/>
                <a:gd fmla="*/ 41 h 119" name="T59"/>
                <a:gd fmla="*/ 89 w 108" name="T60"/>
                <a:gd fmla="*/ 81 h 119" name="T61"/>
                <a:gd fmla="*/ 5 w 108" name="T62"/>
                <a:gd fmla="*/ 58 h 119" name="T63"/>
                <a:gd fmla="*/ 4 w 108" name="T64"/>
                <a:gd fmla="*/ 54 h 119" name="T65"/>
                <a:gd fmla="*/ 4 w 108" name="T66"/>
                <a:gd fmla="*/ 53 h 119" name="T67"/>
                <a:gd fmla="*/ 4 w 108" name="T68"/>
                <a:gd fmla="*/ 52 h 119" name="T69"/>
                <a:gd fmla="*/ 4 w 108" name="T70"/>
                <a:gd fmla="*/ 52 h 119" name="T71"/>
                <a:gd fmla="*/ 4 w 108" name="T72"/>
                <a:gd fmla="*/ 52 h 119" name="T73"/>
                <a:gd fmla="*/ 19 w 108" name="T74"/>
                <a:gd fmla="*/ 20 h 119" name="T75"/>
                <a:gd fmla="*/ 19 w 108" name="T76"/>
                <a:gd fmla="*/ 20 h 119" name="T77"/>
                <a:gd fmla="*/ 27 w 108" name="T78"/>
                <a:gd fmla="*/ 13 h 119" name="T79"/>
                <a:gd fmla="*/ 37 w 108" name="T80"/>
                <a:gd fmla="*/ 10 h 119" name="T81"/>
                <a:gd fmla="*/ 87 w 108" name="T82"/>
                <a:gd fmla="*/ 8 h 119" name="T83"/>
                <a:gd fmla="*/ 85 w 108" name="T84"/>
                <a:gd fmla="*/ 6 h 119" name="T85"/>
                <a:gd fmla="*/ 36 w 108" name="T86"/>
                <a:gd fmla="*/ 9 h 119" name="T87"/>
                <a:gd fmla="*/ 36 w 108" name="T88"/>
                <a:gd fmla="*/ 9 h 1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9" w="108">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6" name="Freeform 19"/>
            <p:cNvSpPr/>
            <p:nvPr/>
          </p:nvSpPr>
          <p:spPr bwMode="auto">
            <a:xfrm>
              <a:off x="1427" y="1902"/>
              <a:ext cx="122" cy="66"/>
            </a:xfrm>
            <a:custGeom>
              <a:gdLst>
                <a:gd fmla="*/ 0 w 122" name="T0"/>
                <a:gd fmla="*/ 17 h 66" name="T1"/>
                <a:gd fmla="*/ 0 w 122" name="T2"/>
                <a:gd fmla="*/ 17 h 66" name="T3"/>
                <a:gd fmla="*/ 13 w 122" name="T4"/>
                <a:gd fmla="*/ 10 h 66" name="T5"/>
                <a:gd fmla="*/ 30 w 122" name="T6"/>
                <a:gd fmla="*/ 40 h 66" name="T7"/>
                <a:gd fmla="*/ 56 w 122" name="T8"/>
                <a:gd fmla="*/ 4 h 66" name="T9"/>
                <a:gd fmla="*/ 102 w 122" name="T10"/>
                <a:gd fmla="*/ 33 h 66" name="T11"/>
                <a:gd fmla="*/ 109 w 122" name="T12"/>
                <a:gd fmla="*/ 0 h 66" name="T13"/>
                <a:gd fmla="*/ 122 w 122" name="T14"/>
                <a:gd fmla="*/ 4 h 66" name="T15"/>
                <a:gd fmla="*/ 112 w 122" name="T16"/>
                <a:gd fmla="*/ 56 h 66" name="T17"/>
                <a:gd fmla="*/ 59 w 122" name="T18"/>
                <a:gd fmla="*/ 20 h 66" name="T19"/>
                <a:gd fmla="*/ 26 w 122" name="T20"/>
                <a:gd fmla="*/ 66 h 66" name="T21"/>
                <a:gd fmla="*/ 0 w 122" name="T22"/>
                <a:gd fmla="*/ 17 h 66" name="T23"/>
                <a:gd fmla="*/ 0 w 122" name="T24"/>
                <a:gd fmla="*/ 17 h 6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6" w="122">
                  <a:moveTo>
                    <a:pt x="0" y="17"/>
                  </a:moveTo>
                  <a:lnTo>
                    <a:pt x="0" y="17"/>
                  </a:lnTo>
                  <a:lnTo>
                    <a:pt x="13" y="10"/>
                  </a:lnTo>
                  <a:lnTo>
                    <a:pt x="30" y="40"/>
                  </a:lnTo>
                  <a:lnTo>
                    <a:pt x="56" y="4"/>
                  </a:lnTo>
                  <a:lnTo>
                    <a:pt x="102" y="33"/>
                  </a:lnTo>
                  <a:lnTo>
                    <a:pt x="109" y="0"/>
                  </a:lnTo>
                  <a:lnTo>
                    <a:pt x="122" y="4"/>
                  </a:lnTo>
                  <a:lnTo>
                    <a:pt x="112" y="56"/>
                  </a:lnTo>
                  <a:lnTo>
                    <a:pt x="59" y="20"/>
                  </a:lnTo>
                  <a:lnTo>
                    <a:pt x="26" y="66"/>
                  </a:lnTo>
                  <a:lnTo>
                    <a:pt x="0" y="17"/>
                  </a:lnTo>
                  <a:lnTo>
                    <a:pt x="0"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7" name="Freeform 20"/>
            <p:cNvSpPr>
              <a:spLocks noEditPoints="1"/>
            </p:cNvSpPr>
            <p:nvPr/>
          </p:nvSpPr>
          <p:spPr bwMode="auto">
            <a:xfrm>
              <a:off x="1420" y="1896"/>
              <a:ext cx="139" cy="85"/>
            </a:xfrm>
            <a:custGeom>
              <a:gdLst>
                <a:gd fmla="*/ 0 w 139" name="T0"/>
                <a:gd fmla="*/ 26 h 85" name="T1"/>
                <a:gd fmla="*/ 7 w 139" name="T2"/>
                <a:gd fmla="*/ 23 h 85" name="T3"/>
                <a:gd fmla="*/ 0 w 139" name="T4"/>
                <a:gd fmla="*/ 26 h 85" name="T5"/>
                <a:gd fmla="*/ 7 w 139" name="T6"/>
                <a:gd fmla="*/ 20 h 85" name="T7"/>
                <a:gd fmla="*/ 4 w 139" name="T8"/>
                <a:gd fmla="*/ 16 h 85" name="T9"/>
                <a:gd fmla="*/ 20 w 139" name="T10"/>
                <a:gd fmla="*/ 6 h 85" name="T11"/>
                <a:gd fmla="*/ 37 w 139" name="T12"/>
                <a:gd fmla="*/ 33 h 85" name="T13"/>
                <a:gd fmla="*/ 60 w 139" name="T14"/>
                <a:gd fmla="*/ 0 h 85" name="T15"/>
                <a:gd fmla="*/ 106 w 139" name="T16"/>
                <a:gd fmla="*/ 29 h 85" name="T17"/>
                <a:gd fmla="*/ 113 w 139" name="T18"/>
                <a:gd fmla="*/ 0 h 85" name="T19"/>
                <a:gd fmla="*/ 139 w 139" name="T20"/>
                <a:gd fmla="*/ 6 h 85" name="T21"/>
                <a:gd fmla="*/ 123 w 139" name="T22"/>
                <a:gd fmla="*/ 72 h 85" name="T23"/>
                <a:gd fmla="*/ 66 w 139" name="T24"/>
                <a:gd fmla="*/ 36 h 85" name="T25"/>
                <a:gd fmla="*/ 33 w 139" name="T26"/>
                <a:gd fmla="*/ 85 h 85" name="T27"/>
                <a:gd fmla="*/ 0 w 139" name="T28"/>
                <a:gd fmla="*/ 26 h 85" name="T29"/>
                <a:gd fmla="*/ 0 w 139" name="T30"/>
                <a:gd fmla="*/ 26 h 85" name="T31"/>
                <a:gd fmla="*/ 37 w 139" name="T32"/>
                <a:gd fmla="*/ 59 h 85" name="T33"/>
                <a:gd fmla="*/ 63 w 139" name="T34"/>
                <a:gd fmla="*/ 20 h 85" name="T35"/>
                <a:gd fmla="*/ 116 w 139" name="T36"/>
                <a:gd fmla="*/ 49 h 85" name="T37"/>
                <a:gd fmla="*/ 123 w 139" name="T38"/>
                <a:gd fmla="*/ 16 h 85" name="T39"/>
                <a:gd fmla="*/ 116 w 139" name="T40"/>
                <a:gd fmla="*/ 49 h 85" name="T41"/>
                <a:gd fmla="*/ 63 w 139" name="T42"/>
                <a:gd fmla="*/ 20 h 85" name="T43"/>
                <a:gd fmla="*/ 37 w 139" name="T44"/>
                <a:gd fmla="*/ 59 h 85" name="T45"/>
                <a:gd fmla="*/ 37 w 139" name="T46"/>
                <a:gd fmla="*/ 59 h 85" name="T47"/>
                <a:gd fmla="*/ 37 w 139" name="T48"/>
                <a:gd fmla="*/ 59 h 85" name="T49"/>
                <a:gd fmla="*/ 17 w 139" name="T50"/>
                <a:gd fmla="*/ 29 h 85" name="T51"/>
                <a:gd fmla="*/ 17 w 139" name="T52"/>
                <a:gd fmla="*/ 23 h 85" name="T53"/>
                <a:gd fmla="*/ 17 w 139" name="T54"/>
                <a:gd fmla="*/ 23 h 85" name="T55"/>
                <a:gd fmla="*/ 17 w 139" name="T56"/>
                <a:gd fmla="*/ 29 h 85" name="T57"/>
                <a:gd fmla="*/ 17 w 139" name="T58"/>
                <a:gd fmla="*/ 29 h 8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5" w="139">
                  <a:moveTo>
                    <a:pt x="0" y="26"/>
                  </a:moveTo>
                  <a:lnTo>
                    <a:pt x="7" y="23"/>
                  </a:lnTo>
                  <a:lnTo>
                    <a:pt x="0" y="26"/>
                  </a:lnTo>
                  <a:lnTo>
                    <a:pt x="7" y="20"/>
                  </a:lnTo>
                  <a:lnTo>
                    <a:pt x="4" y="16"/>
                  </a:lnTo>
                  <a:lnTo>
                    <a:pt x="20" y="6"/>
                  </a:lnTo>
                  <a:lnTo>
                    <a:pt x="37" y="33"/>
                  </a:lnTo>
                  <a:lnTo>
                    <a:pt x="60" y="0"/>
                  </a:lnTo>
                  <a:lnTo>
                    <a:pt x="106" y="29"/>
                  </a:lnTo>
                  <a:lnTo>
                    <a:pt x="113" y="0"/>
                  </a:lnTo>
                  <a:lnTo>
                    <a:pt x="139" y="6"/>
                  </a:lnTo>
                  <a:lnTo>
                    <a:pt x="123" y="72"/>
                  </a:lnTo>
                  <a:lnTo>
                    <a:pt x="66" y="36"/>
                  </a:lnTo>
                  <a:lnTo>
                    <a:pt x="33" y="85"/>
                  </a:lnTo>
                  <a:lnTo>
                    <a:pt x="0" y="26"/>
                  </a:lnTo>
                  <a:lnTo>
                    <a:pt x="0" y="26"/>
                  </a:lnTo>
                  <a:close/>
                  <a:moveTo>
                    <a:pt x="37" y="59"/>
                  </a:moveTo>
                  <a:lnTo>
                    <a:pt x="63" y="20"/>
                  </a:lnTo>
                  <a:lnTo>
                    <a:pt x="116" y="49"/>
                  </a:lnTo>
                  <a:lnTo>
                    <a:pt x="123" y="16"/>
                  </a:lnTo>
                  <a:lnTo>
                    <a:pt x="116" y="49"/>
                  </a:lnTo>
                  <a:lnTo>
                    <a:pt x="63" y="20"/>
                  </a:lnTo>
                  <a:lnTo>
                    <a:pt x="37" y="59"/>
                  </a:lnTo>
                  <a:lnTo>
                    <a:pt x="37" y="59"/>
                  </a:lnTo>
                  <a:lnTo>
                    <a:pt x="37" y="59"/>
                  </a:lnTo>
                  <a:close/>
                  <a:moveTo>
                    <a:pt x="17" y="29"/>
                  </a:moveTo>
                  <a:lnTo>
                    <a:pt x="17" y="23"/>
                  </a:lnTo>
                  <a:lnTo>
                    <a:pt x="17" y="23"/>
                  </a:lnTo>
                  <a:lnTo>
                    <a:pt x="17" y="29"/>
                  </a:lnTo>
                  <a:lnTo>
                    <a:pt x="17"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8" name="Freeform 21"/>
            <p:cNvSpPr>
              <a:spLocks noEditPoints="1"/>
            </p:cNvSpPr>
            <p:nvPr/>
          </p:nvSpPr>
          <p:spPr bwMode="auto">
            <a:xfrm>
              <a:off x="1467" y="1912"/>
              <a:ext cx="82" cy="244"/>
            </a:xfrm>
            <a:custGeom>
              <a:gdLst>
                <a:gd fmla="*/ 3 w 82" name="T0"/>
                <a:gd fmla="*/ 198 h 244" name="T1"/>
                <a:gd fmla="*/ 0 w 82" name="T2"/>
                <a:gd fmla="*/ 194 h 244" name="T3"/>
                <a:gd fmla="*/ 10 w 82" name="T4"/>
                <a:gd fmla="*/ 4 h 244" name="T5"/>
                <a:gd fmla="*/ 23 w 82" name="T6"/>
                <a:gd fmla="*/ 0 h 244" name="T7"/>
                <a:gd fmla="*/ 82 w 82" name="T8"/>
                <a:gd fmla="*/ 155 h 244" name="T9"/>
                <a:gd fmla="*/ 49 w 82" name="T10"/>
                <a:gd fmla="*/ 244 h 244" name="T11"/>
                <a:gd fmla="*/ 3 w 82" name="T12"/>
                <a:gd fmla="*/ 198 h 244" name="T13"/>
                <a:gd fmla="*/ 3 w 82" name="T14"/>
                <a:gd fmla="*/ 198 h 244" name="T15"/>
                <a:gd fmla="*/ 46 w 82" name="T16"/>
                <a:gd fmla="*/ 221 h 244" name="T17"/>
                <a:gd fmla="*/ 69 w 82" name="T18"/>
                <a:gd fmla="*/ 155 h 244" name="T19"/>
                <a:gd fmla="*/ 23 w 82" name="T20"/>
                <a:gd fmla="*/ 33 h 244" name="T21"/>
                <a:gd fmla="*/ 13 w 82" name="T22"/>
                <a:gd fmla="*/ 188 h 244" name="T23"/>
                <a:gd fmla="*/ 46 w 82" name="T24"/>
                <a:gd fmla="*/ 221 h 244" name="T25"/>
                <a:gd fmla="*/ 46 w 82" name="T26"/>
                <a:gd fmla="*/ 221 h 24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44" w="82">
                  <a:moveTo>
                    <a:pt x="3" y="198"/>
                  </a:moveTo>
                  <a:lnTo>
                    <a:pt x="0" y="194"/>
                  </a:lnTo>
                  <a:lnTo>
                    <a:pt x="10" y="4"/>
                  </a:lnTo>
                  <a:lnTo>
                    <a:pt x="23" y="0"/>
                  </a:lnTo>
                  <a:lnTo>
                    <a:pt x="82" y="155"/>
                  </a:lnTo>
                  <a:lnTo>
                    <a:pt x="49" y="244"/>
                  </a:lnTo>
                  <a:lnTo>
                    <a:pt x="3" y="198"/>
                  </a:lnTo>
                  <a:lnTo>
                    <a:pt x="3" y="198"/>
                  </a:lnTo>
                  <a:close/>
                  <a:moveTo>
                    <a:pt x="46" y="221"/>
                  </a:moveTo>
                  <a:lnTo>
                    <a:pt x="69" y="155"/>
                  </a:lnTo>
                  <a:lnTo>
                    <a:pt x="23" y="33"/>
                  </a:lnTo>
                  <a:lnTo>
                    <a:pt x="13" y="188"/>
                  </a:lnTo>
                  <a:lnTo>
                    <a:pt x="46" y="221"/>
                  </a:lnTo>
                  <a:lnTo>
                    <a:pt x="46" y="2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9" name="Freeform 22"/>
            <p:cNvSpPr>
              <a:spLocks noEditPoints="1"/>
            </p:cNvSpPr>
            <p:nvPr/>
          </p:nvSpPr>
          <p:spPr bwMode="auto">
            <a:xfrm>
              <a:off x="1460" y="1906"/>
              <a:ext cx="96" cy="263"/>
            </a:xfrm>
            <a:custGeom>
              <a:gdLst>
                <a:gd fmla="*/ 3 w 96" name="T0"/>
                <a:gd fmla="*/ 207 h 263" name="T1"/>
                <a:gd fmla="*/ 10 w 96" name="T2"/>
                <a:gd fmla="*/ 204 h 263" name="T3"/>
                <a:gd fmla="*/ 13 w 96" name="T4"/>
                <a:gd fmla="*/ 197 h 263" name="T5"/>
                <a:gd fmla="*/ 56 w 96" name="T6"/>
                <a:gd fmla="*/ 240 h 263" name="T7"/>
                <a:gd fmla="*/ 56 w 96" name="T8"/>
                <a:gd fmla="*/ 240 h 263" name="T9"/>
                <a:gd fmla="*/ 13 w 96" name="T10"/>
                <a:gd fmla="*/ 197 h 263" name="T11"/>
                <a:gd fmla="*/ 20 w 96" name="T12"/>
                <a:gd fmla="*/ 85 h 263" name="T13"/>
                <a:gd fmla="*/ 13 w 96" name="T14"/>
                <a:gd fmla="*/ 197 h 263" name="T15"/>
                <a:gd fmla="*/ 13 w 96" name="T16"/>
                <a:gd fmla="*/ 197 h 263" name="T17"/>
                <a:gd fmla="*/ 10 w 96" name="T18"/>
                <a:gd fmla="*/ 204 h 263" name="T19"/>
                <a:gd fmla="*/ 3 w 96" name="T20"/>
                <a:gd fmla="*/ 207 h 263" name="T21"/>
                <a:gd fmla="*/ 0 w 96" name="T22"/>
                <a:gd fmla="*/ 204 h 263" name="T23"/>
                <a:gd fmla="*/ 10 w 96" name="T24"/>
                <a:gd fmla="*/ 3 h 263" name="T25"/>
                <a:gd fmla="*/ 33 w 96" name="T26"/>
                <a:gd fmla="*/ 0 h 263" name="T27"/>
                <a:gd fmla="*/ 96 w 96" name="T28"/>
                <a:gd fmla="*/ 161 h 263" name="T29"/>
                <a:gd fmla="*/ 59 w 96" name="T30"/>
                <a:gd fmla="*/ 263 h 263" name="T31"/>
                <a:gd fmla="*/ 3 w 96" name="T32"/>
                <a:gd fmla="*/ 207 h 263" name="T33"/>
                <a:gd fmla="*/ 3 w 96" name="T34"/>
                <a:gd fmla="*/ 207 h 263" name="T35"/>
                <a:gd fmla="*/ 53 w 96" name="T36"/>
                <a:gd fmla="*/ 227 h 263" name="T37"/>
                <a:gd fmla="*/ 56 w 96" name="T38"/>
                <a:gd fmla="*/ 220 h 263" name="T39"/>
                <a:gd fmla="*/ 53 w 96" name="T40"/>
                <a:gd fmla="*/ 227 h 263" name="T41"/>
                <a:gd fmla="*/ 53 w 96" name="T42"/>
                <a:gd fmla="*/ 227 h 263" name="T43"/>
                <a:gd fmla="*/ 26 w 96" name="T44"/>
                <a:gd fmla="*/ 194 h 263" name="T45"/>
                <a:gd fmla="*/ 50 w 96" name="T46"/>
                <a:gd fmla="*/ 214 h 263" name="T47"/>
                <a:gd fmla="*/ 69 w 96" name="T48"/>
                <a:gd fmla="*/ 161 h 263" name="T49"/>
                <a:gd fmla="*/ 33 w 96" name="T50"/>
                <a:gd fmla="*/ 72 h 263" name="T51"/>
                <a:gd fmla="*/ 26 w 96" name="T52"/>
                <a:gd fmla="*/ 194 h 263" name="T53"/>
                <a:gd fmla="*/ 26 w 96" name="T54"/>
                <a:gd fmla="*/ 194 h 263" name="T55"/>
                <a:gd fmla="*/ 83 w 96" name="T56"/>
                <a:gd fmla="*/ 161 h 263" name="T57"/>
                <a:gd fmla="*/ 83 w 96" name="T58"/>
                <a:gd fmla="*/ 161 h 263" name="T59"/>
                <a:gd fmla="*/ 26 w 96" name="T60"/>
                <a:gd fmla="*/ 13 h 263" name="T61"/>
                <a:gd fmla="*/ 23 w 96" name="T62"/>
                <a:gd fmla="*/ 13 h 263" name="T63"/>
                <a:gd fmla="*/ 23 w 96" name="T64"/>
                <a:gd fmla="*/ 39 h 263" name="T65"/>
                <a:gd fmla="*/ 36 w 96" name="T66"/>
                <a:gd fmla="*/ 36 h 263" name="T67"/>
                <a:gd fmla="*/ 83 w 96" name="T68"/>
                <a:gd fmla="*/ 161 h 263" name="T69"/>
                <a:gd fmla="*/ 83 w 96" name="T70"/>
                <a:gd fmla="*/ 161 h 263"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3" w="96">
                  <a:moveTo>
                    <a:pt x="3" y="207"/>
                  </a:moveTo>
                  <a:lnTo>
                    <a:pt x="10" y="204"/>
                  </a:lnTo>
                  <a:lnTo>
                    <a:pt x="13" y="197"/>
                  </a:lnTo>
                  <a:lnTo>
                    <a:pt x="56" y="240"/>
                  </a:lnTo>
                  <a:lnTo>
                    <a:pt x="56" y="240"/>
                  </a:lnTo>
                  <a:lnTo>
                    <a:pt x="13" y="197"/>
                  </a:lnTo>
                  <a:lnTo>
                    <a:pt x="20" y="85"/>
                  </a:lnTo>
                  <a:lnTo>
                    <a:pt x="13" y="197"/>
                  </a:lnTo>
                  <a:lnTo>
                    <a:pt x="13" y="197"/>
                  </a:lnTo>
                  <a:lnTo>
                    <a:pt x="10" y="204"/>
                  </a:lnTo>
                  <a:lnTo>
                    <a:pt x="3" y="207"/>
                  </a:lnTo>
                  <a:lnTo>
                    <a:pt x="0" y="204"/>
                  </a:lnTo>
                  <a:lnTo>
                    <a:pt x="10" y="3"/>
                  </a:lnTo>
                  <a:lnTo>
                    <a:pt x="33" y="0"/>
                  </a:lnTo>
                  <a:lnTo>
                    <a:pt x="96" y="161"/>
                  </a:lnTo>
                  <a:lnTo>
                    <a:pt x="59" y="263"/>
                  </a:lnTo>
                  <a:lnTo>
                    <a:pt x="3" y="207"/>
                  </a:lnTo>
                  <a:lnTo>
                    <a:pt x="3" y="207"/>
                  </a:lnTo>
                  <a:close/>
                  <a:moveTo>
                    <a:pt x="53" y="227"/>
                  </a:moveTo>
                  <a:lnTo>
                    <a:pt x="56" y="220"/>
                  </a:lnTo>
                  <a:lnTo>
                    <a:pt x="53" y="227"/>
                  </a:lnTo>
                  <a:lnTo>
                    <a:pt x="53" y="227"/>
                  </a:lnTo>
                  <a:close/>
                  <a:moveTo>
                    <a:pt x="26" y="194"/>
                  </a:moveTo>
                  <a:lnTo>
                    <a:pt x="50" y="214"/>
                  </a:lnTo>
                  <a:lnTo>
                    <a:pt x="69" y="161"/>
                  </a:lnTo>
                  <a:lnTo>
                    <a:pt x="33" y="72"/>
                  </a:lnTo>
                  <a:lnTo>
                    <a:pt x="26" y="194"/>
                  </a:lnTo>
                  <a:lnTo>
                    <a:pt x="26" y="194"/>
                  </a:lnTo>
                  <a:close/>
                  <a:moveTo>
                    <a:pt x="83" y="161"/>
                  </a:moveTo>
                  <a:lnTo>
                    <a:pt x="83" y="161"/>
                  </a:lnTo>
                  <a:lnTo>
                    <a:pt x="26" y="13"/>
                  </a:lnTo>
                  <a:lnTo>
                    <a:pt x="23" y="13"/>
                  </a:lnTo>
                  <a:lnTo>
                    <a:pt x="23" y="39"/>
                  </a:lnTo>
                  <a:lnTo>
                    <a:pt x="36" y="36"/>
                  </a:lnTo>
                  <a:lnTo>
                    <a:pt x="83" y="161"/>
                  </a:lnTo>
                  <a:lnTo>
                    <a:pt x="83" y="1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0" name="Freeform 23"/>
            <p:cNvSpPr/>
            <p:nvPr/>
          </p:nvSpPr>
          <p:spPr bwMode="auto">
            <a:xfrm>
              <a:off x="1051" y="1626"/>
              <a:ext cx="360" cy="293"/>
            </a:xfrm>
            <a:custGeom>
              <a:gdLst>
                <a:gd fmla="*/ 49 w 360" name="T0"/>
                <a:gd fmla="*/ 13 h 293" name="T1"/>
                <a:gd fmla="*/ 0 w 360" name="T2"/>
                <a:gd fmla="*/ 13 h 293" name="T3"/>
                <a:gd fmla="*/ 0 w 360" name="T4"/>
                <a:gd fmla="*/ 0 h 293" name="T5"/>
                <a:gd fmla="*/ 53 w 360" name="T6"/>
                <a:gd fmla="*/ 0 h 293" name="T7"/>
                <a:gd fmla="*/ 360 w 360" name="T8"/>
                <a:gd fmla="*/ 283 h 293" name="T9"/>
                <a:gd fmla="*/ 350 w 360" name="T10"/>
                <a:gd fmla="*/ 293 h 293" name="T11"/>
                <a:gd fmla="*/ 49 w 360" name="T12"/>
                <a:gd fmla="*/ 13 h 293" name="T13"/>
                <a:gd fmla="*/ 49 w 360" name="T14"/>
                <a:gd fmla="*/ 13 h 29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3" w="360">
                  <a:moveTo>
                    <a:pt x="49" y="13"/>
                  </a:moveTo>
                  <a:lnTo>
                    <a:pt x="0" y="13"/>
                  </a:lnTo>
                  <a:lnTo>
                    <a:pt x="0" y="0"/>
                  </a:lnTo>
                  <a:lnTo>
                    <a:pt x="53" y="0"/>
                  </a:lnTo>
                  <a:lnTo>
                    <a:pt x="360" y="283"/>
                  </a:lnTo>
                  <a:lnTo>
                    <a:pt x="350" y="293"/>
                  </a:lnTo>
                  <a:lnTo>
                    <a:pt x="49" y="13"/>
                  </a:lnTo>
                  <a:lnTo>
                    <a:pt x="49"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1" name="Freeform 24"/>
            <p:cNvSpPr>
              <a:spLocks noEditPoints="1"/>
            </p:cNvSpPr>
            <p:nvPr/>
          </p:nvSpPr>
          <p:spPr bwMode="auto">
            <a:xfrm>
              <a:off x="1044" y="1619"/>
              <a:ext cx="376" cy="310"/>
            </a:xfrm>
            <a:custGeom>
              <a:gdLst>
                <a:gd fmla="*/ 53 w 376" name="T0"/>
                <a:gd fmla="*/ 27 h 310" name="T1"/>
                <a:gd fmla="*/ 0 w 376" name="T2"/>
                <a:gd fmla="*/ 27 h 310" name="T3"/>
                <a:gd fmla="*/ 0 w 376" name="T4"/>
                <a:gd fmla="*/ 0 h 310" name="T5"/>
                <a:gd fmla="*/ 63 w 376" name="T6"/>
                <a:gd fmla="*/ 0 h 310" name="T7"/>
                <a:gd fmla="*/ 376 w 376" name="T8"/>
                <a:gd fmla="*/ 290 h 310" name="T9"/>
                <a:gd fmla="*/ 357 w 376" name="T10"/>
                <a:gd fmla="*/ 310 h 310" name="T11"/>
                <a:gd fmla="*/ 53 w 376" name="T12"/>
                <a:gd fmla="*/ 27 h 310" name="T13"/>
                <a:gd fmla="*/ 53 w 376" name="T14"/>
                <a:gd fmla="*/ 27 h 310" name="T15"/>
                <a:gd fmla="*/ 56 w 376" name="T16"/>
                <a:gd fmla="*/ 14 h 310" name="T17"/>
                <a:gd fmla="*/ 357 w 376" name="T18"/>
                <a:gd fmla="*/ 290 h 310" name="T19"/>
                <a:gd fmla="*/ 56 w 376" name="T20"/>
                <a:gd fmla="*/ 14 h 310" name="T21"/>
                <a:gd fmla="*/ 13 w 376" name="T22"/>
                <a:gd fmla="*/ 14 h 310" name="T23"/>
                <a:gd fmla="*/ 13 w 376" name="T24"/>
                <a:gd fmla="*/ 14 h 310" name="T25"/>
                <a:gd fmla="*/ 56 w 376" name="T26"/>
                <a:gd fmla="*/ 14 h 310" name="T27"/>
                <a:gd fmla="*/ 56 w 376" name="T28"/>
                <a:gd fmla="*/ 20 h 310" name="T29"/>
                <a:gd fmla="*/ 50 w 376" name="T30"/>
                <a:gd fmla="*/ 27 h 310" name="T31"/>
                <a:gd fmla="*/ 56 w 376" name="T32"/>
                <a:gd fmla="*/ 20 h 310" name="T33"/>
                <a:gd fmla="*/ 56 w 376" name="T34"/>
                <a:gd fmla="*/ 14 h 310" name="T35"/>
                <a:gd fmla="*/ 56 w 376" name="T36"/>
                <a:gd fmla="*/ 14 h 310" name="T37"/>
                <a:gd fmla="*/ 56 w 376" name="T38"/>
                <a:gd fmla="*/ 14 h 31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10" w="376">
                  <a:moveTo>
                    <a:pt x="53" y="27"/>
                  </a:moveTo>
                  <a:lnTo>
                    <a:pt x="0" y="27"/>
                  </a:lnTo>
                  <a:lnTo>
                    <a:pt x="0" y="0"/>
                  </a:lnTo>
                  <a:lnTo>
                    <a:pt x="63" y="0"/>
                  </a:lnTo>
                  <a:lnTo>
                    <a:pt x="376" y="290"/>
                  </a:lnTo>
                  <a:lnTo>
                    <a:pt x="357" y="310"/>
                  </a:lnTo>
                  <a:lnTo>
                    <a:pt x="53" y="27"/>
                  </a:lnTo>
                  <a:lnTo>
                    <a:pt x="53" y="27"/>
                  </a:lnTo>
                  <a:close/>
                  <a:moveTo>
                    <a:pt x="56" y="14"/>
                  </a:moveTo>
                  <a:lnTo>
                    <a:pt x="357" y="290"/>
                  </a:lnTo>
                  <a:lnTo>
                    <a:pt x="56" y="14"/>
                  </a:lnTo>
                  <a:lnTo>
                    <a:pt x="13" y="14"/>
                  </a:lnTo>
                  <a:lnTo>
                    <a:pt x="13" y="14"/>
                  </a:lnTo>
                  <a:lnTo>
                    <a:pt x="56" y="14"/>
                  </a:lnTo>
                  <a:lnTo>
                    <a:pt x="56" y="20"/>
                  </a:lnTo>
                  <a:lnTo>
                    <a:pt x="50" y="27"/>
                  </a:lnTo>
                  <a:lnTo>
                    <a:pt x="56" y="20"/>
                  </a:lnTo>
                  <a:lnTo>
                    <a:pt x="56" y="14"/>
                  </a:lnTo>
                  <a:lnTo>
                    <a:pt x="56" y="14"/>
                  </a:lnTo>
                  <a:lnTo>
                    <a:pt x="56"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2" name="Freeform 25"/>
            <p:cNvSpPr>
              <a:spLocks noEditPoints="1"/>
            </p:cNvSpPr>
            <p:nvPr/>
          </p:nvSpPr>
          <p:spPr bwMode="auto">
            <a:xfrm>
              <a:off x="1074" y="1593"/>
              <a:ext cx="33" cy="53"/>
            </a:xfrm>
            <a:custGeom>
              <a:gdLst>
                <a:gd fmla="*/ 0 w 33" name="T0"/>
                <a:gd fmla="*/ 26 h 53" name="T1"/>
                <a:gd fmla="*/ 7 w 33" name="T2"/>
                <a:gd fmla="*/ 17 h 53" name="T3"/>
                <a:gd fmla="*/ 20 w 33" name="T4"/>
                <a:gd fmla="*/ 26 h 53" name="T5"/>
                <a:gd fmla="*/ 20 w 33" name="T6"/>
                <a:gd fmla="*/ 0 h 53" name="T7"/>
                <a:gd fmla="*/ 33 w 33" name="T8"/>
                <a:gd fmla="*/ 0 h 53" name="T9"/>
                <a:gd fmla="*/ 33 w 33" name="T10"/>
                <a:gd fmla="*/ 53 h 53" name="T11"/>
                <a:gd fmla="*/ 0 w 33" name="T12"/>
                <a:gd fmla="*/ 26 h 53" name="T13"/>
                <a:gd fmla="*/ 0 w 33" name="T14"/>
                <a:gd fmla="*/ 26 h 53" name="T15"/>
                <a:gd fmla="*/ 0 w 33" name="T16"/>
                <a:gd fmla="*/ 26 h 53" name="T17"/>
                <a:gd fmla="*/ 0 w 33" name="T18"/>
                <a:gd fmla="*/ 26 h 53" name="T19"/>
                <a:gd fmla="*/ 0 w 33" name="T20"/>
                <a:gd fmla="*/ 26 h 53" name="T21"/>
                <a:gd fmla="*/ 0 w 33" name="T22"/>
                <a:gd fmla="*/ 26 h 53" name="T23"/>
                <a:gd fmla="*/ 0 w 33" name="T24"/>
                <a:gd fmla="*/ 26 h 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2" w="33">
                  <a:moveTo>
                    <a:pt x="0" y="26"/>
                  </a:moveTo>
                  <a:lnTo>
                    <a:pt x="7" y="17"/>
                  </a:lnTo>
                  <a:lnTo>
                    <a:pt x="20" y="26"/>
                  </a:lnTo>
                  <a:lnTo>
                    <a:pt x="20" y="0"/>
                  </a:lnTo>
                  <a:lnTo>
                    <a:pt x="33" y="0"/>
                  </a:lnTo>
                  <a:lnTo>
                    <a:pt x="33" y="53"/>
                  </a:lnTo>
                  <a:lnTo>
                    <a:pt x="0" y="26"/>
                  </a:lnTo>
                  <a:lnTo>
                    <a:pt x="0" y="26"/>
                  </a:lnTo>
                  <a:close/>
                  <a:moveTo>
                    <a:pt x="0" y="26"/>
                  </a:moveTo>
                  <a:lnTo>
                    <a:pt x="0" y="26"/>
                  </a:lnTo>
                  <a:lnTo>
                    <a:pt x="0" y="26"/>
                  </a:lnTo>
                  <a:lnTo>
                    <a:pt x="0" y="26"/>
                  </a:lnTo>
                  <a:lnTo>
                    <a:pt x="0" y="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3" name="Freeform 26"/>
            <p:cNvSpPr>
              <a:spLocks noEditPoints="1"/>
            </p:cNvSpPr>
            <p:nvPr/>
          </p:nvSpPr>
          <p:spPr bwMode="auto">
            <a:xfrm>
              <a:off x="1064" y="1587"/>
              <a:ext cx="50" cy="75"/>
            </a:xfrm>
            <a:custGeom>
              <a:gdLst>
                <a:gd fmla="*/ 10 w 50" name="T0"/>
                <a:gd fmla="*/ 42 h 75" name="T1"/>
                <a:gd fmla="*/ 3 w 50" name="T2"/>
                <a:gd fmla="*/ 49 h 75" name="T3"/>
                <a:gd fmla="*/ 3 w 50" name="T4"/>
                <a:gd fmla="*/ 36 h 75" name="T5"/>
                <a:gd fmla="*/ 0 w 50" name="T6"/>
                <a:gd fmla="*/ 32 h 75" name="T7"/>
                <a:gd fmla="*/ 3 w 50" name="T8"/>
                <a:gd fmla="*/ 29 h 75" name="T9"/>
                <a:gd fmla="*/ 3 w 50" name="T10"/>
                <a:gd fmla="*/ 16 h 75" name="T11"/>
                <a:gd fmla="*/ 10 w 50" name="T12"/>
                <a:gd fmla="*/ 23 h 75" name="T13"/>
                <a:gd fmla="*/ 17 w 50" name="T14"/>
                <a:gd fmla="*/ 13 h 75" name="T15"/>
                <a:gd fmla="*/ 23 w 50" name="T16"/>
                <a:gd fmla="*/ 16 h 75" name="T17"/>
                <a:gd fmla="*/ 23 w 50" name="T18"/>
                <a:gd fmla="*/ 19 h 75" name="T19"/>
                <a:gd fmla="*/ 23 w 50" name="T20"/>
                <a:gd fmla="*/ 0 h 75" name="T21"/>
                <a:gd fmla="*/ 50 w 50" name="T22"/>
                <a:gd fmla="*/ 0 h 75" name="T23"/>
                <a:gd fmla="*/ 50 w 50" name="T24"/>
                <a:gd fmla="*/ 75 h 75" name="T25"/>
                <a:gd fmla="*/ 10 w 50" name="T26"/>
                <a:gd fmla="*/ 42 h 75" name="T27"/>
                <a:gd fmla="*/ 10 w 50" name="T28"/>
                <a:gd fmla="*/ 42 h 75" name="T29"/>
                <a:gd fmla="*/ 36 w 50" name="T30"/>
                <a:gd fmla="*/ 46 h 75" name="T31"/>
                <a:gd fmla="*/ 36 w 50" name="T32"/>
                <a:gd fmla="*/ 13 h 75" name="T33"/>
                <a:gd fmla="*/ 36 w 50" name="T34"/>
                <a:gd fmla="*/ 46 h 75" name="T35"/>
                <a:gd fmla="*/ 26 w 50" name="T36"/>
                <a:gd fmla="*/ 39 h 75" name="T37"/>
                <a:gd fmla="*/ 20 w 50" name="T38"/>
                <a:gd fmla="*/ 32 h 75" name="T39"/>
                <a:gd fmla="*/ 20 w 50" name="T40"/>
                <a:gd fmla="*/ 32 h 75" name="T41"/>
                <a:gd fmla="*/ 36 w 50" name="T42"/>
                <a:gd fmla="*/ 46 h 75" name="T43"/>
                <a:gd fmla="*/ 36 w 50" name="T44"/>
                <a:gd fmla="*/ 46 h 75"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5" w="50">
                  <a:moveTo>
                    <a:pt x="10" y="42"/>
                  </a:moveTo>
                  <a:lnTo>
                    <a:pt x="3" y="49"/>
                  </a:lnTo>
                  <a:lnTo>
                    <a:pt x="3" y="36"/>
                  </a:lnTo>
                  <a:lnTo>
                    <a:pt x="0" y="32"/>
                  </a:lnTo>
                  <a:lnTo>
                    <a:pt x="3" y="29"/>
                  </a:lnTo>
                  <a:lnTo>
                    <a:pt x="3" y="16"/>
                  </a:lnTo>
                  <a:lnTo>
                    <a:pt x="10" y="23"/>
                  </a:lnTo>
                  <a:lnTo>
                    <a:pt x="17" y="13"/>
                  </a:lnTo>
                  <a:lnTo>
                    <a:pt x="23" y="16"/>
                  </a:lnTo>
                  <a:lnTo>
                    <a:pt x="23" y="19"/>
                  </a:lnTo>
                  <a:lnTo>
                    <a:pt x="23" y="0"/>
                  </a:lnTo>
                  <a:lnTo>
                    <a:pt x="50" y="0"/>
                  </a:lnTo>
                  <a:lnTo>
                    <a:pt x="50" y="75"/>
                  </a:lnTo>
                  <a:lnTo>
                    <a:pt x="10" y="42"/>
                  </a:lnTo>
                  <a:lnTo>
                    <a:pt x="10" y="42"/>
                  </a:lnTo>
                  <a:close/>
                  <a:moveTo>
                    <a:pt x="36" y="46"/>
                  </a:moveTo>
                  <a:lnTo>
                    <a:pt x="36" y="13"/>
                  </a:lnTo>
                  <a:lnTo>
                    <a:pt x="36" y="46"/>
                  </a:lnTo>
                  <a:lnTo>
                    <a:pt x="26" y="39"/>
                  </a:lnTo>
                  <a:lnTo>
                    <a:pt x="20" y="32"/>
                  </a:lnTo>
                  <a:lnTo>
                    <a:pt x="20" y="32"/>
                  </a:lnTo>
                  <a:lnTo>
                    <a:pt x="36" y="46"/>
                  </a:lnTo>
                  <a:lnTo>
                    <a:pt x="36" y="4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4" name="Freeform 27"/>
            <p:cNvSpPr/>
            <p:nvPr/>
          </p:nvSpPr>
          <p:spPr bwMode="auto">
            <a:xfrm>
              <a:off x="1589" y="1514"/>
              <a:ext cx="356" cy="369"/>
            </a:xfrm>
            <a:custGeom>
              <a:gdLst>
                <a:gd fmla="*/ 0 w 356" name="T0"/>
                <a:gd fmla="*/ 359 h 369" name="T1"/>
                <a:gd fmla="*/ 343 w 356" name="T2"/>
                <a:gd fmla="*/ 20 h 369" name="T3"/>
                <a:gd fmla="*/ 343 w 356" name="T4"/>
                <a:gd fmla="*/ 0 h 369" name="T5"/>
                <a:gd fmla="*/ 343 w 356" name="T6"/>
                <a:gd fmla="*/ 0 h 369" name="T7"/>
                <a:gd fmla="*/ 356 w 356" name="T8"/>
                <a:gd fmla="*/ 0 h 369" name="T9"/>
                <a:gd fmla="*/ 356 w 356" name="T10"/>
                <a:gd fmla="*/ 27 h 369" name="T11"/>
                <a:gd fmla="*/ 10 w 356" name="T12"/>
                <a:gd fmla="*/ 369 h 369" name="T13"/>
                <a:gd fmla="*/ 0 w 356" name="T14"/>
                <a:gd fmla="*/ 359 h 369" name="T15"/>
                <a:gd fmla="*/ 0 w 356" name="T16"/>
                <a:gd fmla="*/ 359 h 36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9" w="356">
                  <a:moveTo>
                    <a:pt x="0" y="359"/>
                  </a:moveTo>
                  <a:lnTo>
                    <a:pt x="343" y="20"/>
                  </a:lnTo>
                  <a:lnTo>
                    <a:pt x="343" y="0"/>
                  </a:lnTo>
                  <a:lnTo>
                    <a:pt x="343" y="0"/>
                  </a:lnTo>
                  <a:lnTo>
                    <a:pt x="356" y="0"/>
                  </a:lnTo>
                  <a:lnTo>
                    <a:pt x="356" y="27"/>
                  </a:lnTo>
                  <a:lnTo>
                    <a:pt x="10" y="369"/>
                  </a:lnTo>
                  <a:lnTo>
                    <a:pt x="0" y="359"/>
                  </a:lnTo>
                  <a:lnTo>
                    <a:pt x="0" y="35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5" name="Freeform 28"/>
            <p:cNvSpPr>
              <a:spLocks noEditPoints="1"/>
            </p:cNvSpPr>
            <p:nvPr/>
          </p:nvSpPr>
          <p:spPr bwMode="auto">
            <a:xfrm>
              <a:off x="1579" y="1508"/>
              <a:ext cx="373" cy="385"/>
            </a:xfrm>
            <a:custGeom>
              <a:gdLst>
                <a:gd fmla="*/ 6 w 373" name="T0"/>
                <a:gd fmla="*/ 371 h 385" name="T1"/>
                <a:gd fmla="*/ 10 w 373" name="T2"/>
                <a:gd fmla="*/ 365 h 385" name="T3"/>
                <a:gd fmla="*/ 16 w 373" name="T4"/>
                <a:gd fmla="*/ 371 h 385" name="T5"/>
                <a:gd fmla="*/ 10 w 373" name="T6"/>
                <a:gd fmla="*/ 365 h 385" name="T7"/>
                <a:gd fmla="*/ 6 w 373" name="T8"/>
                <a:gd fmla="*/ 371 h 385" name="T9"/>
                <a:gd fmla="*/ 0 w 373" name="T10"/>
                <a:gd fmla="*/ 365 h 385" name="T11"/>
                <a:gd fmla="*/ 346 w 373" name="T12"/>
                <a:gd fmla="*/ 23 h 385" name="T13"/>
                <a:gd fmla="*/ 346 w 373" name="T14"/>
                <a:gd fmla="*/ 0 h 385" name="T15"/>
                <a:gd fmla="*/ 353 w 373" name="T16"/>
                <a:gd fmla="*/ 0 h 385" name="T17"/>
                <a:gd fmla="*/ 353 w 373" name="T18"/>
                <a:gd fmla="*/ 0 h 385" name="T19"/>
                <a:gd fmla="*/ 373 w 373" name="T20"/>
                <a:gd fmla="*/ 0 h 385" name="T21"/>
                <a:gd fmla="*/ 373 w 373" name="T22"/>
                <a:gd fmla="*/ 33 h 385" name="T23"/>
                <a:gd fmla="*/ 20 w 373" name="T24"/>
                <a:gd fmla="*/ 385 h 385" name="T25"/>
                <a:gd fmla="*/ 6 w 373" name="T26"/>
                <a:gd fmla="*/ 371 h 385" name="T27"/>
                <a:gd fmla="*/ 6 w 373" name="T28"/>
                <a:gd fmla="*/ 371 h 385" name="T29"/>
                <a:gd fmla="*/ 20 w 373" name="T30"/>
                <a:gd fmla="*/ 365 h 385" name="T31"/>
                <a:gd fmla="*/ 360 w 373" name="T32"/>
                <a:gd fmla="*/ 29 h 385" name="T33"/>
                <a:gd fmla="*/ 360 w 373" name="T34"/>
                <a:gd fmla="*/ 13 h 385" name="T35"/>
                <a:gd fmla="*/ 360 w 373" name="T36"/>
                <a:gd fmla="*/ 29 h 385" name="T37"/>
                <a:gd fmla="*/ 20 w 373" name="T38"/>
                <a:gd fmla="*/ 365 h 385" name="T39"/>
                <a:gd fmla="*/ 20 w 373" name="T40"/>
                <a:gd fmla="*/ 365 h 38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85" w="373">
                  <a:moveTo>
                    <a:pt x="6" y="371"/>
                  </a:moveTo>
                  <a:lnTo>
                    <a:pt x="10" y="365"/>
                  </a:lnTo>
                  <a:lnTo>
                    <a:pt x="16" y="371"/>
                  </a:lnTo>
                  <a:lnTo>
                    <a:pt x="10" y="365"/>
                  </a:lnTo>
                  <a:lnTo>
                    <a:pt x="6" y="371"/>
                  </a:lnTo>
                  <a:lnTo>
                    <a:pt x="0" y="365"/>
                  </a:lnTo>
                  <a:lnTo>
                    <a:pt x="346" y="23"/>
                  </a:lnTo>
                  <a:lnTo>
                    <a:pt x="346" y="0"/>
                  </a:lnTo>
                  <a:lnTo>
                    <a:pt x="353" y="0"/>
                  </a:lnTo>
                  <a:lnTo>
                    <a:pt x="353" y="0"/>
                  </a:lnTo>
                  <a:lnTo>
                    <a:pt x="373" y="0"/>
                  </a:lnTo>
                  <a:lnTo>
                    <a:pt x="373" y="33"/>
                  </a:lnTo>
                  <a:lnTo>
                    <a:pt x="20" y="385"/>
                  </a:lnTo>
                  <a:lnTo>
                    <a:pt x="6" y="371"/>
                  </a:lnTo>
                  <a:lnTo>
                    <a:pt x="6" y="371"/>
                  </a:lnTo>
                  <a:close/>
                  <a:moveTo>
                    <a:pt x="20" y="365"/>
                  </a:moveTo>
                  <a:lnTo>
                    <a:pt x="360" y="29"/>
                  </a:lnTo>
                  <a:lnTo>
                    <a:pt x="360" y="13"/>
                  </a:lnTo>
                  <a:lnTo>
                    <a:pt x="360" y="29"/>
                  </a:lnTo>
                  <a:lnTo>
                    <a:pt x="20" y="365"/>
                  </a:lnTo>
                  <a:lnTo>
                    <a:pt x="20" y="36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6" name="Freeform 29"/>
            <p:cNvSpPr/>
            <p:nvPr/>
          </p:nvSpPr>
          <p:spPr bwMode="auto">
            <a:xfrm>
              <a:off x="1935" y="1521"/>
              <a:ext cx="70" cy="23"/>
            </a:xfrm>
            <a:custGeom>
              <a:gdLst>
                <a:gd fmla="*/ 0 w 70" name="T0"/>
                <a:gd fmla="*/ 10 h 23" name="T1"/>
                <a:gd fmla="*/ 66 w 70" name="T2"/>
                <a:gd fmla="*/ 0 h 23" name="T3"/>
                <a:gd fmla="*/ 70 w 70" name="T4"/>
                <a:gd fmla="*/ 13 h 23" name="T5"/>
                <a:gd fmla="*/ 4 w 70" name="T6"/>
                <a:gd fmla="*/ 23 h 23" name="T7"/>
                <a:gd fmla="*/ 0 w 70" name="T8"/>
                <a:gd fmla="*/ 10 h 23" name="T9"/>
                <a:gd fmla="*/ 0 w 70" name="T10"/>
                <a:gd fmla="*/ 10 h 23" name="T11"/>
              </a:gdLst>
              <a:cxnLst>
                <a:cxn ang="0">
                  <a:pos x="T0" y="T1"/>
                </a:cxn>
                <a:cxn ang="0">
                  <a:pos x="T2" y="T3"/>
                </a:cxn>
                <a:cxn ang="0">
                  <a:pos x="T4" y="T5"/>
                </a:cxn>
                <a:cxn ang="0">
                  <a:pos x="T6" y="T7"/>
                </a:cxn>
                <a:cxn ang="0">
                  <a:pos x="T8" y="T9"/>
                </a:cxn>
                <a:cxn ang="0">
                  <a:pos x="T10" y="T11"/>
                </a:cxn>
              </a:cxnLst>
              <a:rect b="b" l="0" r="r" t="0"/>
              <a:pathLst>
                <a:path h="23" w="70">
                  <a:moveTo>
                    <a:pt x="0" y="10"/>
                  </a:moveTo>
                  <a:lnTo>
                    <a:pt x="66" y="0"/>
                  </a:lnTo>
                  <a:lnTo>
                    <a:pt x="70" y="13"/>
                  </a:lnTo>
                  <a:lnTo>
                    <a:pt x="4" y="23"/>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7" name="Freeform 30"/>
            <p:cNvSpPr/>
            <p:nvPr/>
          </p:nvSpPr>
          <p:spPr bwMode="auto">
            <a:xfrm>
              <a:off x="1929" y="1511"/>
              <a:ext cx="82" cy="39"/>
            </a:xfrm>
            <a:custGeom>
              <a:gdLst>
                <a:gd fmla="*/ 3 w 82" name="T0"/>
                <a:gd fmla="*/ 33 h 39" name="T1"/>
                <a:gd fmla="*/ 0 w 82" name="T2"/>
                <a:gd fmla="*/ 20 h 39" name="T3"/>
                <a:gd fmla="*/ 6 w 82" name="T4"/>
                <a:gd fmla="*/ 20 h 39" name="T5"/>
                <a:gd fmla="*/ 10 w 82" name="T6"/>
                <a:gd fmla="*/ 26 h 39" name="T7"/>
                <a:gd fmla="*/ 6 w 82" name="T8"/>
                <a:gd fmla="*/ 20 h 39" name="T9"/>
                <a:gd fmla="*/ 0 w 82" name="T10"/>
                <a:gd fmla="*/ 20 h 39" name="T11"/>
                <a:gd fmla="*/ 0 w 82" name="T12"/>
                <a:gd fmla="*/ 13 h 39" name="T13"/>
                <a:gd fmla="*/ 79 w 82" name="T14"/>
                <a:gd fmla="*/ 0 h 39" name="T15"/>
                <a:gd fmla="*/ 82 w 82" name="T16"/>
                <a:gd fmla="*/ 26 h 39" name="T17"/>
                <a:gd fmla="*/ 3 w 82" name="T18"/>
                <a:gd fmla="*/ 39 h 39" name="T19"/>
                <a:gd fmla="*/ 3 w 82" name="T20"/>
                <a:gd fmla="*/ 33 h 39" name="T21"/>
                <a:gd fmla="*/ 3 w 82" name="T22"/>
                <a:gd fmla="*/ 33 h 3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 w="82">
                  <a:moveTo>
                    <a:pt x="3" y="33"/>
                  </a:moveTo>
                  <a:lnTo>
                    <a:pt x="0" y="20"/>
                  </a:lnTo>
                  <a:lnTo>
                    <a:pt x="6" y="20"/>
                  </a:lnTo>
                  <a:lnTo>
                    <a:pt x="10" y="26"/>
                  </a:lnTo>
                  <a:lnTo>
                    <a:pt x="6" y="20"/>
                  </a:lnTo>
                  <a:lnTo>
                    <a:pt x="0" y="20"/>
                  </a:lnTo>
                  <a:lnTo>
                    <a:pt x="0" y="13"/>
                  </a:lnTo>
                  <a:lnTo>
                    <a:pt x="79" y="0"/>
                  </a:lnTo>
                  <a:lnTo>
                    <a:pt x="82" y="26"/>
                  </a:lnTo>
                  <a:lnTo>
                    <a:pt x="3" y="39"/>
                  </a:lnTo>
                  <a:lnTo>
                    <a:pt x="3" y="33"/>
                  </a:lnTo>
                  <a:lnTo>
                    <a:pt x="3"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8" name="Freeform 31"/>
            <p:cNvSpPr/>
            <p:nvPr/>
          </p:nvSpPr>
          <p:spPr bwMode="auto">
            <a:xfrm>
              <a:off x="1925" y="1531"/>
              <a:ext cx="60" cy="23"/>
            </a:xfrm>
            <a:custGeom>
              <a:gdLst>
                <a:gd fmla="*/ 0 w 60" name="T0"/>
                <a:gd fmla="*/ 10 h 23" name="T1"/>
                <a:gd fmla="*/ 60 w 60" name="T2"/>
                <a:gd fmla="*/ 0 h 23" name="T3"/>
                <a:gd fmla="*/ 60 w 60" name="T4"/>
                <a:gd fmla="*/ 13 h 23" name="T5"/>
                <a:gd fmla="*/ 4 w 60" name="T6"/>
                <a:gd fmla="*/ 23 h 23" name="T7"/>
                <a:gd fmla="*/ 0 w 60" name="T8"/>
                <a:gd fmla="*/ 10 h 23" name="T9"/>
                <a:gd fmla="*/ 0 w 60" name="T10"/>
                <a:gd fmla="*/ 10 h 23" name="T11"/>
              </a:gdLst>
              <a:cxnLst>
                <a:cxn ang="0">
                  <a:pos x="T0" y="T1"/>
                </a:cxn>
                <a:cxn ang="0">
                  <a:pos x="T2" y="T3"/>
                </a:cxn>
                <a:cxn ang="0">
                  <a:pos x="T4" y="T5"/>
                </a:cxn>
                <a:cxn ang="0">
                  <a:pos x="T6" y="T7"/>
                </a:cxn>
                <a:cxn ang="0">
                  <a:pos x="T8" y="T9"/>
                </a:cxn>
                <a:cxn ang="0">
                  <a:pos x="T10" y="T11"/>
                </a:cxn>
              </a:cxnLst>
              <a:rect b="b" l="0" r="r" t="0"/>
              <a:pathLst>
                <a:path h="23" w="60">
                  <a:moveTo>
                    <a:pt x="0" y="10"/>
                  </a:moveTo>
                  <a:lnTo>
                    <a:pt x="60" y="0"/>
                  </a:lnTo>
                  <a:lnTo>
                    <a:pt x="60" y="13"/>
                  </a:lnTo>
                  <a:lnTo>
                    <a:pt x="4" y="23"/>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9" name="Freeform 32"/>
            <p:cNvSpPr/>
            <p:nvPr/>
          </p:nvSpPr>
          <p:spPr bwMode="auto">
            <a:xfrm>
              <a:off x="1919" y="1524"/>
              <a:ext cx="76" cy="36"/>
            </a:xfrm>
            <a:custGeom>
              <a:gdLst>
                <a:gd fmla="*/ 3 w 76" name="T0"/>
                <a:gd fmla="*/ 30 h 36" name="T1"/>
                <a:gd fmla="*/ 0 w 76" name="T2"/>
                <a:gd fmla="*/ 17 h 36" name="T3"/>
                <a:gd fmla="*/ 6 w 76" name="T4"/>
                <a:gd fmla="*/ 17 h 36" name="T5"/>
                <a:gd fmla="*/ 10 w 76" name="T6"/>
                <a:gd fmla="*/ 23 h 36" name="T7"/>
                <a:gd fmla="*/ 6 w 76" name="T8"/>
                <a:gd fmla="*/ 17 h 36" name="T9"/>
                <a:gd fmla="*/ 0 w 76" name="T10"/>
                <a:gd fmla="*/ 17 h 36" name="T11"/>
                <a:gd fmla="*/ 0 w 76" name="T12"/>
                <a:gd fmla="*/ 10 h 36" name="T13"/>
                <a:gd fmla="*/ 69 w 76" name="T14"/>
                <a:gd fmla="*/ 0 h 36" name="T15"/>
                <a:gd fmla="*/ 76 w 76" name="T16"/>
                <a:gd fmla="*/ 23 h 36" name="T17"/>
                <a:gd fmla="*/ 3 w 76" name="T18"/>
                <a:gd fmla="*/ 36 h 36" name="T19"/>
                <a:gd fmla="*/ 3 w 76" name="T20"/>
                <a:gd fmla="*/ 30 h 36" name="T21"/>
                <a:gd fmla="*/ 3 w 76" name="T22"/>
                <a:gd fmla="*/ 30 h 3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6" w="76">
                  <a:moveTo>
                    <a:pt x="3" y="30"/>
                  </a:moveTo>
                  <a:lnTo>
                    <a:pt x="0" y="17"/>
                  </a:lnTo>
                  <a:lnTo>
                    <a:pt x="6" y="17"/>
                  </a:lnTo>
                  <a:lnTo>
                    <a:pt x="10" y="23"/>
                  </a:lnTo>
                  <a:lnTo>
                    <a:pt x="6" y="17"/>
                  </a:lnTo>
                  <a:lnTo>
                    <a:pt x="0" y="17"/>
                  </a:lnTo>
                  <a:lnTo>
                    <a:pt x="0" y="10"/>
                  </a:lnTo>
                  <a:lnTo>
                    <a:pt x="69" y="0"/>
                  </a:lnTo>
                  <a:lnTo>
                    <a:pt x="76" y="23"/>
                  </a:lnTo>
                  <a:lnTo>
                    <a:pt x="3" y="36"/>
                  </a:lnTo>
                  <a:lnTo>
                    <a:pt x="3" y="30"/>
                  </a:lnTo>
                  <a:lnTo>
                    <a:pt x="3" y="3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0" name="Freeform 33"/>
            <p:cNvSpPr/>
            <p:nvPr/>
          </p:nvSpPr>
          <p:spPr bwMode="auto">
            <a:xfrm>
              <a:off x="1279" y="2245"/>
              <a:ext cx="161" cy="483"/>
            </a:xfrm>
            <a:custGeom>
              <a:gdLst>
                <a:gd fmla="*/ 0 w 49" name="T0"/>
                <a:gd fmla="*/ 143 h 147" name="T1"/>
                <a:gd fmla="*/ 19 w 49" name="T2"/>
                <a:gd fmla="*/ 139 h 147" name="T3"/>
                <a:gd fmla="*/ 12 w 49" name="T4"/>
                <a:gd fmla="*/ 76 h 147" name="T5"/>
                <a:gd fmla="*/ 12 w 49" name="T6"/>
                <a:gd fmla="*/ 76 h 147" name="T7"/>
                <a:gd fmla="*/ 12 w 49" name="T8"/>
                <a:gd fmla="*/ 74 h 147" name="T9"/>
                <a:gd fmla="*/ 12 w 49" name="T10"/>
                <a:gd fmla="*/ 74 h 147" name="T11"/>
                <a:gd fmla="*/ 45 w 49" name="T12"/>
                <a:gd fmla="*/ 0 h 147" name="T13"/>
                <a:gd fmla="*/ 45 w 49" name="T14"/>
                <a:gd fmla="*/ 0 h 147" name="T15"/>
                <a:gd fmla="*/ 49 w 49" name="T16"/>
                <a:gd fmla="*/ 2 h 147" name="T17"/>
                <a:gd fmla="*/ 32 w 49" name="T18"/>
                <a:gd fmla="*/ 32 h 147" name="T19"/>
                <a:gd fmla="*/ 32 w 49" name="T20"/>
                <a:gd fmla="*/ 32 h 147" name="T21"/>
                <a:gd fmla="*/ 16 w 49" name="T22"/>
                <a:gd fmla="*/ 74 h 147" name="T23"/>
                <a:gd fmla="*/ 16 w 49" name="T24"/>
                <a:gd fmla="*/ 74 h 147" name="T25"/>
                <a:gd fmla="*/ 16 w 49" name="T26"/>
                <a:gd fmla="*/ 76 h 147" name="T27"/>
                <a:gd fmla="*/ 16 w 49" name="T28"/>
                <a:gd fmla="*/ 76 h 147" name="T29"/>
                <a:gd fmla="*/ 23 w 49" name="T30"/>
                <a:gd fmla="*/ 140 h 147" name="T31"/>
                <a:gd fmla="*/ 23 w 49" name="T32"/>
                <a:gd fmla="*/ 140 h 147" name="T33"/>
                <a:gd fmla="*/ 24 w 49" name="T34"/>
                <a:gd fmla="*/ 142 h 147" name="T35"/>
                <a:gd fmla="*/ 1 w 49" name="T36"/>
                <a:gd fmla="*/ 147 h 147" name="T37"/>
                <a:gd fmla="*/ 0 w 49" name="T38"/>
                <a:gd fmla="*/ 143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49">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1" name="Freeform 34"/>
            <p:cNvSpPr>
              <a:spLocks noEditPoints="1"/>
            </p:cNvSpPr>
            <p:nvPr/>
          </p:nvSpPr>
          <p:spPr bwMode="auto">
            <a:xfrm>
              <a:off x="1272" y="2235"/>
              <a:ext cx="175" cy="500"/>
            </a:xfrm>
            <a:custGeom>
              <a:gdLst>
                <a:gd fmla="*/ 0 w 53" name="T0"/>
                <a:gd fmla="*/ 147 h 152" name="T1"/>
                <a:gd fmla="*/ 3 w 53" name="T2"/>
                <a:gd fmla="*/ 148 h 152" name="T3"/>
                <a:gd fmla="*/ 0 w 53" name="T4"/>
                <a:gd fmla="*/ 147 h 152" name="T5"/>
                <a:gd fmla="*/ 19 w 53" name="T6"/>
                <a:gd fmla="*/ 140 h 152" name="T7"/>
                <a:gd fmla="*/ 12 w 53" name="T8"/>
                <a:gd fmla="*/ 80 h 152" name="T9"/>
                <a:gd fmla="*/ 12 w 53" name="T10"/>
                <a:gd fmla="*/ 77 h 152" name="T11"/>
                <a:gd fmla="*/ 29 w 53" name="T12"/>
                <a:gd fmla="*/ 33 h 152" name="T13"/>
                <a:gd fmla="*/ 45 w 53" name="T14"/>
                <a:gd fmla="*/ 3 h 152" name="T15"/>
                <a:gd fmla="*/ 53 w 53" name="T16"/>
                <a:gd fmla="*/ 4 h 152" name="T17"/>
                <a:gd fmla="*/ 52 w 53" name="T18"/>
                <a:gd fmla="*/ 6 h 152" name="T19"/>
                <a:gd fmla="*/ 52 w 53" name="T20"/>
                <a:gd fmla="*/ 6 h 152" name="T21"/>
                <a:gd fmla="*/ 52 w 53" name="T22"/>
                <a:gd fmla="*/ 6 h 152" name="T23"/>
                <a:gd fmla="*/ 52 w 53" name="T24"/>
                <a:gd fmla="*/ 6 h 152" name="T25"/>
                <a:gd fmla="*/ 52 w 53" name="T26"/>
                <a:gd fmla="*/ 7 h 152" name="T27"/>
                <a:gd fmla="*/ 51 w 53" name="T28"/>
                <a:gd fmla="*/ 9 h 152" name="T29"/>
                <a:gd fmla="*/ 47 w 53" name="T30"/>
                <a:gd fmla="*/ 15 h 152" name="T31"/>
                <a:gd fmla="*/ 36 w 53" name="T32"/>
                <a:gd fmla="*/ 36 h 152" name="T33"/>
                <a:gd fmla="*/ 20 w 53" name="T34"/>
                <a:gd fmla="*/ 77 h 152" name="T35"/>
                <a:gd fmla="*/ 20 w 53" name="T36"/>
                <a:gd fmla="*/ 77 h 152" name="T37"/>
                <a:gd fmla="*/ 20 w 53" name="T38"/>
                <a:gd fmla="*/ 78 h 152" name="T39"/>
                <a:gd fmla="*/ 27 w 53" name="T40"/>
                <a:gd fmla="*/ 143 h 152" name="T41"/>
                <a:gd fmla="*/ 27 w 53" name="T42"/>
                <a:gd fmla="*/ 143 h 152" name="T43"/>
                <a:gd fmla="*/ 1 w 53" name="T44"/>
                <a:gd fmla="*/ 152 h 152" name="T45"/>
                <a:gd fmla="*/ 14 w 53" name="T46"/>
                <a:gd fmla="*/ 145 h 152" name="T47"/>
                <a:gd fmla="*/ 23 w 53" name="T48"/>
                <a:gd fmla="*/ 144 h 152" name="T49"/>
                <a:gd fmla="*/ 14 w 53" name="T50"/>
                <a:gd fmla="*/ 145 h 152" name="T51"/>
                <a:gd fmla="*/ 16 w 53" name="T52"/>
                <a:gd fmla="*/ 79 h 152" name="T53"/>
                <a:gd fmla="*/ 22 w 53" name="T54"/>
                <a:gd fmla="*/ 127 h 152" name="T55"/>
                <a:gd fmla="*/ 16 w 53" name="T56"/>
                <a:gd fmla="*/ 79 h 152" name="T57"/>
                <a:gd fmla="*/ 16 w 53" name="T58"/>
                <a:gd fmla="*/ 77 h 152" name="T59"/>
                <a:gd fmla="*/ 16 w 53" name="T60"/>
                <a:gd fmla="*/ 77 h 152" name="T61"/>
                <a:gd fmla="*/ 16 w 53" name="T62"/>
                <a:gd fmla="*/ 77 h 152" name="T63"/>
                <a:gd fmla="*/ 16 w 53" name="T64"/>
                <a:gd fmla="*/ 77 h 152" name="T65"/>
                <a:gd fmla="*/ 16 w 53" name="T66"/>
                <a:gd fmla="*/ 77 h 152" name="T67"/>
                <a:gd fmla="*/ 23 w 53" name="T68"/>
                <a:gd fmla="*/ 54 h 152" name="T69"/>
                <a:gd fmla="*/ 32 w 53" name="T70"/>
                <a:gd fmla="*/ 34 h 152" name="T71"/>
                <a:gd fmla="*/ 40 w 53" name="T72"/>
                <a:gd fmla="*/ 20 h 152" name="T73"/>
                <a:gd fmla="*/ 32 w 53" name="T74"/>
                <a:gd fmla="*/ 34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2" name="Freeform 35"/>
            <p:cNvSpPr/>
            <p:nvPr/>
          </p:nvSpPr>
          <p:spPr bwMode="auto">
            <a:xfrm>
              <a:off x="1566" y="2245"/>
              <a:ext cx="214" cy="483"/>
            </a:xfrm>
            <a:custGeom>
              <a:gdLst>
                <a:gd fmla="*/ 44 w 65" name="T0"/>
                <a:gd fmla="*/ 147 h 147" name="T1"/>
                <a:gd fmla="*/ 44 w 65" name="T2"/>
                <a:gd fmla="*/ 145 h 147" name="T3"/>
                <a:gd fmla="*/ 49 w 65" name="T4"/>
                <a:gd fmla="*/ 91 h 147" name="T5"/>
                <a:gd fmla="*/ 49 w 65" name="T6"/>
                <a:gd fmla="*/ 91 h 147" name="T7"/>
                <a:gd fmla="*/ 49 w 65" name="T8"/>
                <a:gd fmla="*/ 90 h 147" name="T9"/>
                <a:gd fmla="*/ 49 w 65" name="T10"/>
                <a:gd fmla="*/ 90 h 147" name="T11"/>
                <a:gd fmla="*/ 25 w 65" name="T12"/>
                <a:gd fmla="*/ 40 h 147" name="T13"/>
                <a:gd fmla="*/ 25 w 65" name="T14"/>
                <a:gd fmla="*/ 40 h 147" name="T15"/>
                <a:gd fmla="*/ 0 w 65" name="T16"/>
                <a:gd fmla="*/ 2 h 147" name="T17"/>
                <a:gd fmla="*/ 0 w 65" name="T18"/>
                <a:gd fmla="*/ 2 h 147" name="T19"/>
                <a:gd fmla="*/ 3 w 65" name="T20"/>
                <a:gd fmla="*/ 0 h 147" name="T21"/>
                <a:gd fmla="*/ 28 w 65" name="T22"/>
                <a:gd fmla="*/ 38 h 147" name="T23"/>
                <a:gd fmla="*/ 28 w 65" name="T24"/>
                <a:gd fmla="*/ 38 h 147" name="T25"/>
                <a:gd fmla="*/ 53 w 65" name="T26"/>
                <a:gd fmla="*/ 90 h 147" name="T27"/>
                <a:gd fmla="*/ 53 w 65" name="T28"/>
                <a:gd fmla="*/ 90 h 147" name="T29"/>
                <a:gd fmla="*/ 53 w 65" name="T30"/>
                <a:gd fmla="*/ 92 h 147" name="T31"/>
                <a:gd fmla="*/ 53 w 65" name="T32"/>
                <a:gd fmla="*/ 92 h 147" name="T33"/>
                <a:gd fmla="*/ 48 w 65" name="T34"/>
                <a:gd fmla="*/ 143 h 147" name="T35"/>
                <a:gd fmla="*/ 48 w 65" name="T36"/>
                <a:gd fmla="*/ 143 h 147" name="T37"/>
                <a:gd fmla="*/ 65 w 65" name="T38"/>
                <a:gd fmla="*/ 143 h 147" name="T39"/>
                <a:gd fmla="*/ 65 w 65" name="T40"/>
                <a:gd fmla="*/ 147 h 147" name="T41"/>
                <a:gd fmla="*/ 44 w 65" name="T42"/>
                <a:gd fmla="*/ 147 h 1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7" w="65">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3" name="Freeform 36"/>
            <p:cNvSpPr>
              <a:spLocks noEditPoints="1"/>
            </p:cNvSpPr>
            <p:nvPr/>
          </p:nvSpPr>
          <p:spPr bwMode="auto">
            <a:xfrm>
              <a:off x="1556" y="2235"/>
              <a:ext cx="231" cy="500"/>
            </a:xfrm>
            <a:custGeom>
              <a:gdLst>
                <a:gd fmla="*/ 47 w 70" name="T0"/>
                <a:gd fmla="*/ 150 h 152" name="T1"/>
                <a:gd fmla="*/ 47 w 70" name="T2"/>
                <a:gd fmla="*/ 150 h 152" name="T3"/>
                <a:gd fmla="*/ 45 w 70" name="T4"/>
                <a:gd fmla="*/ 152 h 152" name="T5"/>
                <a:gd fmla="*/ 45 w 70" name="T6"/>
                <a:gd fmla="*/ 148 h 152" name="T7"/>
                <a:gd fmla="*/ 45 w 70" name="T8"/>
                <a:gd fmla="*/ 148 h 152" name="T9"/>
                <a:gd fmla="*/ 45 w 70" name="T10"/>
                <a:gd fmla="*/ 148 h 152" name="T11"/>
                <a:gd fmla="*/ 45 w 70" name="T12"/>
                <a:gd fmla="*/ 148 h 152" name="T13"/>
                <a:gd fmla="*/ 45 w 70" name="T14"/>
                <a:gd fmla="*/ 147 h 152" name="T15"/>
                <a:gd fmla="*/ 45 w 70" name="T16"/>
                <a:gd fmla="*/ 146 h 152" name="T17"/>
                <a:gd fmla="*/ 46 w 70" name="T18"/>
                <a:gd fmla="*/ 142 h 152" name="T19"/>
                <a:gd fmla="*/ 47 w 70" name="T20"/>
                <a:gd fmla="*/ 127 h 152" name="T21"/>
                <a:gd fmla="*/ 50 w 70" name="T22"/>
                <a:gd fmla="*/ 94 h 152" name="T23"/>
                <a:gd fmla="*/ 50 w 70" name="T24"/>
                <a:gd fmla="*/ 93 h 152" name="T25"/>
                <a:gd fmla="*/ 50 w 70" name="T26"/>
                <a:gd fmla="*/ 93 h 152" name="T27"/>
                <a:gd fmla="*/ 26 w 70" name="T28"/>
                <a:gd fmla="*/ 44 h 152" name="T29"/>
                <a:gd fmla="*/ 1 w 70" name="T30"/>
                <a:gd fmla="*/ 7 h 152" name="T31"/>
                <a:gd fmla="*/ 7 w 70" name="T32"/>
                <a:gd fmla="*/ 0 h 152" name="T33"/>
                <a:gd fmla="*/ 8 w 70" name="T34"/>
                <a:gd fmla="*/ 2 h 152" name="T35"/>
                <a:gd fmla="*/ 8 w 70" name="T36"/>
                <a:gd fmla="*/ 2 h 152" name="T37"/>
                <a:gd fmla="*/ 8 w 70" name="T38"/>
                <a:gd fmla="*/ 2 h 152" name="T39"/>
                <a:gd fmla="*/ 8 w 70" name="T40"/>
                <a:gd fmla="*/ 2 h 152" name="T41"/>
                <a:gd fmla="*/ 9 w 70" name="T42"/>
                <a:gd fmla="*/ 3 h 152" name="T43"/>
                <a:gd fmla="*/ 10 w 70" name="T44"/>
                <a:gd fmla="*/ 5 h 152" name="T45"/>
                <a:gd fmla="*/ 16 w 70" name="T46"/>
                <a:gd fmla="*/ 13 h 152" name="T47"/>
                <a:gd fmla="*/ 33 w 70" name="T48"/>
                <a:gd fmla="*/ 40 h 152" name="T49"/>
                <a:gd fmla="*/ 58 w 70" name="T50"/>
                <a:gd fmla="*/ 93 h 152" name="T51"/>
                <a:gd fmla="*/ 58 w 70" name="T52"/>
                <a:gd fmla="*/ 94 h 152" name="T53"/>
                <a:gd fmla="*/ 58 w 70" name="T54"/>
                <a:gd fmla="*/ 95 h 152" name="T55"/>
                <a:gd fmla="*/ 53 w 70" name="T56"/>
                <a:gd fmla="*/ 144 h 152" name="T57"/>
                <a:gd fmla="*/ 70 w 70" name="T58"/>
                <a:gd fmla="*/ 144 h 152" name="T59"/>
                <a:gd fmla="*/ 47 w 70" name="T60"/>
                <a:gd fmla="*/ 152 h 152" name="T61"/>
                <a:gd fmla="*/ 52 w 70" name="T62"/>
                <a:gd fmla="*/ 109 h 152" name="T63"/>
                <a:gd fmla="*/ 52 w 70" name="T64"/>
                <a:gd fmla="*/ 109 h 152" name="T65"/>
                <a:gd fmla="*/ 53 w 70" name="T66"/>
                <a:gd fmla="*/ 108 h 152" name="T67"/>
                <a:gd fmla="*/ 52 w 70" name="T68"/>
                <a:gd fmla="*/ 108 h 152" name="T69"/>
                <a:gd fmla="*/ 53 w 70" name="T70"/>
                <a:gd fmla="*/ 108 h 152" name="T71"/>
                <a:gd fmla="*/ 53 w 70" name="T72"/>
                <a:gd fmla="*/ 108 h 152" name="T73"/>
                <a:gd fmla="*/ 53 w 70" name="T74"/>
                <a:gd fmla="*/ 107 h 152" name="T75"/>
                <a:gd fmla="*/ 53 w 70" name="T76"/>
                <a:gd fmla="*/ 107 h 152" name="T77"/>
                <a:gd fmla="*/ 54 w 70" name="T78"/>
                <a:gd fmla="*/ 95 h 152" name="T79"/>
                <a:gd fmla="*/ 54 w 70" name="T80"/>
                <a:gd fmla="*/ 95 h 152" name="T81"/>
                <a:gd fmla="*/ 53 w 70" name="T82"/>
                <a:gd fmla="*/ 107 h 152" name="T83"/>
                <a:gd fmla="*/ 54 w 70" name="T84"/>
                <a:gd fmla="*/ 93 h 152" name="T85"/>
                <a:gd fmla="*/ 54 w 70" name="T86"/>
                <a:gd fmla="*/ 93 h 152" name="T87"/>
                <a:gd fmla="*/ 54 w 70" name="T88"/>
                <a:gd fmla="*/ 93 h 152" name="T89"/>
                <a:gd fmla="*/ 54 w 70" name="T90"/>
                <a:gd fmla="*/ 90 h 152" name="T91"/>
                <a:gd fmla="*/ 54 w 70" name="T92"/>
                <a:gd fmla="*/ 90 h 152" name="T93"/>
                <a:gd fmla="*/ 43 w 70" name="T94"/>
                <a:gd fmla="*/ 65 h 152" name="T95"/>
                <a:gd fmla="*/ 54 w 70" name="T96"/>
                <a:gd fmla="*/ 90 h 152" name="T97"/>
                <a:gd fmla="*/ 43 w 70" name="T98"/>
                <a:gd fmla="*/ 65 h 152" name="T99"/>
                <a:gd fmla="*/ 43 w 70" name="T100"/>
                <a:gd fmla="*/ 65 h 152" name="T101"/>
                <a:gd fmla="*/ 43 w 70" name="T102"/>
                <a:gd fmla="*/ 65 h 152" name="T103"/>
                <a:gd fmla="*/ 43 w 70" name="T104"/>
                <a:gd fmla="*/ 65 h 152" name="T105"/>
                <a:gd fmla="*/ 43 w 70" name="T106"/>
                <a:gd fmla="*/ 64 h 152" name="T107"/>
                <a:gd fmla="*/ 43 w 70" name="T108"/>
                <a:gd fmla="*/ 64 h 152" name="T109"/>
                <a:gd fmla="*/ 35 w 70" name="T110"/>
                <a:gd fmla="*/ 51 h 152" name="T111"/>
                <a:gd fmla="*/ 35 w 70" name="T112"/>
                <a:gd fmla="*/ 51 h 152" name="T113"/>
                <a:gd fmla="*/ 35 w 70" name="T114"/>
                <a:gd fmla="*/ 51 h 152" name="T115"/>
                <a:gd fmla="*/ 30 w 70" name="T116"/>
                <a:gd fmla="*/ 42 h 152" name="T117"/>
                <a:gd fmla="*/ 24 w 70" name="T118"/>
                <a:gd fmla="*/ 34 h 152" name="T119"/>
                <a:gd fmla="*/ 29 w 70" name="T120"/>
                <a:gd fmla="*/ 4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70">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9" name="任意多边形 48"/>
          <p:cNvSpPr/>
          <p:nvPr/>
        </p:nvSpPr>
        <p:spPr>
          <a:xfrm>
            <a:off x="2855942" y="2924637"/>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2855941" y="4638183"/>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Freeform 30"/>
          <p:cNvSpPr>
            <a:spLocks noEditPoints="1"/>
          </p:cNvSpPr>
          <p:nvPr/>
        </p:nvSpPr>
        <p:spPr bwMode="auto">
          <a:xfrm>
            <a:off x="3330066" y="2731246"/>
            <a:ext cx="413766" cy="400588"/>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grpSp>
        <p:nvGrpSpPr>
          <p:cNvPr id="94" name="Group 173"/>
          <p:cNvGrpSpPr>
            <a:grpSpLocks noChangeAspect="1"/>
          </p:cNvGrpSpPr>
          <p:nvPr/>
        </p:nvGrpSpPr>
        <p:grpSpPr>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gdLst>
                <a:gd fmla="*/ 3 w 3" name="T0"/>
                <a:gd fmla="*/ 4 h 8" name="T1"/>
                <a:gd fmla="*/ 3 w 3" name="T2"/>
                <a:gd fmla="*/ 3 h 8" name="T3"/>
                <a:gd fmla="*/ 0 w 3" name="T4"/>
                <a:gd fmla="*/ 4 h 8" name="T5"/>
                <a:gd fmla="*/ 0 w 3" name="T6"/>
                <a:gd fmla="*/ 6 h 8" name="T7"/>
                <a:gd fmla="*/ 3 w 3" name="T8"/>
                <a:gd fmla="*/ 4 h 8" name="T9"/>
              </a:gdLst>
              <a:cxnLst>
                <a:cxn ang="0">
                  <a:pos x="T0" y="T1"/>
                </a:cxn>
                <a:cxn ang="0">
                  <a:pos x="T2" y="T3"/>
                </a:cxn>
                <a:cxn ang="0">
                  <a:pos x="T4" y="T5"/>
                </a:cxn>
                <a:cxn ang="0">
                  <a:pos x="T6" y="T7"/>
                </a:cxn>
                <a:cxn ang="0">
                  <a:pos x="T8" y="T9"/>
                </a:cxn>
              </a:cxnLst>
              <a:rect b="b" l="0" r="r" t="0"/>
              <a:pathLst>
                <a:path h="8" w="3">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175"/>
            <p:cNvSpPr/>
            <p:nvPr/>
          </p:nvSpPr>
          <p:spPr bwMode="auto">
            <a:xfrm>
              <a:off x="3197" y="2700"/>
              <a:ext cx="26" cy="13"/>
            </a:xfrm>
            <a:custGeom>
              <a:gdLst>
                <a:gd fmla="*/ 3 w 6" name="T0"/>
                <a:gd fmla="*/ 3 h 3" name="T1"/>
                <a:gd fmla="*/ 3 w 6" name="T2"/>
                <a:gd fmla="*/ 3 h 3" name="T3"/>
                <a:gd fmla="*/ 4 w 6" name="T4"/>
                <a:gd fmla="*/ 0 h 3" name="T5"/>
                <a:gd fmla="*/ 3 w 6" name="T6"/>
                <a:gd fmla="*/ 0 h 3" name="T7"/>
                <a:gd fmla="*/ 3 w 6" name="T8"/>
                <a:gd fmla="*/ 3 h 3" name="T9"/>
              </a:gdLst>
              <a:cxnLst>
                <a:cxn ang="0">
                  <a:pos x="T0" y="T1"/>
                </a:cxn>
                <a:cxn ang="0">
                  <a:pos x="T2" y="T3"/>
                </a:cxn>
                <a:cxn ang="0">
                  <a:pos x="T4" y="T5"/>
                </a:cxn>
                <a:cxn ang="0">
                  <a:pos x="T6" y="T7"/>
                </a:cxn>
                <a:cxn ang="0">
                  <a:pos x="T8" y="T9"/>
                </a:cxn>
              </a:cxnLst>
              <a:rect b="b" l="0" r="r" t="0"/>
              <a:pathLst>
                <a:path h="3" w="6">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76"/>
            <p:cNvSpPr/>
            <p:nvPr/>
          </p:nvSpPr>
          <p:spPr bwMode="auto">
            <a:xfrm>
              <a:off x="3175" y="2700"/>
              <a:ext cx="26" cy="26"/>
            </a:xfrm>
            <a:custGeom>
              <a:gdLst>
                <a:gd fmla="*/ 4 w 6" name="T0"/>
                <a:gd fmla="*/ 4 h 6" name="T1"/>
                <a:gd fmla="*/ 4 w 6" name="T2"/>
                <a:gd fmla="*/ 4 h 6" name="T3"/>
                <a:gd fmla="*/ 3 w 6" name="T4"/>
                <a:gd fmla="*/ 2 h 6" name="T5"/>
                <a:gd fmla="*/ 2 w 6" name="T6"/>
                <a:gd fmla="*/ 2 h 6" name="T7"/>
                <a:gd fmla="*/ 4 w 6" name="T8"/>
                <a:gd fmla="*/ 4 h 6" name="T9"/>
              </a:gdLst>
              <a:cxnLst>
                <a:cxn ang="0">
                  <a:pos x="T0" y="T1"/>
                </a:cxn>
                <a:cxn ang="0">
                  <a:pos x="T2" y="T3"/>
                </a:cxn>
                <a:cxn ang="0">
                  <a:pos x="T4" y="T5"/>
                </a:cxn>
                <a:cxn ang="0">
                  <a:pos x="T6" y="T7"/>
                </a:cxn>
                <a:cxn ang="0">
                  <a:pos x="T8" y="T9"/>
                </a:cxn>
              </a:cxnLst>
              <a:rect b="b" l="0" r="r" t="0"/>
              <a:pathLst>
                <a:path h="6" w="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77"/>
            <p:cNvSpPr/>
            <p:nvPr/>
          </p:nvSpPr>
          <p:spPr bwMode="auto">
            <a:xfrm>
              <a:off x="3153" y="2739"/>
              <a:ext cx="27" cy="39"/>
            </a:xfrm>
            <a:custGeom>
              <a:gdLst>
                <a:gd fmla="*/ 3 w 6" name="T0"/>
                <a:gd fmla="*/ 7 h 9" name="T1"/>
                <a:gd fmla="*/ 5 w 6" name="T2"/>
                <a:gd fmla="*/ 3 h 9" name="T3"/>
                <a:gd fmla="*/ 2 w 6" name="T4"/>
                <a:gd fmla="*/ 2 h 9" name="T5"/>
                <a:gd fmla="*/ 1 w 6" name="T6"/>
                <a:gd fmla="*/ 5 h 9" name="T7"/>
                <a:gd fmla="*/ 3 w 6" name="T8"/>
                <a:gd fmla="*/ 7 h 9" name="T9"/>
              </a:gdLst>
              <a:cxnLst>
                <a:cxn ang="0">
                  <a:pos x="T0" y="T1"/>
                </a:cxn>
                <a:cxn ang="0">
                  <a:pos x="T2" y="T3"/>
                </a:cxn>
                <a:cxn ang="0">
                  <a:pos x="T4" y="T5"/>
                </a:cxn>
                <a:cxn ang="0">
                  <a:pos x="T6" y="T7"/>
                </a:cxn>
                <a:cxn ang="0">
                  <a:pos x="T8" y="T9"/>
                </a:cxn>
              </a:cxnLst>
              <a:rect b="b" l="0" r="r" t="0"/>
              <a:pathLst>
                <a:path h="9" w="6">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78"/>
            <p:cNvSpPr/>
            <p:nvPr/>
          </p:nvSpPr>
          <p:spPr bwMode="auto">
            <a:xfrm>
              <a:off x="3123" y="2760"/>
              <a:ext cx="26" cy="22"/>
            </a:xfrm>
            <a:custGeom>
              <a:gdLst>
                <a:gd fmla="*/ 2 w 6" name="T0"/>
                <a:gd fmla="*/ 5 h 5" name="T1"/>
                <a:gd fmla="*/ 4 w 6" name="T2"/>
                <a:gd fmla="*/ 4 h 5" name="T3"/>
                <a:gd fmla="*/ 3 w 6" name="T4"/>
                <a:gd fmla="*/ 1 h 5" name="T5"/>
                <a:gd fmla="*/ 2 w 6" name="T6"/>
                <a:gd fmla="*/ 1 h 5" name="T7"/>
                <a:gd fmla="*/ 0 w 6" name="T8"/>
                <a:gd fmla="*/ 4 h 5" name="T9"/>
                <a:gd fmla="*/ 2 w 6" name="T10"/>
                <a:gd fmla="*/ 5 h 5" name="T11"/>
              </a:gdLst>
              <a:cxnLst>
                <a:cxn ang="0">
                  <a:pos x="T0" y="T1"/>
                </a:cxn>
                <a:cxn ang="0">
                  <a:pos x="T2" y="T3"/>
                </a:cxn>
                <a:cxn ang="0">
                  <a:pos x="T4" y="T5"/>
                </a:cxn>
                <a:cxn ang="0">
                  <a:pos x="T6" y="T7"/>
                </a:cxn>
                <a:cxn ang="0">
                  <a:pos x="T8" y="T9"/>
                </a:cxn>
                <a:cxn ang="0">
                  <a:pos x="T10" y="T11"/>
                </a:cxn>
              </a:cxnLst>
              <a:rect b="b" l="0" r="r" t="0"/>
              <a:pathLst>
                <a:path h="5" w="6">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179"/>
            <p:cNvSpPr>
              <a:spLocks noEditPoints="1"/>
            </p:cNvSpPr>
            <p:nvPr/>
          </p:nvSpPr>
          <p:spPr bwMode="auto">
            <a:xfrm>
              <a:off x="3149" y="2769"/>
              <a:ext cx="22" cy="21"/>
            </a:xfrm>
            <a:custGeom>
              <a:gdLst>
                <a:gd fmla="*/ 2 w 5" name="T0"/>
                <a:gd fmla="*/ 5 h 5" name="T1"/>
                <a:gd fmla="*/ 3 w 5" name="T2"/>
                <a:gd fmla="*/ 2 h 5" name="T3"/>
                <a:gd fmla="*/ 0 w 5" name="T4"/>
                <a:gd fmla="*/ 3 h 5" name="T5"/>
                <a:gd fmla="*/ 2 w 5" name="T6"/>
                <a:gd fmla="*/ 5 h 5" name="T7"/>
                <a:gd fmla="*/ 3 w 5" name="T8"/>
                <a:gd fmla="*/ 2 h 5" name="T9"/>
                <a:gd fmla="*/ 3 w 5" name="T10"/>
                <a:gd fmla="*/ 2 h 5" name="T11"/>
                <a:gd fmla="*/ 3 w 5" name="T12"/>
                <a:gd fmla="*/ 2 h 5" name="T13"/>
                <a:gd fmla="*/ 3 w 5" name="T14"/>
                <a:gd fmla="*/ 2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80"/>
            <p:cNvSpPr/>
            <p:nvPr/>
          </p:nvSpPr>
          <p:spPr bwMode="auto">
            <a:xfrm>
              <a:off x="3127" y="2786"/>
              <a:ext cx="22" cy="43"/>
            </a:xfrm>
            <a:custGeom>
              <a:gdLst>
                <a:gd fmla="*/ 2 w 5" name="T0"/>
                <a:gd fmla="*/ 3 h 10" name="T1"/>
                <a:gd fmla="*/ 2 w 5" name="T2"/>
                <a:gd fmla="*/ 6 h 10" name="T3"/>
                <a:gd fmla="*/ 1 w 5" name="T4"/>
                <a:gd fmla="*/ 7 h 10" name="T5"/>
                <a:gd fmla="*/ 1 w 5" name="T6"/>
                <a:gd fmla="*/ 10 h 10" name="T7"/>
                <a:gd fmla="*/ 4 w 5" name="T8"/>
                <a:gd fmla="*/ 8 h 10" name="T9"/>
                <a:gd fmla="*/ 4 w 5" name="T10"/>
                <a:gd fmla="*/ 7 h 10" name="T11"/>
                <a:gd fmla="*/ 5 w 5" name="T12"/>
                <a:gd fmla="*/ 6 h 10" name="T13"/>
                <a:gd fmla="*/ 5 w 5" name="T14"/>
                <a:gd fmla="*/ 2 h 10" name="T15"/>
                <a:gd fmla="*/ 2 w 5" name="T16"/>
                <a:gd fmla="*/ 3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81"/>
            <p:cNvSpPr/>
            <p:nvPr/>
          </p:nvSpPr>
          <p:spPr bwMode="auto">
            <a:xfrm>
              <a:off x="3132" y="2855"/>
              <a:ext cx="21"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82"/>
            <p:cNvSpPr/>
            <p:nvPr/>
          </p:nvSpPr>
          <p:spPr bwMode="auto">
            <a:xfrm>
              <a:off x="3149" y="2885"/>
              <a:ext cx="17" cy="35"/>
            </a:xfrm>
            <a:custGeom>
              <a:gdLst>
                <a:gd fmla="*/ 4 w 4" name="T0"/>
                <a:gd fmla="*/ 4 h 8" name="T1"/>
                <a:gd fmla="*/ 4 w 4" name="T2"/>
                <a:gd fmla="*/ 2 h 8" name="T3"/>
                <a:gd fmla="*/ 1 w 4" name="T4"/>
                <a:gd fmla="*/ 4 h 8" name="T5"/>
                <a:gd fmla="*/ 1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83"/>
            <p:cNvSpPr/>
            <p:nvPr/>
          </p:nvSpPr>
          <p:spPr bwMode="auto">
            <a:xfrm>
              <a:off x="3127" y="2954"/>
              <a:ext cx="26" cy="52"/>
            </a:xfrm>
            <a:custGeom>
              <a:gdLst>
                <a:gd fmla="*/ 5 w 6" name="T0"/>
                <a:gd fmla="*/ 8 h 12" name="T1"/>
                <a:gd fmla="*/ 4 w 6" name="T2"/>
                <a:gd fmla="*/ 4 h 12" name="T3"/>
                <a:gd fmla="*/ 3 w 6" name="T4"/>
                <a:gd fmla="*/ 4 h 12" name="T5"/>
                <a:gd fmla="*/ 3 w 6" name="T6"/>
                <a:gd fmla="*/ 0 h 12" name="T7"/>
                <a:gd fmla="*/ 2 w 6" name="T8"/>
                <a:gd fmla="*/ 4 h 12" name="T9"/>
                <a:gd fmla="*/ 0 w 6" name="T10"/>
                <a:gd fmla="*/ 6 h 12" name="T11"/>
                <a:gd fmla="*/ 2 w 6" name="T12"/>
                <a:gd fmla="*/ 10 h 12" name="T13"/>
                <a:gd fmla="*/ 5 w 6"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84"/>
            <p:cNvSpPr>
              <a:spLocks noEditPoints="1"/>
            </p:cNvSpPr>
            <p:nvPr/>
          </p:nvSpPr>
          <p:spPr bwMode="auto">
            <a:xfrm>
              <a:off x="3158" y="3006"/>
              <a:ext cx="48" cy="43"/>
            </a:xfrm>
            <a:custGeom>
              <a:gdLst>
                <a:gd fmla="*/ 8 w 11" name="T0"/>
                <a:gd fmla="*/ 8 h 10" name="T1"/>
                <a:gd fmla="*/ 10 w 11" name="T2"/>
                <a:gd fmla="*/ 5 h 10" name="T3"/>
                <a:gd fmla="*/ 9 w 11" name="T4"/>
                <a:gd fmla="*/ 4 h 10" name="T5"/>
                <a:gd fmla="*/ 10 w 11" name="T6"/>
                <a:gd fmla="*/ 3 h 10" name="T7"/>
                <a:gd fmla="*/ 10 w 11" name="T8"/>
                <a:gd fmla="*/ 2 h 10" name="T9"/>
                <a:gd fmla="*/ 7 w 11" name="T10"/>
                <a:gd fmla="*/ 3 h 10" name="T11"/>
                <a:gd fmla="*/ 7 w 11" name="T12"/>
                <a:gd fmla="*/ 4 h 10" name="T13"/>
                <a:gd fmla="*/ 7 w 11" name="T14"/>
                <a:gd fmla="*/ 5 h 10" name="T15"/>
                <a:gd fmla="*/ 5 w 11" name="T16"/>
                <a:gd fmla="*/ 5 h 10" name="T17"/>
                <a:gd fmla="*/ 4 w 11" name="T18"/>
                <a:gd fmla="*/ 3 h 10" name="T19"/>
                <a:gd fmla="*/ 4 w 11" name="T20"/>
                <a:gd fmla="*/ 3 h 10" name="T21"/>
                <a:gd fmla="*/ 3 w 11" name="T22"/>
                <a:gd fmla="*/ 7 h 10" name="T23"/>
                <a:gd fmla="*/ 4 w 11" name="T24"/>
                <a:gd fmla="*/ 7 h 10" name="T25"/>
                <a:gd fmla="*/ 5 w 11" name="T26"/>
                <a:gd fmla="*/ 6 h 10" name="T27"/>
                <a:gd fmla="*/ 5 w 11" name="T28"/>
                <a:gd fmla="*/ 8 h 10" name="T29"/>
                <a:gd fmla="*/ 6 w 11" name="T30"/>
                <a:gd fmla="*/ 9 h 10" name="T31"/>
                <a:gd fmla="*/ 8 w 11" name="T32"/>
                <a:gd fmla="*/ 8 h 10" name="T33"/>
                <a:gd fmla="*/ 9 w 11" name="T34"/>
                <a:gd fmla="*/ 5 h 10" name="T35"/>
                <a:gd fmla="*/ 9 w 11" name="T36"/>
                <a:gd fmla="*/ 5 h 10" name="T37"/>
                <a:gd fmla="*/ 9 w 11" name="T38"/>
                <a:gd fmla="*/ 5 h 10" name="T39"/>
                <a:gd fmla="*/ 9 w 11" name="T40"/>
                <a:gd fmla="*/ 5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11">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85"/>
            <p:cNvSpPr/>
            <p:nvPr/>
          </p:nvSpPr>
          <p:spPr bwMode="auto">
            <a:xfrm>
              <a:off x="3240" y="3071"/>
              <a:ext cx="22" cy="30"/>
            </a:xfrm>
            <a:custGeom>
              <a:gdLst>
                <a:gd fmla="*/ 1 w 5" name="T0"/>
                <a:gd fmla="*/ 2 h 7" name="T1"/>
                <a:gd fmla="*/ 0 w 5" name="T2"/>
                <a:gd fmla="*/ 5 h 7" name="T3"/>
                <a:gd fmla="*/ 3 w 5" name="T4"/>
                <a:gd fmla="*/ 4 h 7" name="T5"/>
                <a:gd fmla="*/ 3 w 5" name="T6"/>
                <a:gd fmla="*/ 4 h 7" name="T7"/>
                <a:gd fmla="*/ 1 w 5" name="T8"/>
                <a:gd fmla="*/ 2 h 7" name="T9"/>
              </a:gdLst>
              <a:cxnLst>
                <a:cxn ang="0">
                  <a:pos x="T0" y="T1"/>
                </a:cxn>
                <a:cxn ang="0">
                  <a:pos x="T2" y="T3"/>
                </a:cxn>
                <a:cxn ang="0">
                  <a:pos x="T4" y="T5"/>
                </a:cxn>
                <a:cxn ang="0">
                  <a:pos x="T6" y="T7"/>
                </a:cxn>
                <a:cxn ang="0">
                  <a:pos x="T8" y="T9"/>
                </a:cxn>
              </a:cxnLst>
              <a:rect b="b" l="0" r="r" t="0"/>
              <a:pathLst>
                <a:path h="7" w="5">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86"/>
            <p:cNvSpPr/>
            <p:nvPr/>
          </p:nvSpPr>
          <p:spPr bwMode="auto">
            <a:xfrm>
              <a:off x="3210" y="3032"/>
              <a:ext cx="169" cy="203"/>
            </a:xfrm>
            <a:custGeom>
              <a:gdLst>
                <a:gd fmla="*/ 36 w 39" name="T0"/>
                <a:gd fmla="*/ 13 h 47" name="T1"/>
                <a:gd fmla="*/ 37 w 39" name="T2"/>
                <a:gd fmla="*/ 13 h 47" name="T3"/>
                <a:gd fmla="*/ 38 w 39" name="T4"/>
                <a:gd fmla="*/ 9 h 47" name="T5"/>
                <a:gd fmla="*/ 37 w 39" name="T6"/>
                <a:gd fmla="*/ 8 h 47" name="T7"/>
                <a:gd fmla="*/ 36 w 39" name="T8"/>
                <a:gd fmla="*/ 6 h 47" name="T9"/>
                <a:gd fmla="*/ 37 w 39" name="T10"/>
                <a:gd fmla="*/ 4 h 47" name="T11"/>
                <a:gd fmla="*/ 35 w 39" name="T12"/>
                <a:gd fmla="*/ 2 h 47" name="T13"/>
                <a:gd fmla="*/ 32 w 39" name="T14"/>
                <a:gd fmla="*/ 5 h 47" name="T15"/>
                <a:gd fmla="*/ 33 w 39" name="T16"/>
                <a:gd fmla="*/ 9 h 47" name="T17"/>
                <a:gd fmla="*/ 33 w 39" name="T18"/>
                <a:gd fmla="*/ 10 h 47" name="T19"/>
                <a:gd fmla="*/ 32 w 39" name="T20"/>
                <a:gd fmla="*/ 13 h 47" name="T21"/>
                <a:gd fmla="*/ 31 w 39" name="T22"/>
                <a:gd fmla="*/ 12 h 47" name="T23"/>
                <a:gd fmla="*/ 28 w 39" name="T24"/>
                <a:gd fmla="*/ 12 h 47" name="T25"/>
                <a:gd fmla="*/ 27 w 39" name="T26"/>
                <a:gd fmla="*/ 8 h 47" name="T27"/>
                <a:gd fmla="*/ 23 w 39" name="T28"/>
                <a:gd fmla="*/ 10 h 47" name="T29"/>
                <a:gd fmla="*/ 21 w 39" name="T30"/>
                <a:gd fmla="*/ 13 h 47" name="T31"/>
                <a:gd fmla="*/ 21 w 39" name="T32"/>
                <a:gd fmla="*/ 13 h 47" name="T33"/>
                <a:gd fmla="*/ 21 w 39" name="T34"/>
                <a:gd fmla="*/ 11 h 47" name="T35"/>
                <a:gd fmla="*/ 18 w 39" name="T36"/>
                <a:gd fmla="*/ 7 h 47" name="T37"/>
                <a:gd fmla="*/ 15 w 39" name="T38"/>
                <a:gd fmla="*/ 9 h 47" name="T39"/>
                <a:gd fmla="*/ 15 w 39" name="T40"/>
                <a:gd fmla="*/ 10 h 47" name="T41"/>
                <a:gd fmla="*/ 14 w 39" name="T42"/>
                <a:gd fmla="*/ 11 h 47" name="T43"/>
                <a:gd fmla="*/ 14 w 39" name="T44"/>
                <a:gd fmla="*/ 7 h 47" name="T45"/>
                <a:gd fmla="*/ 13 w 39" name="T46"/>
                <a:gd fmla="*/ 5 h 47" name="T47"/>
                <a:gd fmla="*/ 17 w 39" name="T48"/>
                <a:gd fmla="*/ 3 h 47" name="T49"/>
                <a:gd fmla="*/ 13 w 39" name="T50"/>
                <a:gd fmla="*/ 4 h 47" name="T51"/>
                <a:gd fmla="*/ 9 w 39" name="T52"/>
                <a:gd fmla="*/ 7 h 47" name="T53"/>
                <a:gd fmla="*/ 11 w 39" name="T54"/>
                <a:gd fmla="*/ 9 h 47" name="T55"/>
                <a:gd fmla="*/ 12 w 39" name="T56"/>
                <a:gd fmla="*/ 12 h 47" name="T57"/>
                <a:gd fmla="*/ 14 w 39" name="T58"/>
                <a:gd fmla="*/ 16 h 47" name="T59"/>
                <a:gd fmla="*/ 13 w 39" name="T60"/>
                <a:gd fmla="*/ 32 h 47" name="T61"/>
                <a:gd fmla="*/ 6 w 39" name="T62"/>
                <a:gd fmla="*/ 45 h 47" name="T63"/>
                <a:gd fmla="*/ 9 w 39" name="T64"/>
                <a:gd fmla="*/ 43 h 47" name="T65"/>
                <a:gd fmla="*/ 16 w 39" name="T66"/>
                <a:gd fmla="*/ 40 h 47" name="T67"/>
                <a:gd fmla="*/ 20 w 39" name="T68"/>
                <a:gd fmla="*/ 44 h 47" name="T69"/>
                <a:gd fmla="*/ 22 w 39" name="T70"/>
                <a:gd fmla="*/ 36 h 47" name="T71"/>
                <a:gd fmla="*/ 20 w 39" name="T72"/>
                <a:gd fmla="*/ 27 h 47" name="T73"/>
                <a:gd fmla="*/ 23 w 39" name="T74"/>
                <a:gd fmla="*/ 15 h 47" name="T75"/>
                <a:gd fmla="*/ 23 w 39" name="T76"/>
                <a:gd fmla="*/ 14 h 47" name="T77"/>
                <a:gd fmla="*/ 28 w 39" name="T78"/>
                <a:gd fmla="*/ 14 h 47" name="T79"/>
                <a:gd fmla="*/ 30 w 39" name="T80"/>
                <a:gd fmla="*/ 16 h 47" name="T81"/>
                <a:gd fmla="*/ 33 w 39" name="T82"/>
                <a:gd fmla="*/ 14 h 47" name="T83"/>
                <a:gd fmla="*/ 34 w 39" name="T84"/>
                <a:gd fmla="*/ 16 h 47" name="T85"/>
                <a:gd fmla="*/ 37 w 39" name="T86"/>
                <a:gd fmla="*/ 14 h 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 w="39">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87"/>
            <p:cNvSpPr/>
            <p:nvPr/>
          </p:nvSpPr>
          <p:spPr bwMode="auto">
            <a:xfrm>
              <a:off x="3436" y="3045"/>
              <a:ext cx="30" cy="30"/>
            </a:xfrm>
            <a:custGeom>
              <a:gdLst>
                <a:gd fmla="*/ 5 w 7" name="T0"/>
                <a:gd fmla="*/ 1 h 7" name="T1"/>
                <a:gd fmla="*/ 3 w 7" name="T2"/>
                <a:gd fmla="*/ 0 h 7" name="T3"/>
                <a:gd fmla="*/ 1 w 7" name="T4"/>
                <a:gd fmla="*/ 3 h 7" name="T5"/>
                <a:gd fmla="*/ 3 w 7" name="T6"/>
                <a:gd fmla="*/ 5 h 7" name="T7"/>
                <a:gd fmla="*/ 4 w 7" name="T8"/>
                <a:gd fmla="*/ 5 h 7" name="T9"/>
                <a:gd fmla="*/ 5 w 7" name="T10"/>
                <a:gd fmla="*/ 1 h 7" name="T11"/>
              </a:gdLst>
              <a:cxnLst>
                <a:cxn ang="0">
                  <a:pos x="T0" y="T1"/>
                </a:cxn>
                <a:cxn ang="0">
                  <a:pos x="T2" y="T3"/>
                </a:cxn>
                <a:cxn ang="0">
                  <a:pos x="T4" y="T5"/>
                </a:cxn>
                <a:cxn ang="0">
                  <a:pos x="T6" y="T7"/>
                </a:cxn>
                <a:cxn ang="0">
                  <a:pos x="T8" y="T9"/>
                </a:cxn>
                <a:cxn ang="0">
                  <a:pos x="T10" y="T11"/>
                </a:cxn>
              </a:cxnLst>
              <a:rect b="b" l="0" r="r" t="0"/>
              <a:pathLst>
                <a:path h="7" w="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88"/>
            <p:cNvSpPr/>
            <p:nvPr/>
          </p:nvSpPr>
          <p:spPr bwMode="auto">
            <a:xfrm>
              <a:off x="3471" y="3036"/>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89"/>
            <p:cNvSpPr/>
            <p:nvPr/>
          </p:nvSpPr>
          <p:spPr bwMode="auto">
            <a:xfrm>
              <a:off x="3453" y="3023"/>
              <a:ext cx="18" cy="30"/>
            </a:xfrm>
            <a:custGeom>
              <a:gdLst>
                <a:gd fmla="*/ 1 w 4" name="T0"/>
                <a:gd fmla="*/ 2 h 7" name="T1"/>
                <a:gd fmla="*/ 1 w 4" name="T2"/>
                <a:gd fmla="*/ 6 h 7" name="T3"/>
                <a:gd fmla="*/ 4 w 4" name="T4"/>
                <a:gd fmla="*/ 3 h 7" name="T5"/>
                <a:gd fmla="*/ 1 w 4" name="T6"/>
                <a:gd fmla="*/ 2 h 7" name="T7"/>
              </a:gdLst>
              <a:cxnLst>
                <a:cxn ang="0">
                  <a:pos x="T0" y="T1"/>
                </a:cxn>
                <a:cxn ang="0">
                  <a:pos x="T2" y="T3"/>
                </a:cxn>
                <a:cxn ang="0">
                  <a:pos x="T4" y="T5"/>
                </a:cxn>
                <a:cxn ang="0">
                  <a:pos x="T6" y="T7"/>
                </a:cxn>
              </a:cxnLst>
              <a:rect b="b" l="0" r="r" t="0"/>
              <a:pathLst>
                <a:path h="7" w="4">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90"/>
            <p:cNvSpPr>
              <a:spLocks noEditPoints="1"/>
            </p:cNvSpPr>
            <p:nvPr/>
          </p:nvSpPr>
          <p:spPr bwMode="auto">
            <a:xfrm>
              <a:off x="3462" y="2984"/>
              <a:ext cx="39" cy="35"/>
            </a:xfrm>
            <a:custGeom>
              <a:gdLst>
                <a:gd fmla="*/ 6 w 9" name="T0"/>
                <a:gd fmla="*/ 1 h 8" name="T1"/>
                <a:gd fmla="*/ 5 w 9" name="T2"/>
                <a:gd fmla="*/ 4 h 8" name="T3"/>
                <a:gd fmla="*/ 5 w 9" name="T4"/>
                <a:gd fmla="*/ 4 h 8" name="T5"/>
                <a:gd fmla="*/ 5 w 9" name="T6"/>
                <a:gd fmla="*/ 4 h 8" name="T7"/>
                <a:gd fmla="*/ 4 w 9" name="T8"/>
                <a:gd fmla="*/ 4 h 8" name="T9"/>
                <a:gd fmla="*/ 1 w 9" name="T10"/>
                <a:gd fmla="*/ 4 h 8" name="T11"/>
                <a:gd fmla="*/ 0 w 9" name="T12"/>
                <a:gd fmla="*/ 7 h 8" name="T13"/>
                <a:gd fmla="*/ 1 w 9" name="T14"/>
                <a:gd fmla="*/ 8 h 8" name="T15"/>
                <a:gd fmla="*/ 1 w 9" name="T16"/>
                <a:gd fmla="*/ 8 h 8" name="T17"/>
                <a:gd fmla="*/ 4 w 9" name="T18"/>
                <a:gd fmla="*/ 8 h 8" name="T19"/>
                <a:gd fmla="*/ 5 w 9" name="T20"/>
                <a:gd fmla="*/ 7 h 8" name="T21"/>
                <a:gd fmla="*/ 5 w 9" name="T22"/>
                <a:gd fmla="*/ 7 h 8" name="T23"/>
                <a:gd fmla="*/ 7 w 9" name="T24"/>
                <a:gd fmla="*/ 5 h 8" name="T25"/>
                <a:gd fmla="*/ 7 w 9" name="T26"/>
                <a:gd fmla="*/ 5 h 8" name="T27"/>
                <a:gd fmla="*/ 9 w 9" name="T28"/>
                <a:gd fmla="*/ 3 h 8" name="T29"/>
                <a:gd fmla="*/ 9 w 9" name="T30"/>
                <a:gd fmla="*/ 2 h 8" name="T31"/>
                <a:gd fmla="*/ 6 w 9" name="T32"/>
                <a:gd fmla="*/ 1 h 8" name="T33"/>
                <a:gd fmla="*/ 6 w 9" name="T34"/>
                <a:gd fmla="*/ 3 h 8" name="T35"/>
                <a:gd fmla="*/ 6 w 9" name="T36"/>
                <a:gd fmla="*/ 3 h 8" name="T37"/>
                <a:gd fmla="*/ 6 w 9" name="T38"/>
                <a:gd fmla="*/ 3 h 8" name="T39"/>
                <a:gd fmla="*/ 6 w 9" name="T40"/>
                <a:gd fmla="*/ 3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9">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91"/>
            <p:cNvSpPr/>
            <p:nvPr/>
          </p:nvSpPr>
          <p:spPr bwMode="auto">
            <a:xfrm>
              <a:off x="3497" y="2972"/>
              <a:ext cx="26" cy="21"/>
            </a:xfrm>
            <a:custGeom>
              <a:gdLst>
                <a:gd fmla="*/ 3 w 6" name="T0"/>
                <a:gd fmla="*/ 1 h 5" name="T1"/>
                <a:gd fmla="*/ 3 w 6" name="T2"/>
                <a:gd fmla="*/ 5 h 5" name="T3"/>
                <a:gd fmla="*/ 5 w 6" name="T4"/>
                <a:gd fmla="*/ 3 h 5" name="T5"/>
                <a:gd fmla="*/ 3 w 6" name="T6"/>
                <a:gd fmla="*/ 1 h 5" name="T7"/>
              </a:gdLst>
              <a:cxnLst>
                <a:cxn ang="0">
                  <a:pos x="T0" y="T1"/>
                </a:cxn>
                <a:cxn ang="0">
                  <a:pos x="T2" y="T3"/>
                </a:cxn>
                <a:cxn ang="0">
                  <a:pos x="T4" y="T5"/>
                </a:cxn>
                <a:cxn ang="0">
                  <a:pos x="T6" y="T7"/>
                </a:cxn>
              </a:cxnLst>
              <a:rect b="b" l="0" r="r" t="0"/>
              <a:pathLst>
                <a:path h="5" w="6">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92"/>
            <p:cNvSpPr/>
            <p:nvPr/>
          </p:nvSpPr>
          <p:spPr bwMode="auto">
            <a:xfrm>
              <a:off x="3518" y="2937"/>
              <a:ext cx="13" cy="30"/>
            </a:xfrm>
            <a:custGeom>
              <a:gdLst>
                <a:gd fmla="*/ 3 w 3" name="T0"/>
                <a:gd fmla="*/ 3 h 7" name="T1"/>
                <a:gd fmla="*/ 3 w 3" name="T2"/>
                <a:gd fmla="*/ 2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93"/>
            <p:cNvSpPr/>
            <p:nvPr/>
          </p:nvSpPr>
          <p:spPr bwMode="auto">
            <a:xfrm>
              <a:off x="3501" y="2877"/>
              <a:ext cx="43" cy="51"/>
            </a:xfrm>
            <a:custGeom>
              <a:gdLst>
                <a:gd fmla="*/ 6 w 10" name="T0"/>
                <a:gd fmla="*/ 3 h 12" name="T1"/>
                <a:gd fmla="*/ 6 w 10" name="T2"/>
                <a:gd fmla="*/ 4 h 12" name="T3"/>
                <a:gd fmla="*/ 6 w 10" name="T4"/>
                <a:gd fmla="*/ 6 h 12" name="T5"/>
                <a:gd fmla="*/ 7 w 10" name="T6"/>
                <a:gd fmla="*/ 6 h 12" name="T7"/>
                <a:gd fmla="*/ 7 w 10" name="T8"/>
                <a:gd fmla="*/ 6 h 12" name="T9"/>
                <a:gd fmla="*/ 7 w 10" name="T10"/>
                <a:gd fmla="*/ 7 h 12" name="T11"/>
                <a:gd fmla="*/ 7 w 10" name="T12"/>
                <a:gd fmla="*/ 7 h 12" name="T13"/>
                <a:gd fmla="*/ 5 w 10" name="T14"/>
                <a:gd fmla="*/ 6 h 12" name="T15"/>
                <a:gd fmla="*/ 4 w 10" name="T16"/>
                <a:gd fmla="*/ 5 h 12" name="T17"/>
                <a:gd fmla="*/ 3 w 10" name="T18"/>
                <a:gd fmla="*/ 5 h 12" name="T19"/>
                <a:gd fmla="*/ 3 w 10" name="T20"/>
                <a:gd fmla="*/ 9 h 12" name="T21"/>
                <a:gd fmla="*/ 3 w 10" name="T22"/>
                <a:gd fmla="*/ 9 h 12" name="T23"/>
                <a:gd fmla="*/ 4 w 10" name="T24"/>
                <a:gd fmla="*/ 9 h 12" name="T25"/>
                <a:gd fmla="*/ 4 w 10" name="T26"/>
                <a:gd fmla="*/ 9 h 12" name="T27"/>
                <a:gd fmla="*/ 7 w 10" name="T28"/>
                <a:gd fmla="*/ 8 h 12" name="T29"/>
                <a:gd fmla="*/ 7 w 10" name="T30"/>
                <a:gd fmla="*/ 8 h 12" name="T31"/>
                <a:gd fmla="*/ 7 w 10" name="T32"/>
                <a:gd fmla="*/ 8 h 12" name="T33"/>
                <a:gd fmla="*/ 10 w 10" name="T34"/>
                <a:gd fmla="*/ 5 h 12" name="T35"/>
                <a:gd fmla="*/ 10 w 10" name="T36"/>
                <a:gd fmla="*/ 5 h 12" name="T37"/>
                <a:gd fmla="*/ 10 w 10" name="T38"/>
                <a:gd fmla="*/ 4 h 12" name="T39"/>
                <a:gd fmla="*/ 10 w 10" name="T40"/>
                <a:gd fmla="*/ 2 h 12" name="T41"/>
                <a:gd fmla="*/ 6 w 10" name="T42"/>
                <a:gd fmla="*/ 3 h 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 w="10">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94"/>
            <p:cNvSpPr/>
            <p:nvPr/>
          </p:nvSpPr>
          <p:spPr bwMode="auto">
            <a:xfrm>
              <a:off x="3514" y="2924"/>
              <a:ext cx="26" cy="13"/>
            </a:xfrm>
            <a:custGeom>
              <a:gdLst>
                <a:gd fmla="*/ 4 w 6" name="T0"/>
                <a:gd fmla="*/ 0 h 3" name="T1"/>
                <a:gd fmla="*/ 3 w 6" name="T2"/>
                <a:gd fmla="*/ 3 h 3" name="T3"/>
                <a:gd fmla="*/ 4 w 6" name="T4"/>
                <a:gd fmla="*/ 0 h 3" name="T5"/>
              </a:gdLst>
              <a:cxnLst>
                <a:cxn ang="0">
                  <a:pos x="T0" y="T1"/>
                </a:cxn>
                <a:cxn ang="0">
                  <a:pos x="T2" y="T3"/>
                </a:cxn>
                <a:cxn ang="0">
                  <a:pos x="T4" y="T5"/>
                </a:cxn>
              </a:cxnLst>
              <a:rect b="b" l="0" r="r" t="0"/>
              <a:pathLst>
                <a:path h="3" w="6">
                  <a:moveTo>
                    <a:pt x="4" y="0"/>
                  </a:moveTo>
                  <a:cubicBezTo>
                    <a:pt x="2" y="0"/>
                    <a:pt x="0" y="3"/>
                    <a:pt x="3" y="3"/>
                  </a:cubicBezTo>
                  <a:cubicBezTo>
                    <a:pt x="5" y="3"/>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95"/>
            <p:cNvSpPr/>
            <p:nvPr/>
          </p:nvSpPr>
          <p:spPr bwMode="auto">
            <a:xfrm>
              <a:off x="3505" y="2838"/>
              <a:ext cx="18" cy="21"/>
            </a:xfrm>
            <a:custGeom>
              <a:gdLst>
                <a:gd fmla="*/ 4 w 4" name="T0"/>
                <a:gd fmla="*/ 3 h 5" name="T1"/>
                <a:gd fmla="*/ 4 w 4" name="T2"/>
                <a:gd fmla="*/ 1 h 5" name="T3"/>
                <a:gd fmla="*/ 3 w 4" name="T4"/>
                <a:gd fmla="*/ 0 h 5" name="T5"/>
                <a:gd fmla="*/ 1 w 4" name="T6"/>
                <a:gd fmla="*/ 3 h 5" name="T7"/>
                <a:gd fmla="*/ 4 w 4" name="T8"/>
                <a:gd fmla="*/ 3 h 5" name="T9"/>
              </a:gdLst>
              <a:cxnLst>
                <a:cxn ang="0">
                  <a:pos x="T0" y="T1"/>
                </a:cxn>
                <a:cxn ang="0">
                  <a:pos x="T2" y="T3"/>
                </a:cxn>
                <a:cxn ang="0">
                  <a:pos x="T4" y="T5"/>
                </a:cxn>
                <a:cxn ang="0">
                  <a:pos x="T6" y="T7"/>
                </a:cxn>
                <a:cxn ang="0">
                  <a:pos x="T8" y="T9"/>
                </a:cxn>
              </a:cxnLst>
              <a:rect b="b" l="0" r="r" t="0"/>
              <a:pathLst>
                <a:path h="5" w="4">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96"/>
            <p:cNvSpPr/>
            <p:nvPr/>
          </p:nvSpPr>
          <p:spPr bwMode="auto">
            <a:xfrm>
              <a:off x="3510" y="2851"/>
              <a:ext cx="30" cy="26"/>
            </a:xfrm>
            <a:custGeom>
              <a:gdLst>
                <a:gd fmla="*/ 6 w 7" name="T0"/>
                <a:gd fmla="*/ 0 h 6" name="T1"/>
                <a:gd fmla="*/ 5 w 7" name="T2"/>
                <a:gd fmla="*/ 1 h 6" name="T3"/>
                <a:gd fmla="*/ 1 w 7" name="T4"/>
                <a:gd fmla="*/ 5 h 6" name="T5"/>
                <a:gd fmla="*/ 4 w 7" name="T6"/>
                <a:gd fmla="*/ 5 h 6" name="T7"/>
                <a:gd fmla="*/ 7 w 7" name="T8"/>
                <a:gd fmla="*/ 3 h 6" name="T9"/>
                <a:gd fmla="*/ 7 w 7" name="T10"/>
                <a:gd fmla="*/ 2 h 6" name="T11"/>
                <a:gd fmla="*/ 6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97"/>
            <p:cNvSpPr/>
            <p:nvPr/>
          </p:nvSpPr>
          <p:spPr bwMode="auto">
            <a:xfrm>
              <a:off x="3501" y="2799"/>
              <a:ext cx="43" cy="35"/>
            </a:xfrm>
            <a:custGeom>
              <a:gdLst>
                <a:gd fmla="*/ 3 w 10" name="T0"/>
                <a:gd fmla="*/ 7 h 8" name="T1"/>
                <a:gd fmla="*/ 6 w 10" name="T2"/>
                <a:gd fmla="*/ 6 h 8" name="T3"/>
                <a:gd fmla="*/ 6 w 10" name="T4"/>
                <a:gd fmla="*/ 6 h 8" name="T5"/>
                <a:gd fmla="*/ 7 w 10" name="T6"/>
                <a:gd fmla="*/ 8 h 8" name="T7"/>
                <a:gd fmla="*/ 7 w 10" name="T8"/>
                <a:gd fmla="*/ 5 h 8" name="T9"/>
                <a:gd fmla="*/ 6 w 10" name="T10"/>
                <a:gd fmla="*/ 5 h 8" name="T11"/>
                <a:gd fmla="*/ 5 w 10" name="T12"/>
                <a:gd fmla="*/ 3 h 8" name="T13"/>
                <a:gd fmla="*/ 5 w 10" name="T14"/>
                <a:gd fmla="*/ 3 h 8" name="T15"/>
                <a:gd fmla="*/ 4 w 10" name="T16"/>
                <a:gd fmla="*/ 2 h 8" name="T17"/>
                <a:gd fmla="*/ 1 w 10" name="T18"/>
                <a:gd fmla="*/ 5 h 8" name="T19"/>
                <a:gd fmla="*/ 3 w 10" name="T20"/>
                <a:gd fmla="*/ 7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98"/>
            <p:cNvSpPr/>
            <p:nvPr/>
          </p:nvSpPr>
          <p:spPr bwMode="auto">
            <a:xfrm>
              <a:off x="3479" y="2803"/>
              <a:ext cx="22" cy="18"/>
            </a:xfrm>
            <a:custGeom>
              <a:gdLst>
                <a:gd fmla="*/ 2 w 5" name="T0"/>
                <a:gd fmla="*/ 4 h 4" name="T1"/>
                <a:gd fmla="*/ 3 w 5" name="T2"/>
                <a:gd fmla="*/ 0 h 4" name="T3"/>
                <a:gd fmla="*/ 3 w 5" name="T4"/>
                <a:gd fmla="*/ 0 h 4" name="T5"/>
                <a:gd fmla="*/ 2 w 5" name="T6"/>
                <a:gd fmla="*/ 4 h 4" name="T7"/>
                <a:gd fmla="*/ 2 w 5" name="T8"/>
                <a:gd fmla="*/ 4 h 4" name="T9"/>
              </a:gdLst>
              <a:cxnLst>
                <a:cxn ang="0">
                  <a:pos x="T0" y="T1"/>
                </a:cxn>
                <a:cxn ang="0">
                  <a:pos x="T2" y="T3"/>
                </a:cxn>
                <a:cxn ang="0">
                  <a:pos x="T4" y="T5"/>
                </a:cxn>
                <a:cxn ang="0">
                  <a:pos x="T6" y="T7"/>
                </a:cxn>
                <a:cxn ang="0">
                  <a:pos x="T8" y="T9"/>
                </a:cxn>
              </a:cxnLst>
              <a:rect b="b" l="0" r="r" t="0"/>
              <a:pathLst>
                <a:path h="4" w="5">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99"/>
            <p:cNvSpPr/>
            <p:nvPr/>
          </p:nvSpPr>
          <p:spPr bwMode="auto">
            <a:xfrm>
              <a:off x="3471" y="2756"/>
              <a:ext cx="34" cy="43"/>
            </a:xfrm>
            <a:custGeom>
              <a:gdLst>
                <a:gd fmla="*/ 4 w 8" name="T0"/>
                <a:gd fmla="*/ 7 h 10" name="T1"/>
                <a:gd fmla="*/ 5 w 8" name="T2"/>
                <a:gd fmla="*/ 10 h 10" name="T3"/>
                <a:gd fmla="*/ 6 w 8" name="T4"/>
                <a:gd fmla="*/ 6 h 10" name="T5"/>
                <a:gd fmla="*/ 7 w 8" name="T6"/>
                <a:gd fmla="*/ 5 h 10" name="T7"/>
                <a:gd fmla="*/ 6 w 8" name="T8"/>
                <a:gd fmla="*/ 2 h 10" name="T9"/>
                <a:gd fmla="*/ 4 w 8" name="T10"/>
                <a:gd fmla="*/ 1 h 10" name="T11"/>
                <a:gd fmla="*/ 2 w 8" name="T12"/>
                <a:gd fmla="*/ 4 h 10" name="T13"/>
                <a:gd fmla="*/ 4 w 8" name="T14"/>
                <a:gd fmla="*/ 7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200"/>
            <p:cNvSpPr/>
            <p:nvPr/>
          </p:nvSpPr>
          <p:spPr bwMode="auto">
            <a:xfrm>
              <a:off x="3458" y="2765"/>
              <a:ext cx="13" cy="25"/>
            </a:xfrm>
            <a:custGeom>
              <a:gdLst>
                <a:gd fmla="*/ 3 w 3" name="T0"/>
                <a:gd fmla="*/ 3 h 6" name="T1"/>
                <a:gd fmla="*/ 3 w 3" name="T2"/>
                <a:gd fmla="*/ 2 h 6" name="T3"/>
                <a:gd fmla="*/ 0 w 3" name="T4"/>
                <a:gd fmla="*/ 3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201"/>
            <p:cNvSpPr/>
            <p:nvPr/>
          </p:nvSpPr>
          <p:spPr bwMode="auto">
            <a:xfrm>
              <a:off x="3445" y="2709"/>
              <a:ext cx="26" cy="25"/>
            </a:xfrm>
            <a:custGeom>
              <a:gdLst>
                <a:gd fmla="*/ 3 w 6" name="T0"/>
                <a:gd fmla="*/ 6 h 6" name="T1"/>
                <a:gd fmla="*/ 4 w 6" name="T2"/>
                <a:gd fmla="*/ 6 h 6" name="T3"/>
                <a:gd fmla="*/ 6 w 6" name="T4"/>
                <a:gd fmla="*/ 3 h 6" name="T5"/>
                <a:gd fmla="*/ 6 w 6" name="T6"/>
                <a:gd fmla="*/ 2 h 6" name="T7"/>
                <a:gd fmla="*/ 3 w 6" name="T8"/>
                <a:gd fmla="*/ 3 h 6" name="T9"/>
                <a:gd fmla="*/ 3 w 6" name="T10"/>
                <a:gd fmla="*/ 6 h 6" name="T11"/>
              </a:gdLst>
              <a:cxnLst>
                <a:cxn ang="0">
                  <a:pos x="T0" y="T1"/>
                </a:cxn>
                <a:cxn ang="0">
                  <a:pos x="T2" y="T3"/>
                </a:cxn>
                <a:cxn ang="0">
                  <a:pos x="T4" y="T5"/>
                </a:cxn>
                <a:cxn ang="0">
                  <a:pos x="T6" y="T7"/>
                </a:cxn>
                <a:cxn ang="0">
                  <a:pos x="T8" y="T9"/>
                </a:cxn>
                <a:cxn ang="0">
                  <a:pos x="T10" y="T11"/>
                </a:cxn>
              </a:cxnLst>
              <a:rect b="b" l="0" r="r" t="0"/>
              <a:pathLst>
                <a:path h="6" w="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202"/>
            <p:cNvSpPr/>
            <p:nvPr/>
          </p:nvSpPr>
          <p:spPr bwMode="auto">
            <a:xfrm>
              <a:off x="3431" y="2730"/>
              <a:ext cx="14" cy="26"/>
            </a:xfrm>
            <a:custGeom>
              <a:gdLst>
                <a:gd fmla="*/ 3 w 3" name="T0"/>
                <a:gd fmla="*/ 3 h 6" name="T1"/>
                <a:gd fmla="*/ 3 w 3" name="T2"/>
                <a:gd fmla="*/ 2 h 6" name="T3"/>
                <a:gd fmla="*/ 2 w 3" name="T4"/>
                <a:gd fmla="*/ 0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203"/>
            <p:cNvSpPr/>
            <p:nvPr/>
          </p:nvSpPr>
          <p:spPr bwMode="auto">
            <a:xfrm>
              <a:off x="3445" y="2739"/>
              <a:ext cx="34" cy="17"/>
            </a:xfrm>
            <a:custGeom>
              <a:gdLst>
                <a:gd fmla="*/ 6 w 8" name="T0"/>
                <a:gd fmla="*/ 0 h 4" name="T1"/>
                <a:gd fmla="*/ 3 w 8" name="T2"/>
                <a:gd fmla="*/ 0 h 4" name="T3"/>
                <a:gd fmla="*/ 3 w 8" name="T4"/>
                <a:gd fmla="*/ 4 h 4" name="T5"/>
                <a:gd fmla="*/ 5 w 8" name="T6"/>
                <a:gd fmla="*/ 4 h 4" name="T7"/>
                <a:gd fmla="*/ 6 w 8" name="T8"/>
                <a:gd fmla="*/ 0 h 4" name="T9"/>
              </a:gdLst>
              <a:cxnLst>
                <a:cxn ang="0">
                  <a:pos x="T0" y="T1"/>
                </a:cxn>
                <a:cxn ang="0">
                  <a:pos x="T2" y="T3"/>
                </a:cxn>
                <a:cxn ang="0">
                  <a:pos x="T4" y="T5"/>
                </a:cxn>
                <a:cxn ang="0">
                  <a:pos x="T6" y="T7"/>
                </a:cxn>
                <a:cxn ang="0">
                  <a:pos x="T8" y="T9"/>
                </a:cxn>
              </a:cxnLst>
              <a:rect b="b" l="0" r="r" t="0"/>
              <a:pathLst>
                <a:path h="4" w="8">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204"/>
            <p:cNvSpPr/>
            <p:nvPr/>
          </p:nvSpPr>
          <p:spPr bwMode="auto">
            <a:xfrm>
              <a:off x="3436" y="2683"/>
              <a:ext cx="26" cy="30"/>
            </a:xfrm>
            <a:custGeom>
              <a:gdLst>
                <a:gd fmla="*/ 2 w 6" name="T0"/>
                <a:gd fmla="*/ 5 h 7" name="T1"/>
                <a:gd fmla="*/ 4 w 6" name="T2"/>
                <a:gd fmla="*/ 2 h 7" name="T3"/>
                <a:gd fmla="*/ 4 w 6" name="T4"/>
                <a:gd fmla="*/ 2 h 7" name="T5"/>
                <a:gd fmla="*/ 2 w 6" name="T6"/>
                <a:gd fmla="*/ 5 h 7" name="T7"/>
                <a:gd fmla="*/ 2 w 6" name="T8"/>
                <a:gd fmla="*/ 5 h 7" name="T9"/>
              </a:gdLst>
              <a:cxnLst>
                <a:cxn ang="0">
                  <a:pos x="T0" y="T1"/>
                </a:cxn>
                <a:cxn ang="0">
                  <a:pos x="T2" y="T3"/>
                </a:cxn>
                <a:cxn ang="0">
                  <a:pos x="T4" y="T5"/>
                </a:cxn>
                <a:cxn ang="0">
                  <a:pos x="T6" y="T7"/>
                </a:cxn>
                <a:cxn ang="0">
                  <a:pos x="T8" y="T9"/>
                </a:cxn>
              </a:cxnLst>
              <a:rect b="b" l="0" r="r" t="0"/>
              <a:pathLst>
                <a:path h="7" w="6">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205"/>
            <p:cNvSpPr/>
            <p:nvPr/>
          </p:nvSpPr>
          <p:spPr bwMode="auto">
            <a:xfrm>
              <a:off x="3414" y="2683"/>
              <a:ext cx="31" cy="43"/>
            </a:xfrm>
            <a:custGeom>
              <a:gdLst>
                <a:gd fmla="*/ 1 w 7" name="T0"/>
                <a:gd fmla="*/ 6 h 10" name="T1"/>
                <a:gd fmla="*/ 2 w 7" name="T2"/>
                <a:gd fmla="*/ 8 h 10" name="T3"/>
                <a:gd fmla="*/ 3 w 7" name="T4"/>
                <a:gd fmla="*/ 8 h 10" name="T5"/>
                <a:gd fmla="*/ 6 w 7" name="T6"/>
                <a:gd fmla="*/ 5 h 10" name="T7"/>
                <a:gd fmla="*/ 4 w 7" name="T8"/>
                <a:gd fmla="*/ 4 h 10" name="T9"/>
                <a:gd fmla="*/ 3 w 7" name="T10"/>
                <a:gd fmla="*/ 4 h 10" name="T11"/>
                <a:gd fmla="*/ 3 w 7" name="T12"/>
                <a:gd fmla="*/ 4 h 10" name="T13"/>
                <a:gd fmla="*/ 3 w 7" name="T14"/>
                <a:gd fmla="*/ 1 h 10" name="T15"/>
                <a:gd fmla="*/ 0 w 7" name="T16"/>
                <a:gd fmla="*/ 4 h 10" name="T17"/>
                <a:gd fmla="*/ 1 w 7" name="T18"/>
                <a:gd fmla="*/ 6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7">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206"/>
            <p:cNvSpPr/>
            <p:nvPr/>
          </p:nvSpPr>
          <p:spPr bwMode="auto">
            <a:xfrm>
              <a:off x="3397" y="2691"/>
              <a:ext cx="17" cy="35"/>
            </a:xfrm>
            <a:custGeom>
              <a:gdLst>
                <a:gd fmla="*/ 4 w 4" name="T0"/>
                <a:gd fmla="*/ 4 h 8" name="T1"/>
                <a:gd fmla="*/ 4 w 4" name="T2"/>
                <a:gd fmla="*/ 3 h 8" name="T3"/>
                <a:gd fmla="*/ 0 w 4" name="T4"/>
                <a:gd fmla="*/ 4 h 8" name="T5"/>
                <a:gd fmla="*/ 0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207"/>
            <p:cNvSpPr/>
            <p:nvPr/>
          </p:nvSpPr>
          <p:spPr bwMode="auto">
            <a:xfrm>
              <a:off x="3397" y="2665"/>
              <a:ext cx="21"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208"/>
            <p:cNvSpPr/>
            <p:nvPr/>
          </p:nvSpPr>
          <p:spPr bwMode="auto">
            <a:xfrm>
              <a:off x="3362" y="2661"/>
              <a:ext cx="26" cy="17"/>
            </a:xfrm>
            <a:custGeom>
              <a:gdLst>
                <a:gd fmla="*/ 2 w 6" name="T0"/>
                <a:gd fmla="*/ 4 h 4" name="T1"/>
                <a:gd fmla="*/ 5 w 6" name="T2"/>
                <a:gd fmla="*/ 4 h 4" name="T3"/>
                <a:gd fmla="*/ 6 w 6" name="T4"/>
                <a:gd fmla="*/ 1 h 4" name="T5"/>
                <a:gd fmla="*/ 4 w 6" name="T6"/>
                <a:gd fmla="*/ 0 h 4" name="T7"/>
                <a:gd fmla="*/ 3 w 6" name="T8"/>
                <a:gd fmla="*/ 1 h 4" name="T9"/>
                <a:gd fmla="*/ 2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209"/>
            <p:cNvSpPr/>
            <p:nvPr/>
          </p:nvSpPr>
          <p:spPr bwMode="auto">
            <a:xfrm>
              <a:off x="3332" y="2661"/>
              <a:ext cx="21" cy="30"/>
            </a:xfrm>
            <a:custGeom>
              <a:gdLst>
                <a:gd fmla="*/ 1 w 5" name="T0"/>
                <a:gd fmla="*/ 6 h 7" name="T1"/>
                <a:gd fmla="*/ 4 w 5" name="T2"/>
                <a:gd fmla="*/ 5 h 7" name="T3"/>
                <a:gd fmla="*/ 5 w 5" name="T4"/>
                <a:gd fmla="*/ 2 h 7" name="T5"/>
                <a:gd fmla="*/ 1 w 5" name="T6"/>
                <a:gd fmla="*/ 3 h 7" name="T7"/>
                <a:gd fmla="*/ 1 w 5" name="T8"/>
                <a:gd fmla="*/ 4 h 7" name="T9"/>
                <a:gd fmla="*/ 1 w 5" name="T10"/>
                <a:gd fmla="*/ 6 h 7" name="T11"/>
              </a:gdLst>
              <a:cxnLst>
                <a:cxn ang="0">
                  <a:pos x="T0" y="T1"/>
                </a:cxn>
                <a:cxn ang="0">
                  <a:pos x="T2" y="T3"/>
                </a:cxn>
                <a:cxn ang="0">
                  <a:pos x="T4" y="T5"/>
                </a:cxn>
                <a:cxn ang="0">
                  <a:pos x="T6" y="T7"/>
                </a:cxn>
                <a:cxn ang="0">
                  <a:pos x="T8" y="T9"/>
                </a:cxn>
                <a:cxn ang="0">
                  <a:pos x="T10" y="T11"/>
                </a:cxn>
              </a:cxnLst>
              <a:rect b="b" l="0" r="r" t="0"/>
              <a:pathLst>
                <a:path h="7" w="5">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210"/>
            <p:cNvSpPr/>
            <p:nvPr/>
          </p:nvSpPr>
          <p:spPr bwMode="auto">
            <a:xfrm>
              <a:off x="3314" y="2674"/>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211"/>
            <p:cNvSpPr/>
            <p:nvPr/>
          </p:nvSpPr>
          <p:spPr bwMode="auto">
            <a:xfrm>
              <a:off x="3306" y="2648"/>
              <a:ext cx="21" cy="30"/>
            </a:xfrm>
            <a:custGeom>
              <a:gdLst>
                <a:gd fmla="*/ 4 w 5" name="T0"/>
                <a:gd fmla="*/ 4 h 7" name="T1"/>
                <a:gd fmla="*/ 3 w 5" name="T2"/>
                <a:gd fmla="*/ 4 h 7" name="T3"/>
                <a:gd fmla="*/ 1 w 5" name="T4"/>
                <a:gd fmla="*/ 2 h 7" name="T5"/>
                <a:gd fmla="*/ 0 w 5" name="T6"/>
                <a:gd fmla="*/ 5 h 7" name="T7"/>
                <a:gd fmla="*/ 4 w 5" name="T8"/>
                <a:gd fmla="*/ 4 h 7" name="T9"/>
              </a:gdLst>
              <a:cxnLst>
                <a:cxn ang="0">
                  <a:pos x="T0" y="T1"/>
                </a:cxn>
                <a:cxn ang="0">
                  <a:pos x="T2" y="T3"/>
                </a:cxn>
                <a:cxn ang="0">
                  <a:pos x="T4" y="T5"/>
                </a:cxn>
                <a:cxn ang="0">
                  <a:pos x="T6" y="T7"/>
                </a:cxn>
                <a:cxn ang="0">
                  <a:pos x="T8" y="T9"/>
                </a:cxn>
              </a:cxnLst>
              <a:rect b="b" l="0" r="r" t="0"/>
              <a:pathLst>
                <a:path h="7" w="5">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12"/>
            <p:cNvSpPr/>
            <p:nvPr/>
          </p:nvSpPr>
          <p:spPr bwMode="auto">
            <a:xfrm>
              <a:off x="3284" y="2670"/>
              <a:ext cx="26" cy="30"/>
            </a:xfrm>
            <a:custGeom>
              <a:gdLst>
                <a:gd fmla="*/ 4 w 6" name="T0"/>
                <a:gd fmla="*/ 5 h 7" name="T1"/>
                <a:gd fmla="*/ 5 w 6" name="T2"/>
                <a:gd fmla="*/ 3 h 7" name="T3"/>
                <a:gd fmla="*/ 2 w 6" name="T4"/>
                <a:gd fmla="*/ 2 h 7" name="T5"/>
                <a:gd fmla="*/ 1 w 6" name="T6"/>
                <a:gd fmla="*/ 4 h 7" name="T7"/>
                <a:gd fmla="*/ 4 w 6" name="T8"/>
                <a:gd fmla="*/ 5 h 7" name="T9"/>
              </a:gdLst>
              <a:cxnLst>
                <a:cxn ang="0">
                  <a:pos x="T0" y="T1"/>
                </a:cxn>
                <a:cxn ang="0">
                  <a:pos x="T2" y="T3"/>
                </a:cxn>
                <a:cxn ang="0">
                  <a:pos x="T4" y="T5"/>
                </a:cxn>
                <a:cxn ang="0">
                  <a:pos x="T6" y="T7"/>
                </a:cxn>
                <a:cxn ang="0">
                  <a:pos x="T8" y="T9"/>
                </a:cxn>
              </a:cxnLst>
              <a:rect b="b" l="0" r="r" t="0"/>
              <a:pathLst>
                <a:path h="7" w="6">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213"/>
            <p:cNvSpPr/>
            <p:nvPr/>
          </p:nvSpPr>
          <p:spPr bwMode="auto">
            <a:xfrm>
              <a:off x="3262" y="2687"/>
              <a:ext cx="22" cy="26"/>
            </a:xfrm>
            <a:custGeom>
              <a:gdLst>
                <a:gd fmla="*/ 2 w 5" name="T0"/>
                <a:gd fmla="*/ 1 h 6" name="T1"/>
                <a:gd fmla="*/ 2 w 5" name="T2"/>
                <a:gd fmla="*/ 5 h 6" name="T3"/>
                <a:gd fmla="*/ 3 w 5" name="T4"/>
                <a:gd fmla="*/ 5 h 6" name="T5"/>
                <a:gd fmla="*/ 3 w 5" name="T6"/>
                <a:gd fmla="*/ 1 h 6" name="T7"/>
                <a:gd fmla="*/ 2 w 5" name="T8"/>
                <a:gd fmla="*/ 1 h 6" name="T9"/>
              </a:gdLst>
              <a:cxnLst>
                <a:cxn ang="0">
                  <a:pos x="T0" y="T1"/>
                </a:cxn>
                <a:cxn ang="0">
                  <a:pos x="T2" y="T3"/>
                </a:cxn>
                <a:cxn ang="0">
                  <a:pos x="T4" y="T5"/>
                </a:cxn>
                <a:cxn ang="0">
                  <a:pos x="T6" y="T7"/>
                </a:cxn>
                <a:cxn ang="0">
                  <a:pos x="T8" y="T9"/>
                </a:cxn>
              </a:cxnLst>
              <a:rect b="b" l="0" r="r" t="0"/>
              <a:pathLst>
                <a:path h="6" w="5">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214"/>
            <p:cNvSpPr/>
            <p:nvPr/>
          </p:nvSpPr>
          <p:spPr bwMode="auto">
            <a:xfrm>
              <a:off x="3371" y="2704"/>
              <a:ext cx="30" cy="17"/>
            </a:xfrm>
            <a:custGeom>
              <a:gdLst>
                <a:gd fmla="*/ 3 w 7" name="T0"/>
                <a:gd fmla="*/ 4 h 4" name="T1"/>
                <a:gd fmla="*/ 4 w 7" name="T2"/>
                <a:gd fmla="*/ 4 h 4" name="T3"/>
                <a:gd fmla="*/ 5 w 7" name="T4"/>
                <a:gd fmla="*/ 0 h 4" name="T5"/>
                <a:gd fmla="*/ 3 w 7" name="T6"/>
                <a:gd fmla="*/ 0 h 4" name="T7"/>
                <a:gd fmla="*/ 3 w 7" name="T8"/>
                <a:gd fmla="*/ 4 h 4" name="T9"/>
              </a:gdLst>
              <a:cxnLst>
                <a:cxn ang="0">
                  <a:pos x="T0" y="T1"/>
                </a:cxn>
                <a:cxn ang="0">
                  <a:pos x="T2" y="T3"/>
                </a:cxn>
                <a:cxn ang="0">
                  <a:pos x="T4" y="T5"/>
                </a:cxn>
                <a:cxn ang="0">
                  <a:pos x="T6" y="T7"/>
                </a:cxn>
                <a:cxn ang="0">
                  <a:pos x="T8" y="T9"/>
                </a:cxn>
              </a:cxnLst>
              <a:rect b="b" l="0" r="r" t="0"/>
              <a:pathLst>
                <a:path h="4" w="7">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15"/>
            <p:cNvSpPr>
              <a:spLocks noEditPoints="1"/>
            </p:cNvSpPr>
            <p:nvPr/>
          </p:nvSpPr>
          <p:spPr bwMode="auto">
            <a:xfrm>
              <a:off x="3162" y="2851"/>
              <a:ext cx="161" cy="168"/>
            </a:xfrm>
            <a:custGeom>
              <a:gdLst>
                <a:gd fmla="*/ 5 w 37" name="T0"/>
                <a:gd fmla="*/ 9 h 39" name="T1"/>
                <a:gd fmla="*/ 2 w 37" name="T2"/>
                <a:gd fmla="*/ 20 h 39" name="T3"/>
                <a:gd fmla="*/ 2 w 37" name="T4"/>
                <a:gd fmla="*/ 37 h 39" name="T5"/>
                <a:gd fmla="*/ 7 w 37" name="T6"/>
                <a:gd fmla="*/ 38 h 39" name="T7"/>
                <a:gd fmla="*/ 18 w 37" name="T8"/>
                <a:gd fmla="*/ 33 h 39" name="T9"/>
                <a:gd fmla="*/ 31 w 37" name="T10"/>
                <a:gd fmla="*/ 24 h 39" name="T11"/>
                <a:gd fmla="*/ 24 w 37" name="T12"/>
                <a:gd fmla="*/ 4 h 39" name="T13"/>
                <a:gd fmla="*/ 5 w 37" name="T14"/>
                <a:gd fmla="*/ 9 h 39" name="T15"/>
                <a:gd fmla="*/ 22 w 37" name="T16"/>
                <a:gd fmla="*/ 24 h 39" name="T17"/>
                <a:gd fmla="*/ 9 w 37" name="T18"/>
                <a:gd fmla="*/ 31 h 39" name="T19"/>
                <a:gd fmla="*/ 10 w 37" name="T20"/>
                <a:gd fmla="*/ 17 h 39" name="T21"/>
                <a:gd fmla="*/ 19 w 37" name="T22"/>
                <a:gd fmla="*/ 10 h 39" name="T23"/>
                <a:gd fmla="*/ 22 w 37" name="T24"/>
                <a:gd fmla="*/ 24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37">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216"/>
            <p:cNvSpPr>
              <a:spLocks noEditPoints="1"/>
            </p:cNvSpPr>
            <p:nvPr/>
          </p:nvSpPr>
          <p:spPr bwMode="auto">
            <a:xfrm>
              <a:off x="3358" y="3053"/>
              <a:ext cx="95" cy="186"/>
            </a:xfrm>
            <a:custGeom>
              <a:gdLst>
                <a:gd fmla="*/ 15 w 22" name="T0"/>
                <a:gd fmla="*/ 28 h 43" name="T1"/>
                <a:gd fmla="*/ 15 w 22" name="T2"/>
                <a:gd fmla="*/ 22 h 43" name="T3"/>
                <a:gd fmla="*/ 15 w 22" name="T4"/>
                <a:gd fmla="*/ 6 h 43" name="T5"/>
                <a:gd fmla="*/ 15 w 22" name="T6"/>
                <a:gd fmla="*/ 6 h 43" name="T7"/>
                <a:gd fmla="*/ 17 w 22" name="T8"/>
                <a:gd fmla="*/ 5 h 43" name="T9"/>
                <a:gd fmla="*/ 15 w 22" name="T10"/>
                <a:gd fmla="*/ 2 h 43" name="T11"/>
                <a:gd fmla="*/ 14 w 22" name="T12"/>
                <a:gd fmla="*/ 3 h 43" name="T13"/>
                <a:gd fmla="*/ 13 w 22" name="T14"/>
                <a:gd fmla="*/ 4 h 43" name="T15"/>
                <a:gd fmla="*/ 11 w 22" name="T16"/>
                <a:gd fmla="*/ 4 h 43" name="T17"/>
                <a:gd fmla="*/ 10 w 22" name="T18"/>
                <a:gd fmla="*/ 3 h 43" name="T19"/>
                <a:gd fmla="*/ 9 w 22" name="T20"/>
                <a:gd fmla="*/ 3 h 43" name="T21"/>
                <a:gd fmla="*/ 8 w 22" name="T22"/>
                <a:gd fmla="*/ 3 h 43" name="T23"/>
                <a:gd fmla="*/ 6 w 22" name="T24"/>
                <a:gd fmla="*/ 6 h 43" name="T25"/>
                <a:gd fmla="*/ 6 w 22" name="T26"/>
                <a:gd fmla="*/ 6 h 43" name="T27"/>
                <a:gd fmla="*/ 8 w 22" name="T28"/>
                <a:gd fmla="*/ 8 h 43" name="T29"/>
                <a:gd fmla="*/ 8 w 22" name="T30"/>
                <a:gd fmla="*/ 11 h 43" name="T31"/>
                <a:gd fmla="*/ 8 w 22" name="T32"/>
                <a:gd fmla="*/ 28 h 43" name="T33"/>
                <a:gd fmla="*/ 8 w 22" name="T34"/>
                <a:gd fmla="*/ 28 h 43" name="T35"/>
                <a:gd fmla="*/ 4 w 22" name="T36"/>
                <a:gd fmla="*/ 32 h 43" name="T37"/>
                <a:gd fmla="*/ 5 w 22" name="T38"/>
                <a:gd fmla="*/ 39 h 43" name="T39"/>
                <a:gd fmla="*/ 7 w 22" name="T40"/>
                <a:gd fmla="*/ 38 h 43" name="T41"/>
                <a:gd fmla="*/ 7 w 22" name="T42"/>
                <a:gd fmla="*/ 38 h 43" name="T43"/>
                <a:gd fmla="*/ 13 w 22" name="T44"/>
                <a:gd fmla="*/ 38 h 43" name="T45"/>
                <a:gd fmla="*/ 14 w 22" name="T46"/>
                <a:gd fmla="*/ 39 h 43" name="T47"/>
                <a:gd fmla="*/ 20 w 22" name="T48"/>
                <a:gd fmla="*/ 34 h 43" name="T49"/>
                <a:gd fmla="*/ 15 w 22" name="T50"/>
                <a:gd fmla="*/ 28 h 43" name="T51"/>
                <a:gd fmla="*/ 12 w 22" name="T52"/>
                <a:gd fmla="*/ 11 h 43" name="T53"/>
                <a:gd fmla="*/ 12 w 22" name="T54"/>
                <a:gd fmla="*/ 11 h 43" name="T55"/>
                <a:gd fmla="*/ 12 w 22" name="T56"/>
                <a:gd fmla="*/ 10 h 43" name="T57"/>
                <a:gd fmla="*/ 12 w 22" name="T58"/>
                <a:gd fmla="*/ 11 h 4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 w="22">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217"/>
            <p:cNvSpPr/>
            <p:nvPr/>
          </p:nvSpPr>
          <p:spPr bwMode="auto">
            <a:xfrm>
              <a:off x="3188" y="2717"/>
              <a:ext cx="26" cy="17"/>
            </a:xfrm>
            <a:custGeom>
              <a:gdLst>
                <a:gd fmla="*/ 2 w 6" name="T0"/>
                <a:gd fmla="*/ 4 h 4" name="T1"/>
                <a:gd fmla="*/ 3 w 6" name="T2"/>
                <a:gd fmla="*/ 4 h 4" name="T3"/>
                <a:gd fmla="*/ 4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218"/>
            <p:cNvSpPr/>
            <p:nvPr/>
          </p:nvSpPr>
          <p:spPr bwMode="auto">
            <a:xfrm>
              <a:off x="3223" y="2678"/>
              <a:ext cx="30" cy="35"/>
            </a:xfrm>
            <a:custGeom>
              <a:gdLst>
                <a:gd fmla="*/ 2 w 7" name="T0"/>
                <a:gd fmla="*/ 8 h 8" name="T1"/>
                <a:gd fmla="*/ 2 w 7" name="T2"/>
                <a:gd fmla="*/ 8 h 8" name="T3"/>
                <a:gd fmla="*/ 4 w 7" name="T4"/>
                <a:gd fmla="*/ 5 h 8" name="T5"/>
                <a:gd fmla="*/ 7 w 7" name="T6"/>
                <a:gd fmla="*/ 3 h 8" name="T7"/>
                <a:gd fmla="*/ 7 w 7" name="T8"/>
                <a:gd fmla="*/ 2 h 8" name="T9"/>
                <a:gd fmla="*/ 4 w 7" name="T10"/>
                <a:gd fmla="*/ 3 h 8" name="T11"/>
                <a:gd fmla="*/ 4 w 7" name="T12"/>
                <a:gd fmla="*/ 4 h 8" name="T13"/>
                <a:gd fmla="*/ 4 w 7" name="T14"/>
                <a:gd fmla="*/ 4 h 8" name="T15"/>
                <a:gd fmla="*/ 3 w 7" name="T16"/>
                <a:gd fmla="*/ 4 h 8" name="T17"/>
                <a:gd fmla="*/ 3 w 7" name="T18"/>
                <a:gd fmla="*/ 4 h 8" name="T19"/>
                <a:gd fmla="*/ 2 w 7" name="T20"/>
                <a:gd fmla="*/ 8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219"/>
            <p:cNvSpPr/>
            <p:nvPr/>
          </p:nvSpPr>
          <p:spPr bwMode="auto">
            <a:xfrm>
              <a:off x="3166" y="2808"/>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20"/>
            <p:cNvSpPr/>
            <p:nvPr/>
          </p:nvSpPr>
          <p:spPr bwMode="auto">
            <a:xfrm>
              <a:off x="3188" y="2747"/>
              <a:ext cx="13" cy="31"/>
            </a:xfrm>
            <a:custGeom>
              <a:gdLst>
                <a:gd fmla="*/ 3 w 3" name="T0"/>
                <a:gd fmla="*/ 3 h 7" name="T1"/>
                <a:gd fmla="*/ 3 w 3" name="T2"/>
                <a:gd fmla="*/ 2 h 7" name="T3"/>
                <a:gd fmla="*/ 0 w 3" name="T4"/>
                <a:gd fmla="*/ 4 h 7" name="T5"/>
                <a:gd fmla="*/ 0 w 3" name="T6"/>
                <a:gd fmla="*/ 5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221"/>
            <p:cNvSpPr/>
            <p:nvPr/>
          </p:nvSpPr>
          <p:spPr bwMode="auto">
            <a:xfrm>
              <a:off x="3162" y="2859"/>
              <a:ext cx="26" cy="13"/>
            </a:xfrm>
            <a:custGeom>
              <a:gdLst>
                <a:gd fmla="*/ 2 w 6" name="T0"/>
                <a:gd fmla="*/ 3 h 3" name="T1"/>
                <a:gd fmla="*/ 3 w 6" name="T2"/>
                <a:gd fmla="*/ 3 h 3" name="T3"/>
                <a:gd fmla="*/ 3 w 6" name="T4"/>
                <a:gd fmla="*/ 0 h 3" name="T5"/>
                <a:gd fmla="*/ 3 w 6" name="T6"/>
                <a:gd fmla="*/ 0 h 3" name="T7"/>
                <a:gd fmla="*/ 2 w 6" name="T8"/>
                <a:gd fmla="*/ 3 h 3" name="T9"/>
              </a:gdLst>
              <a:cxnLst>
                <a:cxn ang="0">
                  <a:pos x="T0" y="T1"/>
                </a:cxn>
                <a:cxn ang="0">
                  <a:pos x="T2" y="T3"/>
                </a:cxn>
                <a:cxn ang="0">
                  <a:pos x="T4" y="T5"/>
                </a:cxn>
                <a:cxn ang="0">
                  <a:pos x="T6" y="T7"/>
                </a:cxn>
                <a:cxn ang="0">
                  <a:pos x="T8" y="T9"/>
                </a:cxn>
              </a:cxnLst>
              <a:rect b="b" l="0" r="r" t="0"/>
              <a:pathLst>
                <a:path h="3" w="6">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222"/>
            <p:cNvSpPr/>
            <p:nvPr/>
          </p:nvSpPr>
          <p:spPr bwMode="auto">
            <a:xfrm>
              <a:off x="3145" y="2821"/>
              <a:ext cx="26" cy="17"/>
            </a:xfrm>
            <a:custGeom>
              <a:gdLst>
                <a:gd fmla="*/ 2 w 6" name="T0"/>
                <a:gd fmla="*/ 4 h 4" name="T1"/>
                <a:gd fmla="*/ 3 w 6" name="T2"/>
                <a:gd fmla="*/ 4 h 4" name="T3"/>
                <a:gd fmla="*/ 3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223"/>
            <p:cNvSpPr/>
            <p:nvPr/>
          </p:nvSpPr>
          <p:spPr bwMode="auto">
            <a:xfrm>
              <a:off x="3171" y="2756"/>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224"/>
            <p:cNvSpPr/>
            <p:nvPr/>
          </p:nvSpPr>
          <p:spPr bwMode="auto">
            <a:xfrm>
              <a:off x="3162" y="2950"/>
              <a:ext cx="26" cy="17"/>
            </a:xfrm>
            <a:custGeom>
              <a:gdLst>
                <a:gd fmla="*/ 3 w 6" name="T0"/>
                <a:gd fmla="*/ 4 h 4" name="T1"/>
                <a:gd fmla="*/ 3 w 6" name="T2"/>
                <a:gd fmla="*/ 4 h 4" name="T3"/>
                <a:gd fmla="*/ 4 w 6" name="T4"/>
                <a:gd fmla="*/ 0 h 4" name="T5"/>
                <a:gd fmla="*/ 3 w 6" name="T6"/>
                <a:gd fmla="*/ 0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225"/>
            <p:cNvSpPr/>
            <p:nvPr/>
          </p:nvSpPr>
          <p:spPr bwMode="auto">
            <a:xfrm>
              <a:off x="3123" y="2881"/>
              <a:ext cx="22" cy="13"/>
            </a:xfrm>
            <a:custGeom>
              <a:gdLst>
                <a:gd fmla="*/ 2 w 5" name="T0"/>
                <a:gd fmla="*/ 3 h 3" name="T1"/>
                <a:gd fmla="*/ 3 w 5" name="T2"/>
                <a:gd fmla="*/ 0 h 3" name="T3"/>
                <a:gd fmla="*/ 2 w 5" name="T4"/>
                <a:gd fmla="*/ 3 h 3" name="T5"/>
              </a:gdLst>
              <a:cxnLst>
                <a:cxn ang="0">
                  <a:pos x="T0" y="T1"/>
                </a:cxn>
                <a:cxn ang="0">
                  <a:pos x="T2" y="T3"/>
                </a:cxn>
                <a:cxn ang="0">
                  <a:pos x="T4" y="T5"/>
                </a:cxn>
              </a:cxnLst>
              <a:rect b="b" l="0" r="r" t="0"/>
              <a:pathLst>
                <a:path h="3" w="5">
                  <a:moveTo>
                    <a:pt x="2" y="3"/>
                  </a:moveTo>
                  <a:cubicBezTo>
                    <a:pt x="4" y="3"/>
                    <a:pt x="5"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226"/>
            <p:cNvSpPr/>
            <p:nvPr/>
          </p:nvSpPr>
          <p:spPr bwMode="auto">
            <a:xfrm>
              <a:off x="3119" y="2915"/>
              <a:ext cx="30" cy="39"/>
            </a:xfrm>
            <a:custGeom>
              <a:gdLst>
                <a:gd fmla="*/ 3 w 7" name="T0"/>
                <a:gd fmla="*/ 6 h 9" name="T1"/>
                <a:gd fmla="*/ 3 w 7" name="T2"/>
                <a:gd fmla="*/ 6 h 9" name="T3"/>
                <a:gd fmla="*/ 6 w 7" name="T4"/>
                <a:gd fmla="*/ 5 h 9" name="T5"/>
                <a:gd fmla="*/ 7 w 7" name="T6"/>
                <a:gd fmla="*/ 2 h 9" name="T7"/>
                <a:gd fmla="*/ 5 w 7" name="T8"/>
                <a:gd fmla="*/ 0 h 9" name="T9"/>
                <a:gd fmla="*/ 3 w 7" name="T10"/>
                <a:gd fmla="*/ 2 h 9" name="T11"/>
                <a:gd fmla="*/ 3 w 7" name="T12"/>
                <a:gd fmla="*/ 2 h 9" name="T13"/>
                <a:gd fmla="*/ 3 w 7" name="T14"/>
                <a:gd fmla="*/ 2 h 9" name="T15"/>
                <a:gd fmla="*/ 2 w 7" name="T16"/>
                <a:gd fmla="*/ 6 h 9" name="T17"/>
                <a:gd fmla="*/ 2 w 7" name="T18"/>
                <a:gd fmla="*/ 6 h 9" name="T19"/>
                <a:gd fmla="*/ 3 w 7" name="T20"/>
                <a:gd fmla="*/ 6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7">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227"/>
            <p:cNvSpPr/>
            <p:nvPr/>
          </p:nvSpPr>
          <p:spPr bwMode="auto">
            <a:xfrm>
              <a:off x="3123" y="2829"/>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228"/>
            <p:cNvSpPr/>
            <p:nvPr/>
          </p:nvSpPr>
          <p:spPr bwMode="auto">
            <a:xfrm>
              <a:off x="3114" y="2864"/>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229"/>
            <p:cNvSpPr/>
            <p:nvPr/>
          </p:nvSpPr>
          <p:spPr bwMode="auto">
            <a:xfrm>
              <a:off x="3223" y="2717"/>
              <a:ext cx="26" cy="17"/>
            </a:xfrm>
            <a:custGeom>
              <a:gdLst>
                <a:gd fmla="*/ 3 w 6" name="T0"/>
                <a:gd fmla="*/ 4 h 4" name="T1"/>
                <a:gd fmla="*/ 4 w 6" name="T2"/>
                <a:gd fmla="*/ 0 h 4" name="T3"/>
                <a:gd fmla="*/ 3 w 6" name="T4"/>
                <a:gd fmla="*/ 0 h 4" name="T5"/>
                <a:gd fmla="*/ 2 w 6" name="T6"/>
                <a:gd fmla="*/ 4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230"/>
            <p:cNvSpPr/>
            <p:nvPr/>
          </p:nvSpPr>
          <p:spPr bwMode="auto">
            <a:xfrm>
              <a:off x="3210" y="2739"/>
              <a:ext cx="17" cy="26"/>
            </a:xfrm>
            <a:custGeom>
              <a:gdLst>
                <a:gd fmla="*/ 0 w 4" name="T0"/>
                <a:gd fmla="*/ 3 h 6" name="T1"/>
                <a:gd fmla="*/ 0 w 4" name="T2"/>
                <a:gd fmla="*/ 4 h 6" name="T3"/>
                <a:gd fmla="*/ 4 w 4" name="T4"/>
                <a:gd fmla="*/ 3 h 6" name="T5"/>
                <a:gd fmla="*/ 4 w 4" name="T6"/>
                <a:gd fmla="*/ 2 h 6" name="T7"/>
                <a:gd fmla="*/ 0 w 4" name="T8"/>
                <a:gd fmla="*/ 3 h 6" name="T9"/>
              </a:gdLst>
              <a:cxnLst>
                <a:cxn ang="0">
                  <a:pos x="T0" y="T1"/>
                </a:cxn>
                <a:cxn ang="0">
                  <a:pos x="T2" y="T3"/>
                </a:cxn>
                <a:cxn ang="0">
                  <a:pos x="T4" y="T5"/>
                </a:cxn>
                <a:cxn ang="0">
                  <a:pos x="T6" y="T7"/>
                </a:cxn>
                <a:cxn ang="0">
                  <a:pos x="T8" y="T9"/>
                </a:cxn>
              </a:cxnLst>
              <a:rect b="b" l="0" r="r" t="0"/>
              <a:pathLst>
                <a:path h="6" w="4">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231"/>
            <p:cNvSpPr/>
            <p:nvPr/>
          </p:nvSpPr>
          <p:spPr bwMode="auto">
            <a:xfrm>
              <a:off x="3206" y="3079"/>
              <a:ext cx="21" cy="13"/>
            </a:xfrm>
            <a:custGeom>
              <a:gdLst>
                <a:gd fmla="*/ 3 w 5" name="T0"/>
                <a:gd fmla="*/ 0 h 3" name="T1"/>
                <a:gd fmla="*/ 2 w 5" name="T2"/>
                <a:gd fmla="*/ 3 h 3" name="T3"/>
                <a:gd fmla="*/ 3 w 5" name="T4"/>
                <a:gd fmla="*/ 0 h 3" name="T5"/>
              </a:gdLst>
              <a:cxnLst>
                <a:cxn ang="0">
                  <a:pos x="T0" y="T1"/>
                </a:cxn>
                <a:cxn ang="0">
                  <a:pos x="T2" y="T3"/>
                </a:cxn>
                <a:cxn ang="0">
                  <a:pos x="T4" y="T5"/>
                </a:cxn>
              </a:cxnLst>
              <a:rect b="b" l="0" r="r" t="0"/>
              <a:pathLst>
                <a:path h="3" w="5">
                  <a:moveTo>
                    <a:pt x="3" y="0"/>
                  </a:moveTo>
                  <a:cubicBezTo>
                    <a:pt x="1" y="0"/>
                    <a:pt x="0" y="3"/>
                    <a:pt x="2" y="3"/>
                  </a:cubicBezTo>
                  <a:cubicBezTo>
                    <a:pt x="4"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232"/>
            <p:cNvSpPr/>
            <p:nvPr/>
          </p:nvSpPr>
          <p:spPr bwMode="auto">
            <a:xfrm>
              <a:off x="3175" y="3062"/>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233"/>
            <p:cNvSpPr/>
            <p:nvPr/>
          </p:nvSpPr>
          <p:spPr bwMode="auto">
            <a:xfrm>
              <a:off x="3193" y="3036"/>
              <a:ext cx="47" cy="43"/>
            </a:xfrm>
            <a:custGeom>
              <a:gdLst>
                <a:gd fmla="*/ 5 w 11" name="T0"/>
                <a:gd fmla="*/ 9 h 10" name="T1"/>
                <a:gd fmla="*/ 6 w 11" name="T2"/>
                <a:gd fmla="*/ 8 h 10" name="T3"/>
                <a:gd fmla="*/ 7 w 11" name="T4"/>
                <a:gd fmla="*/ 7 h 10" name="T5"/>
                <a:gd fmla="*/ 7 w 11" name="T6"/>
                <a:gd fmla="*/ 7 h 10" name="T7"/>
                <a:gd fmla="*/ 10 w 11" name="T8"/>
                <a:gd fmla="*/ 5 h 10" name="T9"/>
                <a:gd fmla="*/ 9 w 11" name="T10"/>
                <a:gd fmla="*/ 4 h 10" name="T11"/>
                <a:gd fmla="*/ 7 w 11" name="T12"/>
                <a:gd fmla="*/ 4 h 10" name="T13"/>
                <a:gd fmla="*/ 6 w 11" name="T14"/>
                <a:gd fmla="*/ 2 h 10" name="T15"/>
                <a:gd fmla="*/ 3 w 11" name="T16"/>
                <a:gd fmla="*/ 1 h 10" name="T17"/>
                <a:gd fmla="*/ 1 w 11" name="T18"/>
                <a:gd fmla="*/ 5 h 10" name="T19"/>
                <a:gd fmla="*/ 4 w 11" name="T20"/>
                <a:gd fmla="*/ 6 h 10" name="T21"/>
                <a:gd fmla="*/ 4 w 11" name="T22"/>
                <a:gd fmla="*/ 6 h 10" name="T23"/>
                <a:gd fmla="*/ 5 w 11"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11">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234"/>
            <p:cNvSpPr/>
            <p:nvPr/>
          </p:nvSpPr>
          <p:spPr bwMode="auto">
            <a:xfrm>
              <a:off x="3140" y="3010"/>
              <a:ext cx="22" cy="18"/>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235"/>
            <p:cNvSpPr/>
            <p:nvPr/>
          </p:nvSpPr>
          <p:spPr bwMode="auto">
            <a:xfrm>
              <a:off x="3106" y="2890"/>
              <a:ext cx="21" cy="17"/>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236"/>
            <p:cNvSpPr/>
            <p:nvPr/>
          </p:nvSpPr>
          <p:spPr bwMode="auto">
            <a:xfrm>
              <a:off x="3106" y="2959"/>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237"/>
            <p:cNvSpPr/>
            <p:nvPr/>
          </p:nvSpPr>
          <p:spPr bwMode="auto">
            <a:xfrm>
              <a:off x="3140" y="2937"/>
              <a:ext cx="26" cy="17"/>
            </a:xfrm>
            <a:custGeom>
              <a:gdLst>
                <a:gd fmla="*/ 3 w 6" name="T0"/>
                <a:gd fmla="*/ 4 h 4" name="T1"/>
                <a:gd fmla="*/ 3 w 6" name="T2"/>
                <a:gd fmla="*/ 0 h 4" name="T3"/>
                <a:gd fmla="*/ 3 w 6" name="T4"/>
                <a:gd fmla="*/ 4 h 4" name="T5"/>
              </a:gdLst>
              <a:cxnLst>
                <a:cxn ang="0">
                  <a:pos x="T0" y="T1"/>
                </a:cxn>
                <a:cxn ang="0">
                  <a:pos x="T2" y="T3"/>
                </a:cxn>
                <a:cxn ang="0">
                  <a:pos x="T4" y="T5"/>
                </a:cxn>
              </a:cxnLst>
              <a:rect b="b" l="0" r="r" t="0"/>
              <a:pathLst>
                <a:path h="4" w="6">
                  <a:moveTo>
                    <a:pt x="3" y="4"/>
                  </a:moveTo>
                  <a:cubicBezTo>
                    <a:pt x="5" y="4"/>
                    <a:pt x="6"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238"/>
            <p:cNvSpPr/>
            <p:nvPr/>
          </p:nvSpPr>
          <p:spPr bwMode="auto">
            <a:xfrm>
              <a:off x="3284" y="3036"/>
              <a:ext cx="48" cy="35"/>
            </a:xfrm>
            <a:custGeom>
              <a:gdLst>
                <a:gd fmla="*/ 10 w 11" name="T0"/>
                <a:gd fmla="*/ 5 h 8" name="T1"/>
                <a:gd fmla="*/ 10 w 11" name="T2"/>
                <a:gd fmla="*/ 4 h 8" name="T3"/>
                <a:gd fmla="*/ 9 w 11" name="T4"/>
                <a:gd fmla="*/ 2 h 8" name="T5"/>
                <a:gd fmla="*/ 7 w 11" name="T6"/>
                <a:gd fmla="*/ 2 h 8" name="T7"/>
                <a:gd fmla="*/ 6 w 11" name="T8"/>
                <a:gd fmla="*/ 2 h 8" name="T9"/>
                <a:gd fmla="*/ 5 w 11" name="T10"/>
                <a:gd fmla="*/ 3 h 8" name="T11"/>
                <a:gd fmla="*/ 4 w 11" name="T12"/>
                <a:gd fmla="*/ 2 h 8" name="T13"/>
                <a:gd fmla="*/ 4 w 11" name="T14"/>
                <a:gd fmla="*/ 2 h 8" name="T15"/>
                <a:gd fmla="*/ 2 w 11" name="T16"/>
                <a:gd fmla="*/ 5 h 8" name="T17"/>
                <a:gd fmla="*/ 2 w 11" name="T18"/>
                <a:gd fmla="*/ 6 h 8" name="T19"/>
                <a:gd fmla="*/ 4 w 11" name="T20"/>
                <a:gd fmla="*/ 5 h 8" name="T21"/>
                <a:gd fmla="*/ 5 w 11" name="T22"/>
                <a:gd fmla="*/ 6 h 8" name="T23"/>
                <a:gd fmla="*/ 6 w 11" name="T24"/>
                <a:gd fmla="*/ 6 h 8" name="T25"/>
                <a:gd fmla="*/ 7 w 11" name="T26"/>
                <a:gd fmla="*/ 6 h 8" name="T27"/>
                <a:gd fmla="*/ 7 w 11" name="T28"/>
                <a:gd fmla="*/ 6 h 8" name="T29"/>
                <a:gd fmla="*/ 10 w 11" name="T30"/>
                <a:gd fmla="*/ 5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239"/>
            <p:cNvSpPr/>
            <p:nvPr/>
          </p:nvSpPr>
          <p:spPr bwMode="auto">
            <a:xfrm>
              <a:off x="3375" y="3045"/>
              <a:ext cx="22" cy="26"/>
            </a:xfrm>
            <a:custGeom>
              <a:gdLst>
                <a:gd fmla="*/ 2 w 5" name="T0"/>
                <a:gd fmla="*/ 2 h 6" name="T1"/>
                <a:gd fmla="*/ 1 w 5" name="T2"/>
                <a:gd fmla="*/ 2 h 6" name="T3"/>
                <a:gd fmla="*/ 3 w 5" name="T4"/>
                <a:gd fmla="*/ 5 h 6" name="T5"/>
                <a:gd fmla="*/ 3 w 5" name="T6"/>
                <a:gd fmla="*/ 4 h 6" name="T7"/>
                <a:gd fmla="*/ 2 w 5" name="T8"/>
                <a:gd fmla="*/ 2 h 6" name="T9"/>
              </a:gdLst>
              <a:cxnLst>
                <a:cxn ang="0">
                  <a:pos x="T0" y="T1"/>
                </a:cxn>
                <a:cxn ang="0">
                  <a:pos x="T2" y="T3"/>
                </a:cxn>
                <a:cxn ang="0">
                  <a:pos x="T4" y="T5"/>
                </a:cxn>
                <a:cxn ang="0">
                  <a:pos x="T6" y="T7"/>
                </a:cxn>
                <a:cxn ang="0">
                  <a:pos x="T8" y="T9"/>
                </a:cxn>
              </a:cxnLst>
              <a:rect b="b" l="0" r="r" t="0"/>
              <a:pathLst>
                <a:path h="6" w="5">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240"/>
            <p:cNvSpPr/>
            <p:nvPr/>
          </p:nvSpPr>
          <p:spPr bwMode="auto">
            <a:xfrm>
              <a:off x="3262" y="3010"/>
              <a:ext cx="17" cy="35"/>
            </a:xfrm>
            <a:custGeom>
              <a:gdLst>
                <a:gd fmla="*/ 1 w 4" name="T0"/>
                <a:gd fmla="*/ 3 h 8" name="T1"/>
                <a:gd fmla="*/ 1 w 4" name="T2"/>
                <a:gd fmla="*/ 4 h 8" name="T3"/>
                <a:gd fmla="*/ 0 w 4" name="T4"/>
                <a:gd fmla="*/ 5 h 8" name="T5"/>
                <a:gd fmla="*/ 0 w 4" name="T6"/>
                <a:gd fmla="*/ 5 h 8" name="T7"/>
                <a:gd fmla="*/ 0 w 4" name="T8"/>
                <a:gd fmla="*/ 6 h 8" name="T9"/>
                <a:gd fmla="*/ 4 w 4" name="T10"/>
                <a:gd fmla="*/ 5 h 8" name="T11"/>
                <a:gd fmla="*/ 4 w 4" name="T12"/>
                <a:gd fmla="*/ 4 h 8" name="T13"/>
                <a:gd fmla="*/ 4 w 4" name="T14"/>
                <a:gd fmla="*/ 4 h 8" name="T15"/>
                <a:gd fmla="*/ 4 w 4" name="T16"/>
                <a:gd fmla="*/ 3 h 8" name="T17"/>
                <a:gd fmla="*/ 4 w 4" name="T18"/>
                <a:gd fmla="*/ 2 h 8" name="T19"/>
                <a:gd fmla="*/ 1 w 4" name="T20"/>
                <a:gd fmla="*/ 3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241"/>
            <p:cNvSpPr/>
            <p:nvPr/>
          </p:nvSpPr>
          <p:spPr bwMode="auto">
            <a:xfrm>
              <a:off x="3214" y="3006"/>
              <a:ext cx="48" cy="35"/>
            </a:xfrm>
            <a:custGeom>
              <a:gdLst>
                <a:gd fmla="*/ 10 w 11" name="T0"/>
                <a:gd fmla="*/ 7 h 8" name="T1"/>
                <a:gd fmla="*/ 10 w 11" name="T2"/>
                <a:gd fmla="*/ 5 h 8" name="T3"/>
                <a:gd fmla="*/ 8 w 11" name="T4"/>
                <a:gd fmla="*/ 4 h 8" name="T5"/>
                <a:gd fmla="*/ 8 w 11" name="T6"/>
                <a:gd fmla="*/ 2 h 8" name="T7"/>
                <a:gd fmla="*/ 6 w 11" name="T8"/>
                <a:gd fmla="*/ 0 h 8" name="T9"/>
                <a:gd fmla="*/ 5 w 11" name="T10"/>
                <a:gd fmla="*/ 4 h 8" name="T11"/>
                <a:gd fmla="*/ 5 w 11" name="T12"/>
                <a:gd fmla="*/ 4 h 8" name="T13"/>
                <a:gd fmla="*/ 3 w 11" name="T14"/>
                <a:gd fmla="*/ 4 h 8" name="T15"/>
                <a:gd fmla="*/ 3 w 11" name="T16"/>
                <a:gd fmla="*/ 7 h 8" name="T17"/>
                <a:gd fmla="*/ 3 w 11" name="T18"/>
                <a:gd fmla="*/ 7 h 8" name="T19"/>
                <a:gd fmla="*/ 5 w 11" name="T20"/>
                <a:gd fmla="*/ 7 h 8" name="T21"/>
                <a:gd fmla="*/ 6 w 11" name="T22"/>
                <a:gd fmla="*/ 7 h 8" name="T23"/>
                <a:gd fmla="*/ 6 w 11" name="T24"/>
                <a:gd fmla="*/ 7 h 8" name="T25"/>
                <a:gd fmla="*/ 7 w 11" name="T26"/>
                <a:gd fmla="*/ 8 h 8" name="T27"/>
                <a:gd fmla="*/ 8 w 11" name="T28"/>
                <a:gd fmla="*/ 8 h 8" name="T29"/>
                <a:gd fmla="*/ 10 w 11" name="T30"/>
                <a:gd fmla="*/ 7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242"/>
            <p:cNvSpPr/>
            <p:nvPr/>
          </p:nvSpPr>
          <p:spPr bwMode="auto">
            <a:xfrm>
              <a:off x="3232" y="2980"/>
              <a:ext cx="13" cy="30"/>
            </a:xfrm>
            <a:custGeom>
              <a:gdLst>
                <a:gd fmla="*/ 3 w 3" name="T0"/>
                <a:gd fmla="*/ 3 h 7" name="T1"/>
                <a:gd fmla="*/ 3 w 3" name="T2"/>
                <a:gd fmla="*/ 3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243"/>
            <p:cNvSpPr/>
            <p:nvPr/>
          </p:nvSpPr>
          <p:spPr bwMode="auto">
            <a:xfrm>
              <a:off x="3175" y="2984"/>
              <a:ext cx="48" cy="35"/>
            </a:xfrm>
            <a:custGeom>
              <a:gdLst>
                <a:gd fmla="*/ 6 w 11" name="T0"/>
                <a:gd fmla="*/ 6 h 8" name="T1"/>
                <a:gd fmla="*/ 7 w 11" name="T2"/>
                <a:gd fmla="*/ 6 h 8" name="T3"/>
                <a:gd fmla="*/ 9 w 11" name="T4"/>
                <a:gd fmla="*/ 3 h 8" name="T5"/>
                <a:gd fmla="*/ 7 w 11" name="T6"/>
                <a:gd fmla="*/ 2 h 8" name="T7"/>
                <a:gd fmla="*/ 6 w 11" name="T8"/>
                <a:gd fmla="*/ 3 h 8" name="T9"/>
                <a:gd fmla="*/ 6 w 11" name="T10"/>
                <a:gd fmla="*/ 2 h 8" name="T11"/>
                <a:gd fmla="*/ 6 w 11" name="T12"/>
                <a:gd fmla="*/ 2 h 8" name="T13"/>
                <a:gd fmla="*/ 5 w 11" name="T14"/>
                <a:gd fmla="*/ 1 h 8" name="T15"/>
                <a:gd fmla="*/ 3 w 11" name="T16"/>
                <a:gd fmla="*/ 0 h 8" name="T17"/>
                <a:gd fmla="*/ 1 w 11" name="T18"/>
                <a:gd fmla="*/ 1 h 8" name="T19"/>
                <a:gd fmla="*/ 2 w 11" name="T20"/>
                <a:gd fmla="*/ 4 h 8" name="T21"/>
                <a:gd fmla="*/ 3 w 11" name="T22"/>
                <a:gd fmla="*/ 5 h 8" name="T23"/>
                <a:gd fmla="*/ 3 w 11" name="T24"/>
                <a:gd fmla="*/ 5 h 8" name="T25"/>
                <a:gd fmla="*/ 4 w 11" name="T26"/>
                <a:gd fmla="*/ 5 h 8" name="T27"/>
                <a:gd fmla="*/ 4 w 11" name="T28"/>
                <a:gd fmla="*/ 5 h 8" name="T29"/>
                <a:gd fmla="*/ 5 w 11" name="T30"/>
                <a:gd fmla="*/ 5 h 8" name="T31"/>
                <a:gd fmla="*/ 5 w 11" name="T32"/>
                <a:gd fmla="*/ 4 h 8" name="T33"/>
                <a:gd fmla="*/ 6 w 11" name="T34"/>
                <a:gd fmla="*/ 6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244"/>
            <p:cNvSpPr/>
            <p:nvPr/>
          </p:nvSpPr>
          <p:spPr bwMode="auto">
            <a:xfrm>
              <a:off x="3297" y="3023"/>
              <a:ext cx="22"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245"/>
            <p:cNvSpPr/>
            <p:nvPr/>
          </p:nvSpPr>
          <p:spPr bwMode="auto">
            <a:xfrm>
              <a:off x="3418" y="3019"/>
              <a:ext cx="27" cy="30"/>
            </a:xfrm>
            <a:custGeom>
              <a:gdLst>
                <a:gd fmla="*/ 4 w 6" name="T0"/>
                <a:gd fmla="*/ 0 h 7" name="T1"/>
                <a:gd fmla="*/ 3 w 6" name="T2"/>
                <a:gd fmla="*/ 0 h 7" name="T3"/>
                <a:gd fmla="*/ 3 w 6" name="T4"/>
                <a:gd fmla="*/ 3 h 7" name="T5"/>
                <a:gd fmla="*/ 3 w 6" name="T6"/>
                <a:gd fmla="*/ 3 h 7" name="T7"/>
                <a:gd fmla="*/ 3 w 6" name="T8"/>
                <a:gd fmla="*/ 7 h 7" name="T9"/>
                <a:gd fmla="*/ 4 w 6" name="T10"/>
                <a:gd fmla="*/ 3 h 7" name="T11"/>
                <a:gd fmla="*/ 4 w 6"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246"/>
            <p:cNvSpPr/>
            <p:nvPr/>
          </p:nvSpPr>
          <p:spPr bwMode="auto">
            <a:xfrm>
              <a:off x="3436" y="2976"/>
              <a:ext cx="39" cy="34"/>
            </a:xfrm>
            <a:custGeom>
              <a:gdLst>
                <a:gd fmla="*/ 5 w 9" name="T0"/>
                <a:gd fmla="*/ 6 h 8" name="T1"/>
                <a:gd fmla="*/ 6 w 9" name="T2"/>
                <a:gd fmla="*/ 2 h 8" name="T3"/>
                <a:gd fmla="*/ 4 w 9" name="T4"/>
                <a:gd fmla="*/ 5 h 8" name="T5"/>
                <a:gd fmla="*/ 3 w 9" name="T6"/>
                <a:gd fmla="*/ 4 h 8" name="T7"/>
                <a:gd fmla="*/ 3 w 9" name="T8"/>
                <a:gd fmla="*/ 5 h 8" name="T9"/>
                <a:gd fmla="*/ 3 w 9" name="T10"/>
                <a:gd fmla="*/ 4 h 8" name="T11"/>
                <a:gd fmla="*/ 4 w 9" name="T12"/>
                <a:gd fmla="*/ 0 h 8" name="T13"/>
                <a:gd fmla="*/ 0 w 9" name="T14"/>
                <a:gd fmla="*/ 4 h 8" name="T15"/>
                <a:gd fmla="*/ 2 w 9" name="T16"/>
                <a:gd fmla="*/ 5 h 8" name="T17"/>
                <a:gd fmla="*/ 3 w 9" name="T18"/>
                <a:gd fmla="*/ 8 h 8" name="T19"/>
                <a:gd fmla="*/ 5 w 9" name="T20"/>
                <a:gd fmla="*/ 5 h 8" name="T21"/>
                <a:gd fmla="*/ 5 w 9" name="T22"/>
                <a:gd fmla="*/ 6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9">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247"/>
            <p:cNvSpPr/>
            <p:nvPr/>
          </p:nvSpPr>
          <p:spPr bwMode="auto">
            <a:xfrm>
              <a:off x="3475" y="2950"/>
              <a:ext cx="48" cy="30"/>
            </a:xfrm>
            <a:custGeom>
              <a:gdLst>
                <a:gd fmla="*/ 3 w 11" name="T0"/>
                <a:gd fmla="*/ 7 h 7" name="T1"/>
                <a:gd fmla="*/ 5 w 11" name="T2"/>
                <a:gd fmla="*/ 5 h 7" name="T3"/>
                <a:gd fmla="*/ 5 w 11" name="T4"/>
                <a:gd fmla="*/ 5 h 7" name="T5"/>
                <a:gd fmla="*/ 7 w 11" name="T6"/>
                <a:gd fmla="*/ 5 h 7" name="T7"/>
                <a:gd fmla="*/ 9 w 11" name="T8"/>
                <a:gd fmla="*/ 2 h 7" name="T9"/>
                <a:gd fmla="*/ 8 w 11" name="T10"/>
                <a:gd fmla="*/ 2 h 7" name="T11"/>
                <a:gd fmla="*/ 7 w 11" name="T12"/>
                <a:gd fmla="*/ 0 h 7" name="T13"/>
                <a:gd fmla="*/ 4 w 11" name="T14"/>
                <a:gd fmla="*/ 3 h 7" name="T15"/>
                <a:gd fmla="*/ 4 w 11" name="T16"/>
                <a:gd fmla="*/ 3 h 7" name="T17"/>
                <a:gd fmla="*/ 3 w 11" name="T18"/>
                <a:gd fmla="*/ 3 h 7" name="T19"/>
                <a:gd fmla="*/ 3 w 11" name="T20"/>
                <a:gd fmla="*/ 7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11">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248"/>
            <p:cNvSpPr/>
            <p:nvPr/>
          </p:nvSpPr>
          <p:spPr bwMode="auto">
            <a:xfrm>
              <a:off x="3180" y="2963"/>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249"/>
            <p:cNvSpPr>
              <a:spLocks noEditPoints="1"/>
            </p:cNvSpPr>
            <p:nvPr/>
          </p:nvSpPr>
          <p:spPr bwMode="auto">
            <a:xfrm>
              <a:off x="3153" y="2972"/>
              <a:ext cx="22" cy="34"/>
            </a:xfrm>
            <a:custGeom>
              <a:gdLst>
                <a:gd fmla="*/ 3 w 5" name="T0"/>
                <a:gd fmla="*/ 4 h 8" name="T1"/>
                <a:gd fmla="*/ 3 w 5" name="T2"/>
                <a:gd fmla="*/ 2 h 8" name="T3"/>
                <a:gd fmla="*/ 0 w 5" name="T4"/>
                <a:gd fmla="*/ 4 h 8" name="T5"/>
                <a:gd fmla="*/ 1 w 5" name="T6"/>
                <a:gd fmla="*/ 5 h 8" name="T7"/>
                <a:gd fmla="*/ 2 w 5" name="T8"/>
                <a:gd fmla="*/ 8 h 8" name="T9"/>
                <a:gd fmla="*/ 2 w 5" name="T10"/>
                <a:gd fmla="*/ 8 h 8" name="T11"/>
                <a:gd fmla="*/ 3 w 5" name="T12"/>
                <a:gd fmla="*/ 4 h 8" name="T13"/>
                <a:gd fmla="*/ 3 w 5" name="T14"/>
                <a:gd fmla="*/ 2 h 8" name="T15"/>
                <a:gd fmla="*/ 3 w 5" name="T16"/>
                <a:gd fmla="*/ 2 h 8" name="T17"/>
                <a:gd fmla="*/ 2 w 5" name="T18"/>
                <a:gd fmla="*/ 2 h 8" name="T19"/>
                <a:gd fmla="*/ 3 w 5" name="T20"/>
                <a:gd fmla="*/ 2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5">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250"/>
            <p:cNvSpPr/>
            <p:nvPr/>
          </p:nvSpPr>
          <p:spPr bwMode="auto">
            <a:xfrm>
              <a:off x="3384" y="3032"/>
              <a:ext cx="21" cy="17"/>
            </a:xfrm>
            <a:custGeom>
              <a:gdLst>
                <a:gd fmla="*/ 3 w 5" name="T0"/>
                <a:gd fmla="*/ 3 h 4" name="T1"/>
                <a:gd fmla="*/ 3 w 5" name="T2"/>
                <a:gd fmla="*/ 0 h 4" name="T3"/>
                <a:gd fmla="*/ 0 w 5" name="T4"/>
                <a:gd fmla="*/ 3 h 4" name="T5"/>
                <a:gd fmla="*/ 2 w 5" name="T6"/>
                <a:gd fmla="*/ 4 h 4" name="T7"/>
                <a:gd fmla="*/ 3 w 5" name="T8"/>
                <a:gd fmla="*/ 3 h 4" name="T9"/>
              </a:gdLst>
              <a:cxnLst>
                <a:cxn ang="0">
                  <a:pos x="T0" y="T1"/>
                </a:cxn>
                <a:cxn ang="0">
                  <a:pos x="T2" y="T3"/>
                </a:cxn>
                <a:cxn ang="0">
                  <a:pos x="T4" y="T5"/>
                </a:cxn>
                <a:cxn ang="0">
                  <a:pos x="T6" y="T7"/>
                </a:cxn>
                <a:cxn ang="0">
                  <a:pos x="T8" y="T9"/>
                </a:cxn>
              </a:cxnLst>
              <a:rect b="b" l="0" r="r" t="0"/>
              <a:pathLst>
                <a:path h="4" w="5">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251"/>
            <p:cNvSpPr>
              <a:spLocks noEditPoints="1"/>
            </p:cNvSpPr>
            <p:nvPr/>
          </p:nvSpPr>
          <p:spPr bwMode="auto">
            <a:xfrm>
              <a:off x="3401" y="3015"/>
              <a:ext cx="26" cy="47"/>
            </a:xfrm>
            <a:custGeom>
              <a:gdLst>
                <a:gd fmla="*/ 5 w 6" name="T0"/>
                <a:gd fmla="*/ 2 h 11" name="T1"/>
                <a:gd fmla="*/ 4 w 6" name="T2"/>
                <a:gd fmla="*/ 0 h 11" name="T3"/>
                <a:gd fmla="*/ 2 w 6" name="T4"/>
                <a:gd fmla="*/ 3 h 11" name="T5"/>
                <a:gd fmla="*/ 3 w 6" name="T6"/>
                <a:gd fmla="*/ 4 h 11" name="T7"/>
                <a:gd fmla="*/ 2 w 6" name="T8"/>
                <a:gd fmla="*/ 5 h 11" name="T9"/>
                <a:gd fmla="*/ 2 w 6" name="T10"/>
                <a:gd fmla="*/ 8 h 11" name="T11"/>
                <a:gd fmla="*/ 2 w 6" name="T12"/>
                <a:gd fmla="*/ 11 h 11" name="T13"/>
                <a:gd fmla="*/ 4 w 6" name="T14"/>
                <a:gd fmla="*/ 8 h 11" name="T15"/>
                <a:gd fmla="*/ 5 w 6" name="T16"/>
                <a:gd fmla="*/ 5 h 11" name="T17"/>
                <a:gd fmla="*/ 4 w 6" name="T18"/>
                <a:gd fmla="*/ 4 h 11" name="T19"/>
                <a:gd fmla="*/ 5 w 6" name="T20"/>
                <a:gd fmla="*/ 2 h 11" name="T21"/>
                <a:gd fmla="*/ 3 w 6" name="T22"/>
                <a:gd fmla="*/ 3 h 11" name="T23"/>
                <a:gd fmla="*/ 3 w 6" name="T24"/>
                <a:gd fmla="*/ 3 h 11" name="T25"/>
                <a:gd fmla="*/ 3 w 6" name="T26"/>
                <a:gd fmla="*/ 4 h 11" name="T27"/>
                <a:gd fmla="*/ 3 w 6" name="T28"/>
                <a:gd fmla="*/ 3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1" name="任意多边形 210"/>
            <p:cNvSpPr/>
            <p:nvPr/>
          </p:nvSpPr>
          <p:spPr>
            <a:xfrm>
              <a:off x="10887505" y="1383658"/>
              <a:ext cx="1201931" cy="552304"/>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sp>
        <p:nvSpPr>
          <p:cNvPr id="162" name="文本框 161"/>
          <p:cNvSpPr txBox="1"/>
          <p:nvPr/>
        </p:nvSpPr>
        <p:spPr>
          <a:xfrm>
            <a:off x="3029311" y="3224893"/>
            <a:ext cx="6183734" cy="1188720"/>
          </a:xfrm>
          <a:prstGeom prst="rect">
            <a:avLst/>
          </a:prstGeom>
          <a:noFill/>
        </p:spPr>
        <p:txBody>
          <a:bodyPr rtlCol="0" wrap="square">
            <a:spAutoFit/>
          </a:bodyPr>
          <a:lstStyle/>
          <a:p>
            <a:pPr algn="dist" lvl="0">
              <a:defRPr/>
            </a:pPr>
            <a:r>
              <a:rPr altLang="en-US" kern="0" lang="zh-CN" sz="7200">
                <a:solidFill>
                  <a:schemeClr val="tx1">
                    <a:lumMod val="75000"/>
                    <a:lumOff val="25000"/>
                  </a:schemeClr>
                </a:solidFill>
                <a:latin charset="-122" panose="020b0503020204020204" pitchFamily="34" typeface="微软雅黑"/>
                <a:ea charset="-122" panose="020b0503020204020204" pitchFamily="34" typeface="微软雅黑"/>
              </a:rPr>
              <a:t>论文答辩</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87395551"/>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199"/>
                                        </p:tgtEl>
                                        <p:attrNameLst>
                                          <p:attrName>style.visibility</p:attrName>
                                        </p:attrNameLst>
                                      </p:cBhvr>
                                      <p:to>
                                        <p:strVal val="visible"/>
                                      </p:to>
                                    </p:set>
                                    <p:anim calcmode="lin" valueType="num">
                                      <p:cBhvr>
                                        <p:cTn decel="50000" dur="500" fill="hold" id="7">
                                          <p:stCondLst>
                                            <p:cond delay="0"/>
                                          </p:stCondLst>
                                        </p:cTn>
                                        <p:tgtEl>
                                          <p:spTgt spid="199"/>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199"/>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199"/>
                                        </p:tgtEl>
                                        <p:attrNameLst>
                                          <p:attrName>ppt_w</p:attrName>
                                        </p:attrNameLst>
                                      </p:cBhvr>
                                      <p:tavLst>
                                        <p:tav tm="0">
                                          <p:val>
                                            <p:strVal val="#ppt_w*.05"/>
                                          </p:val>
                                        </p:tav>
                                        <p:tav tm="100000">
                                          <p:val>
                                            <p:strVal val="#ppt_w"/>
                                          </p:val>
                                        </p:tav>
                                      </p:tavLst>
                                    </p:anim>
                                    <p:anim calcmode="lin" valueType="num">
                                      <p:cBhvr>
                                        <p:cTn dur="1000" fill="hold" id="10"/>
                                        <p:tgtEl>
                                          <p:spTgt spid="199"/>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199"/>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199"/>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199"/>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199"/>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49"/>
                                        </p:tgtEl>
                                        <p:attrNameLst>
                                          <p:attrName>style.visibility</p:attrName>
                                        </p:attrNameLst>
                                      </p:cBhvr>
                                      <p:to>
                                        <p:strVal val="visible"/>
                                      </p:to>
                                    </p:set>
                                    <p:animEffect filter="wipe(left)" transition="in">
                                      <p:cBhvr>
                                        <p:cTn dur="500" id="18"/>
                                        <p:tgtEl>
                                          <p:spTgt spid="49"/>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50"/>
                                        </p:tgtEl>
                                        <p:attrNameLst>
                                          <p:attrName>style.visibility</p:attrName>
                                        </p:attrNameLst>
                                      </p:cBhvr>
                                      <p:to>
                                        <p:strVal val="visible"/>
                                      </p:to>
                                    </p:set>
                                    <p:animEffect filter="wipe(left)" transition="in">
                                      <p:cBhvr>
                                        <p:cTn dur="500" id="21"/>
                                        <p:tgtEl>
                                          <p:spTgt spid="50"/>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51"/>
                                        </p:tgtEl>
                                        <p:attrNameLst>
                                          <p:attrName>style.visibility</p:attrName>
                                        </p:attrNameLst>
                                      </p:cBhvr>
                                      <p:to>
                                        <p:strVal val="visible"/>
                                      </p:to>
                                    </p:set>
                                    <p:animEffect filter="fade" transition="in">
                                      <p:cBhvr>
                                        <p:cTn dur="500" id="25"/>
                                        <p:tgtEl>
                                          <p:spTgt spid="51"/>
                                        </p:tgtEl>
                                      </p:cBhvr>
                                    </p:animEffect>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56" presetSubtype="0">
                                  <p:stCondLst>
                                    <p:cond delay="0"/>
                                  </p:stCondLst>
                                  <p:iterate type="lt">
                                    <p:tmPct val="10000"/>
                                  </p:iterate>
                                  <p:childTnLst>
                                    <p:set>
                                      <p:cBhvr>
                                        <p:cTn dur="1" fill="hold" id="34">
                                          <p:stCondLst>
                                            <p:cond delay="0"/>
                                          </p:stCondLst>
                                        </p:cTn>
                                        <p:tgtEl>
                                          <p:spTgt spid="162"/>
                                        </p:tgtEl>
                                        <p:attrNameLst>
                                          <p:attrName>style.visibility</p:attrName>
                                        </p:attrNameLst>
                                      </p:cBhvr>
                                      <p:to>
                                        <p:strVal val="visible"/>
                                      </p:to>
                                    </p:set>
                                    <p:anim by="(-#ppt_w*2)" calcmode="lin" valueType="num">
                                      <p:cBhvr rctx="PPT">
                                        <p:cTn autoRev="1" dur="500" fill="hold" id="35">
                                          <p:stCondLst>
                                            <p:cond delay="0"/>
                                          </p:stCondLst>
                                        </p:cTn>
                                        <p:tgtEl>
                                          <p:spTgt spid="162"/>
                                        </p:tgtEl>
                                        <p:attrNameLst>
                                          <p:attrName>ppt_w</p:attrName>
                                        </p:attrNameLst>
                                      </p:cBhvr>
                                    </p:anim>
                                    <p:anim by="(#ppt_w*0.50)" calcmode="lin" valueType="num">
                                      <p:cBhvr>
                                        <p:cTn autoRev="1" decel="50000" dur="500" fill="hold" id="36">
                                          <p:stCondLst>
                                            <p:cond delay="0"/>
                                          </p:stCondLst>
                                        </p:cTn>
                                        <p:tgtEl>
                                          <p:spTgt spid="162"/>
                                        </p:tgtEl>
                                        <p:attrNameLst>
                                          <p:attrName>ppt_x</p:attrName>
                                        </p:attrNameLst>
                                      </p:cBhvr>
                                    </p:anim>
                                    <p:anim calcmode="lin" from="(-#ppt_h/2)" to="(#ppt_y)" valueType="num">
                                      <p:cBhvr>
                                        <p:cTn dur="1000" fill="hold" id="37">
                                          <p:stCondLst>
                                            <p:cond delay="0"/>
                                          </p:stCondLst>
                                        </p:cTn>
                                        <p:tgtEl>
                                          <p:spTgt spid="162"/>
                                        </p:tgtEl>
                                        <p:attrNameLst>
                                          <p:attrName>ppt_y</p:attrName>
                                        </p:attrNameLst>
                                      </p:cBhvr>
                                    </p:anim>
                                    <p:animRot by="21600000">
                                      <p:cBhvr>
                                        <p:cTn dur="1000" fill="hold" id="38">
                                          <p:stCondLst>
                                            <p:cond delay="0"/>
                                          </p:stCondLst>
                                        </p:cTn>
                                        <p:tgtEl>
                                          <p:spTgt spid="162"/>
                                        </p:tgtEl>
                                        <p:attrNameLst>
                                          <p:attrName>r</p:attrName>
                                        </p:attrNameLst>
                                      </p:cBhvr>
                                    </p:animRot>
                                  </p:childTnLst>
                                </p:cTn>
                              </p:par>
                            </p:childTnLst>
                          </p:cTn>
                        </p:par>
                        <p:par>
                          <p:cTn fill="hold" id="39" nodeType="afterGroup">
                            <p:stCondLst>
                              <p:cond delay="4000"/>
                            </p:stCondLst>
                            <p:childTnLst>
                              <p:par>
                                <p:cTn fill="hold" id="40" nodeType="afterEffect" presetClass="entr" presetID="10" presetSubtype="0">
                                  <p:stCondLst>
                                    <p:cond delay="0"/>
                                  </p:stCondLst>
                                  <p:childTnLst>
                                    <p:set>
                                      <p:cBhvr>
                                        <p:cTn dur="1" fill="hold" id="41">
                                          <p:stCondLst>
                                            <p:cond delay="0"/>
                                          </p:stCondLst>
                                        </p:cTn>
                                        <p:tgtEl>
                                          <p:spTgt spid="94"/>
                                        </p:tgtEl>
                                        <p:attrNameLst>
                                          <p:attrName>style.visibility</p:attrName>
                                        </p:attrNameLst>
                                      </p:cBhvr>
                                      <p:to>
                                        <p:strVal val="visible"/>
                                      </p:to>
                                    </p:set>
                                    <p:animEffect filter="fade" transition="in">
                                      <p:cBhvr>
                                        <p:cTn dur="500" id="42"/>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16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47"/>
          <p:cNvSpPr>
            <a:spLocks noChangeArrowheads="1"/>
          </p:cNvSpPr>
          <p:nvPr/>
        </p:nvSpPr>
        <p:spPr bwMode="auto">
          <a:xfrm>
            <a:off x="8241774" y="2063601"/>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32" name="矩形 47"/>
          <p:cNvSpPr>
            <a:spLocks noChangeArrowheads="1"/>
          </p:cNvSpPr>
          <p:nvPr/>
        </p:nvSpPr>
        <p:spPr bwMode="auto">
          <a:xfrm>
            <a:off x="8241774" y="3833612"/>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sp>
        <p:nvSpPr>
          <p:cNvPr id="33" name="矩形 47"/>
          <p:cNvSpPr>
            <a:spLocks noChangeArrowheads="1"/>
          </p:cNvSpPr>
          <p:nvPr/>
        </p:nvSpPr>
        <p:spPr bwMode="auto">
          <a:xfrm>
            <a:off x="8241774" y="5626745"/>
            <a:ext cx="3524096" cy="6949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mtClean="0" sz="1800">
                <a:solidFill>
                  <a:schemeClr val="tx1">
                    <a:lumMod val="85000"/>
                    <a:lumOff val="15000"/>
                  </a:schemeClr>
                </a:solidFill>
              </a:rPr>
              <a:t>请在这里输入您的主要叙述内容</a:t>
            </a:r>
          </a:p>
          <a:p>
            <a:pPr>
              <a:buNone/>
            </a:pPr>
            <a:r>
              <a:rPr altLang="en-US" lang="zh-CN" smtClean="0" sz="1800">
                <a:solidFill>
                  <a:schemeClr val="tx1">
                    <a:lumMod val="85000"/>
                    <a:lumOff val="15000"/>
                  </a:schemeClr>
                </a:solidFill>
              </a:rPr>
              <a:t>请在这里输入您的主要叙述内容</a:t>
            </a:r>
          </a:p>
        </p:txBody>
      </p:sp>
      <p:grpSp>
        <p:nvGrpSpPr>
          <p:cNvPr id="34" name="组合 33"/>
          <p:cNvGrpSpPr/>
          <p:nvPr/>
        </p:nvGrpSpPr>
        <p:grpSpPr>
          <a:xfrm>
            <a:off x="2918086" y="2249024"/>
            <a:ext cx="2014928" cy="3847881"/>
            <a:chOff x="2918086" y="2249024"/>
            <a:chExt cx="2014928" cy="3847881"/>
          </a:xfrm>
        </p:grpSpPr>
        <p:grpSp>
          <p:nvGrpSpPr>
            <p:cNvPr id="35" name="组合 34"/>
            <p:cNvGrpSpPr/>
            <p:nvPr/>
          </p:nvGrpSpPr>
          <p:grpSpPr>
            <a:xfrm>
              <a:off x="3556454" y="2249024"/>
              <a:ext cx="1352299" cy="306840"/>
              <a:chOff x="769454" y="1679275"/>
              <a:chExt cx="1352299" cy="306840"/>
            </a:xfrm>
            <a:solidFill>
              <a:srgbClr val="A6A6A6"/>
            </a:solidFill>
          </p:grpSpPr>
          <p:sp>
            <p:nvSpPr>
              <p:cNvPr id="43"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p:nvPr/>
          </p:nvGrpSpPr>
          <p:grpSpPr>
            <a:xfrm>
              <a:off x="2918086" y="3949912"/>
              <a:ext cx="2014928" cy="472991"/>
              <a:chOff x="1831028" y="3903418"/>
              <a:chExt cx="2014928" cy="472991"/>
            </a:xfrm>
            <a:solidFill>
              <a:srgbClr val="A6A6A6"/>
            </a:solidFill>
          </p:grpSpPr>
          <p:sp>
            <p:nvSpPr>
              <p:cNvPr id="41" name="Freeform 871"/>
              <p:cNvSpPr/>
              <p:nvPr/>
            </p:nvSpPr>
            <p:spPr bwMode="auto">
              <a:xfrm rot="844219">
                <a:off x="1831028" y="3903418"/>
                <a:ext cx="1856698" cy="472991"/>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872"/>
              <p:cNvSpPr/>
              <p:nvPr/>
            </p:nvSpPr>
            <p:spPr bwMode="auto">
              <a:xfrm rot="844219">
                <a:off x="3573793" y="4073887"/>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3575725" y="5790065"/>
              <a:ext cx="1352299" cy="306840"/>
              <a:chOff x="769454" y="1679275"/>
              <a:chExt cx="1352299" cy="306840"/>
            </a:xfrm>
            <a:solidFill>
              <a:srgbClr val="A6A6A6"/>
            </a:solidFill>
          </p:grpSpPr>
          <p:sp>
            <p:nvSpPr>
              <p:cNvPr id="39"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8" name="Freeform 871"/>
            <p:cNvSpPr/>
            <p:nvPr/>
          </p:nvSpPr>
          <p:spPr bwMode="auto">
            <a:xfrm rot="6244219">
              <a:off x="1768287" y="3756175"/>
              <a:ext cx="3503338" cy="89247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5" name="组合 44"/>
          <p:cNvGrpSpPr/>
          <p:nvPr/>
        </p:nvGrpSpPr>
        <p:grpSpPr>
          <a:xfrm>
            <a:off x="5012946" y="1899107"/>
            <a:ext cx="2882901" cy="1058862"/>
            <a:chOff x="5012946" y="1899107"/>
            <a:chExt cx="2882901" cy="1058862"/>
          </a:xfrm>
        </p:grpSpPr>
        <p:grpSp>
          <p:nvGrpSpPr>
            <p:cNvPr id="46" name="组合 45"/>
            <p:cNvGrpSpPr/>
            <p:nvPr/>
          </p:nvGrpSpPr>
          <p:grpSpPr>
            <a:xfrm>
              <a:off x="5012946" y="1899107"/>
              <a:ext cx="2882901" cy="1058862"/>
              <a:chOff x="3925888" y="1852613"/>
              <a:chExt cx="2882901" cy="1058862"/>
            </a:xfrm>
          </p:grpSpPr>
          <p:grpSp>
            <p:nvGrpSpPr>
              <p:cNvPr id="48" name="Group 205"/>
              <p:cNvGrpSpPr/>
              <p:nvPr/>
            </p:nvGrpSpPr>
            <p:grpSpPr>
              <a:xfrm>
                <a:off x="3930651" y="1852613"/>
                <a:ext cx="2878138" cy="1058862"/>
                <a:chOff x="2476" y="1167"/>
                <a:chExt cx="1813" cy="667"/>
              </a:xfrm>
            </p:grpSpPr>
            <p:sp>
              <p:nvSpPr>
                <p:cNvPr id="228"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FF3E3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9"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230"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1"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2"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3"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4"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5"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6"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7"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8"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9"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0"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1"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2"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3"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4"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5"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6"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7"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8"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9"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0"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1"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2"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3"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4"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5"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6"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7"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8"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9"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0"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1"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2"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4"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5"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6"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7"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8"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9"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0"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1"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2"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3"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4"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6"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8"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9"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0"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1"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2"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3"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4"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5"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6"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8"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9"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0"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1"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2"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3"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4"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5"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6"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7"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8"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0"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1"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2"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3"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4"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5"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6"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7"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8"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9"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0"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2"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4"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5"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6"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7"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8"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9"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0"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1"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2"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4"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5"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6"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7"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8"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9"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0"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1"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2"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3"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4"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6"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7"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8"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9"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0"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1"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2"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3"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4"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5"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6"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8"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0"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1"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2"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3"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4"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5"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6"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7"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8"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9"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0"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1"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2"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3"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4"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5"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6"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7"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8"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9"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0"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2"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4"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5"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6"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7"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8"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9"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0"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1"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2"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3"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4"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6"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7"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8"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9"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0"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1"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2"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3"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4"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5"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6"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7"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8"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9"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0"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1"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2"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3"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4"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5"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6"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8"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9"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0"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1"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2"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3"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4"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5"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6"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7"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8"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0"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1"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2"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3"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4"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5"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6"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7"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9"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4"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5"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6"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9"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0"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0"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5"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6"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7"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8"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9"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0"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2"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4"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5"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6"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7"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8"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9"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0"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1"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2"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3"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4"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6"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7"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8"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9"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0"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1"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2"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3"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4"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6"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7"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8"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9"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0"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1"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2"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3"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4"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5"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6"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7"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8"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0"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1"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2"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3"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4"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5"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6"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7"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8"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9"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0"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1"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2"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3"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4"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5"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6"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7"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8"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9"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0"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1"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2"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4"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5"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6"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7"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8"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9"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0"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1"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2"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3"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4"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5"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6"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7"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8"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9"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0"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1"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2"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3"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4"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5"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6"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7"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47" name="文本框 46"/>
            <p:cNvSpPr txBox="1"/>
            <p:nvPr/>
          </p:nvSpPr>
          <p:spPr>
            <a:xfrm>
              <a:off x="5357606" y="2040460"/>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428" name="组合 427"/>
          <p:cNvGrpSpPr/>
          <p:nvPr/>
        </p:nvGrpSpPr>
        <p:grpSpPr>
          <a:xfrm>
            <a:off x="5074859" y="3662819"/>
            <a:ext cx="2882901" cy="1058862"/>
            <a:chOff x="5074859" y="3662819"/>
            <a:chExt cx="2882901" cy="1058862"/>
          </a:xfrm>
        </p:grpSpPr>
        <p:grpSp>
          <p:nvGrpSpPr>
            <p:cNvPr id="429" name="组合 428"/>
            <p:cNvGrpSpPr/>
            <p:nvPr/>
          </p:nvGrpSpPr>
          <p:grpSpPr>
            <a:xfrm>
              <a:off x="5074859" y="3662819"/>
              <a:ext cx="2882901" cy="1058862"/>
              <a:chOff x="3925888" y="1852613"/>
              <a:chExt cx="2882901" cy="1058862"/>
            </a:xfrm>
          </p:grpSpPr>
          <p:grpSp>
            <p:nvGrpSpPr>
              <p:cNvPr id="431" name="Group 205"/>
              <p:cNvGrpSpPr/>
              <p:nvPr/>
            </p:nvGrpSpPr>
            <p:grpSpPr>
              <a:xfrm>
                <a:off x="3930651" y="1852613"/>
                <a:ext cx="2878138" cy="1058862"/>
                <a:chOff x="2476" y="1167"/>
                <a:chExt cx="1813" cy="667"/>
              </a:xfrm>
            </p:grpSpPr>
            <p:sp>
              <p:nvSpPr>
                <p:cNvPr id="582"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6AADB"/>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3"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584"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5"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6"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7"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8"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9"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0"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1"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2"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3"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4"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5"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6"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7"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8"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9"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0"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1"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2"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3"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4"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5"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6"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7"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8"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9"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0"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1"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2"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3"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4"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5"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6"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8"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9"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0"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1"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2"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3"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4"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5"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6"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7"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8"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0"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2"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3"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4"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5"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6"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7"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8"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9"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0"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2"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3"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4"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5"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6"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7"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8"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49"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0"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1"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2"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4"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5"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6"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7"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8"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9"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0"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1"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2"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3"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4"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6"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8"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9"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0"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1"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2"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3"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4"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5"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6"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8"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9"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0"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1"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2"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3"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4"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5"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6"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7"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8"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0"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1"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2"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3"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4"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5"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6"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7"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8"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9"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0"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2"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4"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5"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6"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7"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8"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9"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0"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1"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2"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3"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4"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5"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6"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7"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8"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9"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0"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1"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2"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3"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4"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6"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8"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9"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0"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1"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2"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3"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4"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5"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6"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7"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8"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0"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1"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2"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3"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4"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5"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6"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7"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8"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9"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0"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1"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2"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3"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4"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5"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6"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7"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8"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9"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0"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2"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3"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4"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5"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6"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7"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8"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9"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0"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1"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2"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4"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5"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6"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7"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8"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9"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0"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1"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32"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3"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4"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6"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7"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8"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9"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0"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1"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2"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3"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4"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5"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6"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8"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9"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0"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1"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2"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3"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4"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5"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6"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7"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8"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0"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1"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2"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3"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4"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5"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6"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7"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8"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9"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0"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2"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3"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4"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5"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6"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7"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8"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9"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0"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1"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2"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4"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5"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6"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7"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8"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9"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0"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1"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2"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3"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4"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6"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8"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9"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0"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1"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2"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3"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4"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5"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6"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7"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8"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0"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1"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2"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3"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4"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5"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6"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7"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8"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0"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1"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2"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3"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4"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5"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6"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7"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8"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9"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0"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1"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2"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4"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5"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6"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7"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8"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9"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0"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1"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2"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3"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4"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5"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6"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7"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8"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9"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0"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1"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2"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3"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4"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5"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6"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8"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9"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0"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1"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2"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3"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4"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5"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6"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7"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8"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9"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0"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1"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2"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3"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4"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5"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6"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7"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8"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9"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0"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1"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430" name="文本框 429"/>
            <p:cNvSpPr txBox="1"/>
            <p:nvPr/>
          </p:nvSpPr>
          <p:spPr>
            <a:xfrm>
              <a:off x="5353010" y="3774009"/>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782" name="组合 781"/>
          <p:cNvGrpSpPr/>
          <p:nvPr/>
        </p:nvGrpSpPr>
        <p:grpSpPr>
          <a:xfrm>
            <a:off x="5027234" y="5474345"/>
            <a:ext cx="2882901" cy="1058862"/>
            <a:chOff x="5027234" y="5474345"/>
            <a:chExt cx="2882901" cy="1058862"/>
          </a:xfrm>
        </p:grpSpPr>
        <p:grpSp>
          <p:nvGrpSpPr>
            <p:cNvPr id="783" name="组合 782"/>
            <p:cNvGrpSpPr/>
            <p:nvPr/>
          </p:nvGrpSpPr>
          <p:grpSpPr>
            <a:xfrm>
              <a:off x="5027234" y="5474345"/>
              <a:ext cx="2882901" cy="1058862"/>
              <a:chOff x="3925888" y="1852613"/>
              <a:chExt cx="2882901" cy="1058862"/>
            </a:xfrm>
          </p:grpSpPr>
          <p:grpSp>
            <p:nvGrpSpPr>
              <p:cNvPr id="785" name="Group 205"/>
              <p:cNvGrpSpPr/>
              <p:nvPr/>
            </p:nvGrpSpPr>
            <p:grpSpPr>
              <a:xfrm>
                <a:off x="3930651" y="1852613"/>
                <a:ext cx="2878138" cy="1058862"/>
                <a:chOff x="2476" y="1167"/>
                <a:chExt cx="1813" cy="667"/>
              </a:xfrm>
            </p:grpSpPr>
            <p:sp>
              <p:nvSpPr>
                <p:cNvPr id="936" name="Freeform 5"/>
                <p:cNvSpPr/>
                <p:nvPr/>
              </p:nvSpPr>
              <p:spPr bwMode="auto">
                <a:xfrm>
                  <a:off x="2476" y="1167"/>
                  <a:ext cx="1813" cy="667"/>
                </a:xfrm>
                <a:custGeom>
                  <a:gdLst>
                    <a:gd fmla="*/ 31 w 8180" name="T0"/>
                    <a:gd fmla="*/ 66 h 2895" name="T1"/>
                    <a:gd fmla="*/ 1264 w 8180" name="T2"/>
                    <a:gd fmla="*/ 1 h 2895" name="T3"/>
                    <a:gd fmla="*/ 1388 w 8180" name="T4"/>
                    <a:gd fmla="*/ 0 h 2895" name="T5"/>
                    <a:gd fmla="*/ 1482 w 8180" name="T6"/>
                    <a:gd fmla="*/ 23 h 2895" name="T7"/>
                    <a:gd fmla="*/ 1987 w 8180" name="T8"/>
                    <a:gd fmla="*/ 42 h 2895" name="T9"/>
                    <a:gd fmla="*/ 2722 w 8180" name="T10"/>
                    <a:gd fmla="*/ 89 h 2895" name="T11"/>
                    <a:gd fmla="*/ 3770 w 8180" name="T12"/>
                    <a:gd fmla="*/ 248 h 2895" name="T13"/>
                    <a:gd fmla="*/ 4647 w 8180" name="T14"/>
                    <a:gd fmla="*/ 98 h 2895" name="T15"/>
                    <a:gd fmla="*/ 6340 w 8180" name="T16"/>
                    <a:gd fmla="*/ 77 h 2895" name="T17"/>
                    <a:gd fmla="*/ 7133 w 8180" name="T18"/>
                    <a:gd fmla="*/ 165 h 2895" name="T19"/>
                    <a:gd fmla="*/ 8012 w 8180" name="T20"/>
                    <a:gd fmla="*/ 247 h 2895" name="T21"/>
                    <a:gd fmla="*/ 8180 w 8180" name="T22"/>
                    <a:gd fmla="*/ 1715 h 2895" name="T23"/>
                    <a:gd fmla="*/ 7964 w 8180" name="T24"/>
                    <a:gd fmla="*/ 2895 h 2895" name="T25"/>
                    <a:gd fmla="*/ 6803 w 8180" name="T26"/>
                    <a:gd fmla="*/ 2747 h 2895" name="T27"/>
                    <a:gd fmla="*/ 2494 w 8180" name="T28"/>
                    <a:gd fmla="*/ 2782 h 2895" name="T29"/>
                    <a:gd fmla="*/ 208 w 8180" name="T30"/>
                    <a:gd fmla="*/ 2771 h 2895" name="T31"/>
                    <a:gd fmla="*/ 19 w 8180" name="T32"/>
                    <a:gd fmla="*/ 2084 h 2895" name="T33"/>
                    <a:gd fmla="*/ 133 w 8180" name="T34"/>
                    <a:gd fmla="*/ 769 h 2895" name="T35"/>
                    <a:gd fmla="*/ 0 w 8180" name="T36"/>
                    <a:gd fmla="*/ 528 h 2895" name="T37"/>
                    <a:gd fmla="*/ 31 w 8180" name="T38"/>
                    <a:gd fmla="*/ 66 h 28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95" w="8180">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70AD4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7" name="Freeform 6"/>
                <p:cNvSpPr/>
                <p:nvPr/>
              </p:nvSpPr>
              <p:spPr bwMode="auto">
                <a:xfrm>
                  <a:off x="2504" y="1218"/>
                  <a:ext cx="1760" cy="565"/>
                </a:xfrm>
                <a:custGeom>
                  <a:gdLst>
                    <a:gd fmla="*/ 91 w 7941" name="T0"/>
                    <a:gd fmla="*/ 0 h 2455" name="T1"/>
                    <a:gd fmla="*/ 2495 w 7941" name="T2"/>
                    <a:gd fmla="*/ 7 h 2455" name="T3"/>
                    <a:gd fmla="*/ 2988 w 7941" name="T4"/>
                    <a:gd fmla="*/ 107 h 2455" name="T5"/>
                    <a:gd fmla="*/ 3269 w 7941" name="T6"/>
                    <a:gd fmla="*/ 159 h 2455" name="T7"/>
                    <a:gd fmla="*/ 3756 w 7941" name="T8"/>
                    <a:gd fmla="*/ 259 h 2455" name="T9"/>
                    <a:gd fmla="*/ 4346 w 7941" name="T10"/>
                    <a:gd fmla="*/ 99 h 2455" name="T11"/>
                    <a:gd fmla="*/ 6077 w 7941" name="T12"/>
                    <a:gd fmla="*/ 37 h 2455" name="T13"/>
                    <a:gd fmla="*/ 6902 w 7941" name="T14"/>
                    <a:gd fmla="*/ 257 h 2455" name="T15"/>
                    <a:gd fmla="*/ 7749 w 7941" name="T16"/>
                    <a:gd fmla="*/ 247 h 2455" name="T17"/>
                    <a:gd fmla="*/ 7752 w 7941" name="T18"/>
                    <a:gd fmla="*/ 539 h 2455" name="T19"/>
                    <a:gd fmla="*/ 7854 w 7941" name="T20"/>
                    <a:gd fmla="*/ 1180 h 2455" name="T21"/>
                    <a:gd fmla="*/ 7860 w 7941" name="T22"/>
                    <a:gd fmla="*/ 1616 h 2455" name="T23"/>
                    <a:gd fmla="*/ 7664 w 7941" name="T24"/>
                    <a:gd fmla="*/ 2450 h 2455" name="T25"/>
                    <a:gd fmla="*/ 7265 w 7941" name="T26"/>
                    <a:gd fmla="*/ 2455 h 2455" name="T27"/>
                    <a:gd fmla="*/ 6791 w 7941" name="T28"/>
                    <a:gd fmla="*/ 2345 h 2455" name="T29"/>
                    <a:gd fmla="*/ 6236 w 7941" name="T30"/>
                    <a:gd fmla="*/ 2321 h 2455" name="T31"/>
                    <a:gd fmla="*/ 4767 w 7941" name="T32"/>
                    <a:gd fmla="*/ 2370 h 2455" name="T33"/>
                    <a:gd fmla="*/ 4654 w 7941" name="T34"/>
                    <a:gd fmla="*/ 2341 h 2455" name="T35"/>
                    <a:gd fmla="*/ 457 w 7941" name="T36"/>
                    <a:gd fmla="*/ 2368 h 2455" name="T37"/>
                    <a:gd fmla="*/ 220 w 7941" name="T38"/>
                    <a:gd fmla="*/ 2377 h 2455" name="T39"/>
                    <a:gd fmla="*/ 115 w 7941" name="T40"/>
                    <a:gd fmla="*/ 1949 h 2455" name="T41"/>
                    <a:gd fmla="*/ 110 w 7941" name="T42"/>
                    <a:gd fmla="*/ 1519 h 2455" name="T43"/>
                    <a:gd fmla="*/ 134 w 7941" name="T44"/>
                    <a:gd fmla="*/ 454 h 2455" name="T45"/>
                    <a:gd fmla="*/ 44 w 7941" name="T46"/>
                    <a:gd fmla="*/ 249 h 2455" name="T47"/>
                    <a:gd fmla="*/ 91 w 7941" name="T48"/>
                    <a:gd fmla="*/ 0 h 245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455" w="7941">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cap="flat" w="12700">
                  <a:solidFill>
                    <a:srgbClr val="FFFFFF"/>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endParaRPr altLang="en-US" lang="zh-CN"/>
                </a:p>
              </p:txBody>
            </p:sp>
            <p:sp>
              <p:nvSpPr>
                <p:cNvPr id="938" name="Freeform 7"/>
                <p:cNvSpPr/>
                <p:nvPr/>
              </p:nvSpPr>
              <p:spPr bwMode="auto">
                <a:xfrm>
                  <a:off x="2580" y="1233"/>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9" name="Freeform 8"/>
                <p:cNvSpPr/>
                <p:nvPr/>
              </p:nvSpPr>
              <p:spPr bwMode="auto">
                <a:xfrm>
                  <a:off x="2557" y="1232"/>
                  <a:ext cx="23" cy="37"/>
                </a:xfrm>
                <a:custGeom>
                  <a:gdLst>
                    <a:gd fmla="*/ 13 w 105" name="T0"/>
                    <a:gd fmla="*/ 136 h 159" name="T1"/>
                    <a:gd fmla="*/ 15 w 105" name="T2"/>
                    <a:gd fmla="*/ 130 h 159" name="T3"/>
                    <a:gd fmla="*/ 14 w 105" name="T4"/>
                    <a:gd fmla="*/ 118 h 159" name="T5"/>
                    <a:gd fmla="*/ 16 w 105" name="T6"/>
                    <a:gd fmla="*/ 114 h 159" name="T7"/>
                    <a:gd fmla="*/ 23 w 105" name="T8"/>
                    <a:gd fmla="*/ 105 h 159" name="T9"/>
                    <a:gd fmla="*/ 25 w 105" name="T10"/>
                    <a:gd fmla="*/ 102 h 159" name="T11"/>
                    <a:gd fmla="*/ 26 w 105" name="T12"/>
                    <a:gd fmla="*/ 94 h 159" name="T13"/>
                    <a:gd fmla="*/ 30 w 105" name="T14"/>
                    <a:gd fmla="*/ 90 h 159" name="T15"/>
                    <a:gd fmla="*/ 33 w 105" name="T16"/>
                    <a:gd fmla="*/ 88 h 159" name="T17"/>
                    <a:gd fmla="*/ 31 w 105" name="T18"/>
                    <a:gd fmla="*/ 84 h 159" name="T19"/>
                    <a:gd fmla="*/ 32 w 105" name="T20"/>
                    <a:gd fmla="*/ 77 h 159" name="T21"/>
                    <a:gd fmla="*/ 34 w 105" name="T22"/>
                    <a:gd fmla="*/ 74 h 159" name="T23"/>
                    <a:gd fmla="*/ 34 w 105" name="T24"/>
                    <a:gd fmla="*/ 69 h 159" name="T25"/>
                    <a:gd fmla="*/ 38 w 105" name="T26"/>
                    <a:gd fmla="*/ 66 h 159" name="T27"/>
                    <a:gd fmla="*/ 40 w 105" name="T28"/>
                    <a:gd fmla="*/ 61 h 159" name="T29"/>
                    <a:gd fmla="*/ 46 w 105" name="T30"/>
                    <a:gd fmla="*/ 57 h 159" name="T31"/>
                    <a:gd fmla="*/ 46 w 105" name="T32"/>
                    <a:gd fmla="*/ 53 h 159" name="T33"/>
                    <a:gd fmla="*/ 50 w 105" name="T34"/>
                    <a:gd fmla="*/ 52 h 159" name="T35"/>
                    <a:gd fmla="*/ 49 w 105" name="T36"/>
                    <a:gd fmla="*/ 49 h 159" name="T37"/>
                    <a:gd fmla="*/ 49 w 105" name="T38"/>
                    <a:gd fmla="*/ 48 h 159" name="T39"/>
                    <a:gd fmla="*/ 50 w 105" name="T40"/>
                    <a:gd fmla="*/ 45 h 159" name="T41"/>
                    <a:gd fmla="*/ 56 w 105" name="T42"/>
                    <a:gd fmla="*/ 37 h 159" name="T43"/>
                    <a:gd fmla="*/ 58 w 105" name="T44"/>
                    <a:gd fmla="*/ 34 h 159" name="T45"/>
                    <a:gd fmla="*/ 60 w 105" name="T46"/>
                    <a:gd fmla="*/ 31 h 159" name="T47"/>
                    <a:gd fmla="*/ 65 w 105" name="T48"/>
                    <a:gd fmla="*/ 25 h 159" name="T49"/>
                    <a:gd fmla="*/ 72 w 105" name="T50"/>
                    <a:gd fmla="*/ 28 h 159" name="T51"/>
                    <a:gd fmla="*/ 68 w 105" name="T52"/>
                    <a:gd fmla="*/ 22 h 159" name="T53"/>
                    <a:gd fmla="*/ 65 w 105" name="T54"/>
                    <a:gd fmla="*/ 15 h 159" name="T55"/>
                    <a:gd fmla="*/ 69 w 105" name="T56"/>
                    <a:gd fmla="*/ 14 h 159" name="T57"/>
                    <a:gd fmla="*/ 67 w 105" name="T58"/>
                    <a:gd fmla="*/ 11 h 159" name="T59"/>
                    <a:gd fmla="*/ 70 w 105" name="T60"/>
                    <a:gd fmla="*/ 12 h 159" name="T61"/>
                    <a:gd fmla="*/ 77 w 105" name="T62"/>
                    <a:gd fmla="*/ 14 h 159" name="T63"/>
                    <a:gd fmla="*/ 75 w 105" name="T64"/>
                    <a:gd fmla="*/ 7 h 159" name="T65"/>
                    <a:gd fmla="*/ 78 w 105" name="T66"/>
                    <a:gd fmla="*/ 8 h 159" name="T67"/>
                    <a:gd fmla="*/ 77 w 105" name="T68"/>
                    <a:gd fmla="*/ 4 h 159" name="T69"/>
                    <a:gd fmla="*/ 79 w 105" name="T70"/>
                    <a:gd fmla="*/ 2 h 159" name="T71"/>
                    <a:gd fmla="*/ 84 w 105" name="T72"/>
                    <a:gd fmla="*/ 9 h 159" name="T73"/>
                    <a:gd fmla="*/ 84 w 105" name="T74"/>
                    <a:gd fmla="*/ 1 h 159" name="T75"/>
                    <a:gd fmla="*/ 97 w 105" name="T76"/>
                    <a:gd fmla="*/ 5 h 159" name="T77"/>
                    <a:gd fmla="*/ 100 w 105" name="T78"/>
                    <a:gd fmla="*/ 5 h 159" name="T79"/>
                    <a:gd fmla="*/ 103 w 105" name="T80"/>
                    <a:gd fmla="*/ 2 h 159" name="T81"/>
                    <a:gd fmla="*/ 104 w 105" name="T82"/>
                    <a:gd fmla="*/ 7 h 159" name="T83"/>
                    <a:gd fmla="*/ 99 w 105" name="T84"/>
                    <a:gd fmla="*/ 6 h 159" name="T85"/>
                    <a:gd fmla="*/ 98 w 105" name="T86"/>
                    <a:gd fmla="*/ 17 h 159" name="T87"/>
                    <a:gd fmla="*/ 91 w 105" name="T88"/>
                    <a:gd fmla="*/ 28 h 159" name="T89"/>
                    <a:gd fmla="*/ 84 w 105" name="T90"/>
                    <a:gd fmla="*/ 40 h 159" name="T91"/>
                    <a:gd fmla="*/ 79 w 105" name="T92"/>
                    <a:gd fmla="*/ 50 h 159" name="T93"/>
                    <a:gd fmla="*/ 75 w 105" name="T94"/>
                    <a:gd fmla="*/ 57 h 159" name="T95"/>
                    <a:gd fmla="*/ 64 w 105" name="T96"/>
                    <a:gd fmla="*/ 70 h 159" name="T97"/>
                    <a:gd fmla="*/ 57 w 105" name="T98"/>
                    <a:gd fmla="*/ 76 h 159" name="T99"/>
                    <a:gd fmla="*/ 48 w 105" name="T100"/>
                    <a:gd fmla="*/ 85 h 159" name="T101"/>
                    <a:gd fmla="*/ 37 w 105" name="T102"/>
                    <a:gd fmla="*/ 123 h 159" name="T103"/>
                    <a:gd fmla="*/ 32 w 105" name="T104"/>
                    <a:gd fmla="*/ 132 h 159" name="T105"/>
                    <a:gd fmla="*/ 5 w 105" name="T106"/>
                    <a:gd fmla="*/ 152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05">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0" name="Freeform 9"/>
                <p:cNvSpPr/>
                <p:nvPr/>
              </p:nvSpPr>
              <p:spPr bwMode="auto">
                <a:xfrm flipH="1">
                  <a:off x="2580" y="1233"/>
                  <a:ext cx="0"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1" name="Freeform 10"/>
                <p:cNvSpPr/>
                <p:nvPr/>
              </p:nvSpPr>
              <p:spPr bwMode="auto">
                <a:xfrm flipH="1">
                  <a:off x="2576" y="1232"/>
                  <a:ext cx="0" cy="1"/>
                </a:xfrm>
                <a:custGeom>
                  <a:gdLst>
                    <a:gd fmla="*/ 1 w 2" name="T0"/>
                    <a:gd fmla="*/ 2 h 2" name="T1"/>
                    <a:gd fmla="*/ 1 w 2" name="T2"/>
                    <a:gd fmla="*/ 2 h 2" name="T3"/>
                    <a:gd fmla="*/ 1 w 2" name="T4"/>
                    <a:gd fmla="*/ 1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2" name="Freeform 11"/>
                <p:cNvSpPr/>
                <p:nvPr/>
              </p:nvSpPr>
              <p:spPr bwMode="auto">
                <a:xfrm flipH="1">
                  <a:off x="2575" y="1233"/>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3" name="Freeform 12"/>
                <p:cNvSpPr/>
                <p:nvPr/>
              </p:nvSpPr>
              <p:spPr bwMode="auto">
                <a:xfrm flipH="1">
                  <a:off x="2574" y="1232"/>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4" name="Freeform 13"/>
                <p:cNvSpPr/>
                <p:nvPr/>
              </p:nvSpPr>
              <p:spPr bwMode="auto">
                <a:xfrm flipH="1">
                  <a:off x="2574" y="1233"/>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5" name="Freeform 14"/>
                <p:cNvSpPr/>
                <p:nvPr/>
              </p:nvSpPr>
              <p:spPr bwMode="auto">
                <a:xfrm>
                  <a:off x="2572" y="1234"/>
                  <a:ext cx="1" cy="0"/>
                </a:xfrm>
                <a:custGeom>
                  <a:gdLst>
                    <a:gd fmla="*/ 1 w 2" name="T0"/>
                    <a:gd fmla="*/ 1 h 3" name="T1"/>
                    <a:gd fmla="*/ 0 w 2" name="T2"/>
                    <a:gd fmla="*/ 2 h 3" name="T3"/>
                    <a:gd fmla="*/ 1 w 2" name="T4"/>
                    <a:gd fmla="*/ 1 h 3" name="T5"/>
                  </a:gdLst>
                  <a:cxnLst>
                    <a:cxn ang="0">
                      <a:pos x="T0" y="T1"/>
                    </a:cxn>
                    <a:cxn ang="0">
                      <a:pos x="T2" y="T3"/>
                    </a:cxn>
                    <a:cxn ang="0">
                      <a:pos x="T4" y="T5"/>
                    </a:cxn>
                  </a:cxnLst>
                  <a:rect b="b" l="0" r="r" t="0"/>
                  <a:pathLst>
                    <a:path h="3" w="2">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6" name="Freeform 15"/>
                <p:cNvSpPr/>
                <p:nvPr/>
              </p:nvSpPr>
              <p:spPr bwMode="auto">
                <a:xfrm flipH="1">
                  <a:off x="2572" y="123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7" name="Freeform 16"/>
                <p:cNvSpPr/>
                <p:nvPr/>
              </p:nvSpPr>
              <p:spPr bwMode="auto">
                <a:xfrm>
                  <a:off x="2565" y="1246"/>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8" name="Freeform 17"/>
                <p:cNvSpPr/>
                <p:nvPr/>
              </p:nvSpPr>
              <p:spPr bwMode="auto">
                <a:xfrm>
                  <a:off x="2562" y="1251"/>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9" name="Freeform 18"/>
                <p:cNvSpPr/>
                <p:nvPr/>
              </p:nvSpPr>
              <p:spPr bwMode="auto">
                <a:xfrm flipH="1">
                  <a:off x="2563" y="1254"/>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0" name="Freeform 19"/>
                <p:cNvSpPr/>
                <p:nvPr/>
              </p:nvSpPr>
              <p:spPr bwMode="auto">
                <a:xfrm flipH="1">
                  <a:off x="2948" y="1181"/>
                  <a:ext cx="0" cy="1"/>
                </a:xfrm>
                <a:custGeom>
                  <a:gdLst>
                    <a:gd fmla="*/ 2 w 2" name="T0"/>
                    <a:gd fmla="*/ 2 h 3" name="T1"/>
                    <a:gd fmla="*/ 1 w 2" name="T2"/>
                    <a:gd fmla="*/ 1 h 3" name="T3"/>
                    <a:gd fmla="*/ 2 w 2" name="T4"/>
                    <a:gd fmla="*/ 2 h 3" name="T5"/>
                  </a:gdLst>
                  <a:cxnLst>
                    <a:cxn ang="0">
                      <a:pos x="T0" y="T1"/>
                    </a:cxn>
                    <a:cxn ang="0">
                      <a:pos x="T2" y="T3"/>
                    </a:cxn>
                    <a:cxn ang="0">
                      <a:pos x="T4" y="T5"/>
                    </a:cxn>
                  </a:cxnLst>
                  <a:rect b="b" l="0" r="r" t="0"/>
                  <a:pathLst>
                    <a:path h="3" w="2">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1" name="Freeform 20"/>
                <p:cNvSpPr/>
                <p:nvPr/>
              </p:nvSpPr>
              <p:spPr bwMode="auto">
                <a:xfrm>
                  <a:off x="2926" y="1179"/>
                  <a:ext cx="22" cy="23"/>
                </a:xfrm>
                <a:custGeom>
                  <a:gdLst>
                    <a:gd fmla="*/ 13 w 99" name="T0"/>
                    <a:gd fmla="*/ 84 h 101" name="T1"/>
                    <a:gd fmla="*/ 16 w 99" name="T2"/>
                    <a:gd fmla="*/ 81 h 101" name="T3"/>
                    <a:gd fmla="*/ 18 w 99" name="T4"/>
                    <a:gd fmla="*/ 71 h 101" name="T5"/>
                    <a:gd fmla="*/ 20 w 99" name="T6"/>
                    <a:gd fmla="*/ 70 h 101" name="T7"/>
                    <a:gd fmla="*/ 28 w 99" name="T8"/>
                    <a:gd fmla="*/ 67 h 101" name="T9"/>
                    <a:gd fmla="*/ 30 w 99" name="T10"/>
                    <a:gd fmla="*/ 65 h 101" name="T11"/>
                    <a:gd fmla="*/ 32 w 99" name="T12"/>
                    <a:gd fmla="*/ 60 h 101" name="T13"/>
                    <a:gd fmla="*/ 35 w 99" name="T14"/>
                    <a:gd fmla="*/ 58 h 101" name="T15"/>
                    <a:gd fmla="*/ 38 w 99" name="T16"/>
                    <a:gd fmla="*/ 58 h 101" name="T17"/>
                    <a:gd fmla="*/ 37 w 99" name="T18"/>
                    <a:gd fmla="*/ 54 h 101" name="T19"/>
                    <a:gd fmla="*/ 38 w 99" name="T20"/>
                    <a:gd fmla="*/ 49 h 101" name="T21"/>
                    <a:gd fmla="*/ 40 w 99" name="T22"/>
                    <a:gd fmla="*/ 47 h 101" name="T23"/>
                    <a:gd fmla="*/ 40 w 99" name="T24"/>
                    <a:gd fmla="*/ 43 h 101" name="T25"/>
                    <a:gd fmla="*/ 44 w 99" name="T26"/>
                    <a:gd fmla="*/ 42 h 101" name="T27"/>
                    <a:gd fmla="*/ 46 w 99" name="T28"/>
                    <a:gd fmla="*/ 39 h 101" name="T29"/>
                    <a:gd fmla="*/ 51 w 99" name="T30"/>
                    <a:gd fmla="*/ 37 h 101" name="T31"/>
                    <a:gd fmla="*/ 51 w 99" name="T32"/>
                    <a:gd fmla="*/ 35 h 101" name="T33"/>
                    <a:gd fmla="*/ 54 w 99" name="T34"/>
                    <a:gd fmla="*/ 35 h 101" name="T35"/>
                    <a:gd fmla="*/ 53 w 99" name="T36"/>
                    <a:gd fmla="*/ 32 h 101" name="T37"/>
                    <a:gd fmla="*/ 54 w 99" name="T38"/>
                    <a:gd fmla="*/ 31 h 101" name="T39"/>
                    <a:gd fmla="*/ 55 w 99" name="T40"/>
                    <a:gd fmla="*/ 29 h 101" name="T41"/>
                    <a:gd fmla="*/ 59 w 99" name="T42"/>
                    <a:gd fmla="*/ 25 h 101" name="T43"/>
                    <a:gd fmla="*/ 61 w 99" name="T44"/>
                    <a:gd fmla="*/ 22 h 101" name="T45"/>
                    <a:gd fmla="*/ 63 w 99" name="T46"/>
                    <a:gd fmla="*/ 21 h 101" name="T47"/>
                    <a:gd fmla="*/ 67 w 99" name="T48"/>
                    <a:gd fmla="*/ 18 h 101" name="T49"/>
                    <a:gd fmla="*/ 73 w 99" name="T50"/>
                    <a:gd fmla="*/ 22 h 101" name="T51"/>
                    <a:gd fmla="*/ 69 w 99" name="T52"/>
                    <a:gd fmla="*/ 16 h 101" name="T53"/>
                    <a:gd fmla="*/ 66 w 99" name="T54"/>
                    <a:gd fmla="*/ 9 h 101" name="T55"/>
                    <a:gd fmla="*/ 70 w 99" name="T56"/>
                    <a:gd fmla="*/ 9 h 101" name="T57"/>
                    <a:gd fmla="*/ 68 w 99" name="T58"/>
                    <a:gd fmla="*/ 6 h 101" name="T59"/>
                    <a:gd fmla="*/ 71 w 99" name="T60"/>
                    <a:gd fmla="*/ 8 h 101" name="T61"/>
                    <a:gd fmla="*/ 76 w 99" name="T62"/>
                    <a:gd fmla="*/ 11 h 101" name="T63"/>
                    <a:gd fmla="*/ 74 w 99" name="T64"/>
                    <a:gd fmla="*/ 5 h 101" name="T65"/>
                    <a:gd fmla="*/ 77 w 99" name="T66"/>
                    <a:gd fmla="*/ 7 h 101" name="T67"/>
                    <a:gd fmla="*/ 76 w 99" name="T68"/>
                    <a:gd fmla="*/ 3 h 101" name="T69"/>
                    <a:gd fmla="*/ 77 w 99" name="T70"/>
                    <a:gd fmla="*/ 1 h 101" name="T71"/>
                    <a:gd fmla="*/ 82 w 99" name="T72"/>
                    <a:gd fmla="*/ 9 h 101" name="T73"/>
                    <a:gd fmla="*/ 81 w 99" name="T74"/>
                    <a:gd fmla="*/ 2 h 101" name="T75"/>
                    <a:gd fmla="*/ 92 w 99" name="T76"/>
                    <a:gd fmla="*/ 8 h 101" name="T77"/>
                    <a:gd fmla="*/ 94 w 99" name="T78"/>
                    <a:gd fmla="*/ 9 h 101" name="T79"/>
                    <a:gd fmla="*/ 96 w 99" name="T80"/>
                    <a:gd fmla="*/ 7 h 101" name="T81"/>
                    <a:gd fmla="*/ 98 w 99" name="T82"/>
                    <a:gd fmla="*/ 11 h 101" name="T83"/>
                    <a:gd fmla="*/ 94 w 99" name="T84"/>
                    <a:gd fmla="*/ 10 h 101" name="T85"/>
                    <a:gd fmla="*/ 94 w 99" name="T86"/>
                    <a:gd fmla="*/ 19 h 101" name="T87"/>
                    <a:gd fmla="*/ 89 w 99" name="T88"/>
                    <a:gd fmla="*/ 27 h 101" name="T89"/>
                    <a:gd fmla="*/ 84 w 99" name="T90"/>
                    <a:gd fmla="*/ 35 h 101" name="T91"/>
                    <a:gd fmla="*/ 79 w 99" name="T92"/>
                    <a:gd fmla="*/ 42 h 101" name="T93"/>
                    <a:gd fmla="*/ 76 w 99" name="T94"/>
                    <a:gd fmla="*/ 47 h 101" name="T95"/>
                    <a:gd fmla="*/ 66 w 99" name="T96"/>
                    <a:gd fmla="*/ 54 h 101" name="T97"/>
                    <a:gd fmla="*/ 60 w 99" name="T98"/>
                    <a:gd fmla="*/ 57 h 101" name="T99"/>
                    <a:gd fmla="*/ 52 w 99" name="T100"/>
                    <a:gd fmla="*/ 61 h 101" name="T101"/>
                    <a:gd fmla="*/ 36 w 99" name="T102"/>
                    <a:gd fmla="*/ 87 h 101" name="T103"/>
                    <a:gd fmla="*/ 29 w 99" name="T104"/>
                    <a:gd fmla="*/ 91 h 101" name="T105"/>
                    <a:gd fmla="*/ 2 w 99" name="T106"/>
                    <a:gd fmla="*/ 91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99">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2" name="Freeform 21"/>
                <p:cNvSpPr/>
                <p:nvPr/>
              </p:nvSpPr>
              <p:spPr bwMode="auto">
                <a:xfrm flipH="1">
                  <a:off x="2948" y="1181"/>
                  <a:ext cx="0"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3" name="Freeform 22"/>
                <p:cNvSpPr/>
                <p:nvPr/>
              </p:nvSpPr>
              <p:spPr bwMode="auto">
                <a:xfrm>
                  <a:off x="2944" y="1179"/>
                  <a:ext cx="1" cy="1"/>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4" name="Freeform 23"/>
                <p:cNvSpPr/>
                <p:nvPr/>
              </p:nvSpPr>
              <p:spPr bwMode="auto">
                <a:xfrm flipH="1">
                  <a:off x="2944" y="1179"/>
                  <a:ext cx="0"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5" name="Freeform 24"/>
                <p:cNvSpPr/>
                <p:nvPr/>
              </p:nvSpPr>
              <p:spPr bwMode="auto">
                <a:xfrm flipH="1">
                  <a:off x="2943" y="1179"/>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6" name="Freeform 25"/>
                <p:cNvSpPr/>
                <p:nvPr/>
              </p:nvSpPr>
              <p:spPr bwMode="auto">
                <a:xfrm flipH="1">
                  <a:off x="2943" y="1180"/>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7" name="Freeform 26"/>
                <p:cNvSpPr/>
                <p:nvPr/>
              </p:nvSpPr>
              <p:spPr bwMode="auto">
                <a:xfrm flipH="1">
                  <a:off x="2942" y="118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8" name="Freeform 27"/>
                <p:cNvSpPr/>
                <p:nvPr/>
              </p:nvSpPr>
              <p:spPr bwMode="auto">
                <a:xfrm flipH="1">
                  <a:off x="2942" y="1180"/>
                  <a:ext cx="0" cy="1"/>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9" name="Freeform 28"/>
                <p:cNvSpPr/>
                <p:nvPr/>
              </p:nvSpPr>
              <p:spPr bwMode="auto">
                <a:xfrm>
                  <a:off x="2936" y="1188"/>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0" name="Freeform 29"/>
                <p:cNvSpPr/>
                <p:nvPr/>
              </p:nvSpPr>
              <p:spPr bwMode="auto">
                <a:xfrm>
                  <a:off x="2933" y="1190"/>
                  <a:ext cx="1" cy="1"/>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1" name="Freeform 30"/>
                <p:cNvSpPr/>
                <p:nvPr/>
              </p:nvSpPr>
              <p:spPr bwMode="auto">
                <a:xfrm>
                  <a:off x="2933" y="11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2" name="Freeform 31"/>
                <p:cNvSpPr/>
                <p:nvPr/>
              </p:nvSpPr>
              <p:spPr bwMode="auto">
                <a:xfrm>
                  <a:off x="3026" y="1229"/>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3" name="Freeform 32"/>
                <p:cNvSpPr/>
                <p:nvPr/>
              </p:nvSpPr>
              <p:spPr bwMode="auto">
                <a:xfrm>
                  <a:off x="2999" y="1228"/>
                  <a:ext cx="27" cy="34"/>
                </a:xfrm>
                <a:custGeom>
                  <a:gdLst>
                    <a:gd fmla="*/ 16 w 124" name="T0"/>
                    <a:gd fmla="*/ 126 h 148" name="T1"/>
                    <a:gd fmla="*/ 19 w 124" name="T2"/>
                    <a:gd fmla="*/ 121 h 148" name="T3"/>
                    <a:gd fmla="*/ 22 w 124" name="T4"/>
                    <a:gd fmla="*/ 109 h 148" name="T5"/>
                    <a:gd fmla="*/ 25 w 124" name="T6"/>
                    <a:gd fmla="*/ 106 h 148" name="T7"/>
                    <a:gd fmla="*/ 35 w 124" name="T8"/>
                    <a:gd fmla="*/ 99 h 148" name="T9"/>
                    <a:gd fmla="*/ 38 w 124" name="T10"/>
                    <a:gd fmla="*/ 97 h 148" name="T11"/>
                    <a:gd fmla="*/ 40 w 124" name="T12"/>
                    <a:gd fmla="*/ 90 h 148" name="T13"/>
                    <a:gd fmla="*/ 45 w 124" name="T14"/>
                    <a:gd fmla="*/ 87 h 148" name="T15"/>
                    <a:gd fmla="*/ 48 w 124" name="T16"/>
                    <a:gd fmla="*/ 85 h 148" name="T17"/>
                    <a:gd fmla="*/ 48 w 124" name="T18"/>
                    <a:gd fmla="*/ 81 h 148" name="T19"/>
                    <a:gd fmla="*/ 49 w 124" name="T20"/>
                    <a:gd fmla="*/ 74 h 148" name="T21"/>
                    <a:gd fmla="*/ 52 w 124" name="T22"/>
                    <a:gd fmla="*/ 72 h 148" name="T23"/>
                    <a:gd fmla="*/ 53 w 124" name="T24"/>
                    <a:gd fmla="*/ 67 h 148" name="T25"/>
                    <a:gd fmla="*/ 57 w 124" name="T26"/>
                    <a:gd fmla="*/ 65 h 148" name="T27"/>
                    <a:gd fmla="*/ 60 w 124" name="T28"/>
                    <a:gd fmla="*/ 60 h 148" name="T29"/>
                    <a:gd fmla="*/ 66 w 124" name="T30"/>
                    <a:gd fmla="*/ 57 h 148" name="T31"/>
                    <a:gd fmla="*/ 67 w 124" name="T32"/>
                    <a:gd fmla="*/ 53 h 148" name="T33"/>
                    <a:gd fmla="*/ 70 w 124" name="T34"/>
                    <a:gd fmla="*/ 53 h 148" name="T35"/>
                    <a:gd fmla="*/ 70 w 124" name="T36"/>
                    <a:gd fmla="*/ 49 h 148" name="T37"/>
                    <a:gd fmla="*/ 70 w 124" name="T38"/>
                    <a:gd fmla="*/ 48 h 148" name="T39"/>
                    <a:gd fmla="*/ 72 w 124" name="T40"/>
                    <a:gd fmla="*/ 46 h 148" name="T41"/>
                    <a:gd fmla="*/ 78 w 124" name="T42"/>
                    <a:gd fmla="*/ 39 h 148" name="T43"/>
                    <a:gd fmla="*/ 80 w 124" name="T44"/>
                    <a:gd fmla="*/ 36 h 148" name="T45"/>
                    <a:gd fmla="*/ 82 w 124" name="T46"/>
                    <a:gd fmla="*/ 33 h 148" name="T47"/>
                    <a:gd fmla="*/ 87 w 124" name="T48"/>
                    <a:gd fmla="*/ 28 h 148" name="T49"/>
                    <a:gd fmla="*/ 93 w 124" name="T50"/>
                    <a:gd fmla="*/ 31 h 148" name="T51"/>
                    <a:gd fmla="*/ 90 w 124" name="T52"/>
                    <a:gd fmla="*/ 24 h 148" name="T53"/>
                    <a:gd fmla="*/ 86 w 124" name="T54"/>
                    <a:gd fmla="*/ 18 h 148" name="T55"/>
                    <a:gd fmla="*/ 90 w 124" name="T56"/>
                    <a:gd fmla="*/ 17 h 148" name="T57"/>
                    <a:gd fmla="*/ 88 w 124" name="T58"/>
                    <a:gd fmla="*/ 14 h 148" name="T59"/>
                    <a:gd fmla="*/ 91 w 124" name="T60"/>
                    <a:gd fmla="*/ 14 h 148" name="T61"/>
                    <a:gd fmla="*/ 97 w 124" name="T62"/>
                    <a:gd fmla="*/ 16 h 148" name="T63"/>
                    <a:gd fmla="*/ 94 w 124" name="T64"/>
                    <a:gd fmla="*/ 10 h 148" name="T65"/>
                    <a:gd fmla="*/ 98 w 124" name="T66"/>
                    <a:gd fmla="*/ 11 h 148" name="T67"/>
                    <a:gd fmla="*/ 96 w 124" name="T68"/>
                    <a:gd fmla="*/ 7 h 148" name="T69"/>
                    <a:gd fmla="*/ 98 w 124" name="T70"/>
                    <a:gd fmla="*/ 5 h 148" name="T71"/>
                    <a:gd fmla="*/ 104 w 124" name="T72"/>
                    <a:gd fmla="*/ 11 h 148" name="T73"/>
                    <a:gd fmla="*/ 102 w 124" name="T74"/>
                    <a:gd fmla="*/ 4 h 148" name="T75"/>
                    <a:gd fmla="*/ 115 w 124" name="T76"/>
                    <a:gd fmla="*/ 5 h 148" name="T77"/>
                    <a:gd fmla="*/ 118 w 124" name="T78"/>
                    <a:gd fmla="*/ 5 h 148" name="T79"/>
                    <a:gd fmla="*/ 120 w 124" name="T80"/>
                    <a:gd fmla="*/ 1 h 148" name="T81"/>
                    <a:gd fmla="*/ 123 w 124" name="T82"/>
                    <a:gd fmla="*/ 5 h 148" name="T83"/>
                    <a:gd fmla="*/ 117 w 124" name="T84"/>
                    <a:gd fmla="*/ 6 h 148" name="T85"/>
                    <a:gd fmla="*/ 119 w 124" name="T86"/>
                    <a:gd fmla="*/ 17 h 148" name="T87"/>
                    <a:gd fmla="*/ 113 w 124" name="T88"/>
                    <a:gd fmla="*/ 29 h 148" name="T89"/>
                    <a:gd fmla="*/ 106 w 124" name="T90"/>
                    <a:gd fmla="*/ 42 h 148" name="T91"/>
                    <a:gd fmla="*/ 100 w 124" name="T92"/>
                    <a:gd fmla="*/ 52 h 148" name="T93"/>
                    <a:gd fmla="*/ 95 w 124" name="T94"/>
                    <a:gd fmla="*/ 60 h 148" name="T95"/>
                    <a:gd fmla="*/ 83 w 124" name="T96"/>
                    <a:gd fmla="*/ 72 h 148" name="T97"/>
                    <a:gd fmla="*/ 74 w 124" name="T98"/>
                    <a:gd fmla="*/ 78 h 148" name="T99"/>
                    <a:gd fmla="*/ 64 w 124" name="T100"/>
                    <a:gd fmla="*/ 85 h 148" name="T101"/>
                    <a:gd fmla="*/ 43 w 124" name="T102"/>
                    <a:gd fmla="*/ 120 h 148" name="T103"/>
                    <a:gd fmla="*/ 35 w 124" name="T104"/>
                    <a:gd fmla="*/ 127 h 148" name="T105"/>
                    <a:gd fmla="*/ 4 w 124" name="T106"/>
                    <a:gd fmla="*/ 140 h 14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8" w="124">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4" name="Freeform 33"/>
                <p:cNvSpPr/>
                <p:nvPr/>
              </p:nvSpPr>
              <p:spPr bwMode="auto">
                <a:xfrm flipH="1">
                  <a:off x="3026" y="1229"/>
                  <a:ext cx="0"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5" name="Freeform 34"/>
                <p:cNvSpPr/>
                <p:nvPr/>
              </p:nvSpPr>
              <p:spPr bwMode="auto">
                <a:xfrm flipH="1">
                  <a:off x="3022" y="1229"/>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6" name="Freeform 35"/>
                <p:cNvSpPr/>
                <p:nvPr/>
              </p:nvSpPr>
              <p:spPr bwMode="auto">
                <a:xfrm flipH="1">
                  <a:off x="3021" y="1229"/>
                  <a:ext cx="0" cy="1"/>
                </a:xfrm>
                <a:custGeom>
                  <a:gdLst>
                    <a:gd fmla="*/ 2 w 2" name="T0"/>
                    <a:gd fmla="*/ 3 h 3" name="T1"/>
                    <a:gd fmla="*/ 1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1"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7" name="Freeform 36"/>
                <p:cNvSpPr/>
                <p:nvPr/>
              </p:nvSpPr>
              <p:spPr bwMode="auto">
                <a:xfrm flipH="1">
                  <a:off x="3020" y="1229"/>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8" name="Freeform 37"/>
                <p:cNvSpPr/>
                <p:nvPr/>
              </p:nvSpPr>
              <p:spPr bwMode="auto">
                <a:xfrm>
                  <a:off x="3020" y="1230"/>
                  <a:ext cx="1"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9" name="Freeform 38"/>
                <p:cNvSpPr/>
                <p:nvPr/>
              </p:nvSpPr>
              <p:spPr bwMode="auto">
                <a:xfrm flipH="1">
                  <a:off x="3019" y="1230"/>
                  <a:ext cx="0" cy="1"/>
                </a:xfrm>
                <a:custGeom>
                  <a:gdLst>
                    <a:gd fmla="*/ 2 w 3" name="T0"/>
                    <a:gd fmla="*/ 1 h 3" name="T1"/>
                    <a:gd fmla="*/ 1 w 3" name="T2"/>
                    <a:gd fmla="*/ 2 h 3" name="T3"/>
                    <a:gd fmla="*/ 2 w 3" name="T4"/>
                    <a:gd fmla="*/ 1 h 3" name="T5"/>
                  </a:gdLst>
                  <a:cxnLst>
                    <a:cxn ang="0">
                      <a:pos x="T0" y="T1"/>
                    </a:cxn>
                    <a:cxn ang="0">
                      <a:pos x="T2" y="T3"/>
                    </a:cxn>
                    <a:cxn ang="0">
                      <a:pos x="T4" y="T5"/>
                    </a:cxn>
                  </a:cxnLst>
                  <a:rect b="b" l="0" r="r" t="0"/>
                  <a:pathLst>
                    <a:path h="3" w="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0" name="Freeform 39"/>
                <p:cNvSpPr/>
                <p:nvPr/>
              </p:nvSpPr>
              <p:spPr bwMode="auto">
                <a:xfrm flipH="1">
                  <a:off x="3019" y="1231"/>
                  <a:ext cx="0" cy="1"/>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1"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2" name="Freeform 41"/>
                <p:cNvSpPr/>
                <p:nvPr/>
              </p:nvSpPr>
              <p:spPr bwMode="auto">
                <a:xfrm>
                  <a:off x="3008" y="124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3" name="Freeform 42"/>
                <p:cNvSpPr/>
                <p:nvPr/>
              </p:nvSpPr>
              <p:spPr bwMode="auto">
                <a:xfrm>
                  <a:off x="3007" y="1249"/>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4" name="Freeform 43"/>
                <p:cNvSpPr/>
                <p:nvPr/>
              </p:nvSpPr>
              <p:spPr bwMode="auto">
                <a:xfrm>
                  <a:off x="3657" y="1238"/>
                  <a:ext cx="1"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5" name="Freeform 44"/>
                <p:cNvSpPr/>
                <p:nvPr/>
              </p:nvSpPr>
              <p:spPr bwMode="auto">
                <a:xfrm>
                  <a:off x="3617" y="1238"/>
                  <a:ext cx="40" cy="60"/>
                </a:xfrm>
                <a:custGeom>
                  <a:gdLst>
                    <a:gd fmla="*/ 26 w 180" name="T0"/>
                    <a:gd fmla="*/ 230 h 260" name="T1"/>
                    <a:gd fmla="*/ 33 w 180" name="T2"/>
                    <a:gd fmla="*/ 224 h 260" name="T3"/>
                    <a:gd fmla="*/ 44 w 180" name="T4"/>
                    <a:gd fmla="*/ 207 h 260" name="T5"/>
                    <a:gd fmla="*/ 49 w 180" name="T6"/>
                    <a:gd fmla="*/ 203 h 260" name="T7"/>
                    <a:gd fmla="*/ 66 w 180" name="T8"/>
                    <a:gd fmla="*/ 191 h 260" name="T9"/>
                    <a:gd fmla="*/ 70 w 180" name="T10"/>
                    <a:gd fmla="*/ 187 h 260" name="T11"/>
                    <a:gd fmla="*/ 76 w 180" name="T12"/>
                    <a:gd fmla="*/ 177 h 260" name="T13"/>
                    <a:gd fmla="*/ 84 w 180" name="T14"/>
                    <a:gd fmla="*/ 171 h 260" name="T15"/>
                    <a:gd fmla="*/ 89 w 180" name="T16"/>
                    <a:gd fmla="*/ 168 h 260" name="T17"/>
                    <a:gd fmla="*/ 89 w 180" name="T18"/>
                    <a:gd fmla="*/ 162 h 260" name="T19"/>
                    <a:gd fmla="*/ 94 w 180" name="T20"/>
                    <a:gd fmla="*/ 152 h 260" name="T21"/>
                    <a:gd fmla="*/ 98 w 180" name="T22"/>
                    <a:gd fmla="*/ 147 h 260" name="T23"/>
                    <a:gd fmla="*/ 99 w 180" name="T24"/>
                    <a:gd fmla="*/ 140 h 260" name="T25"/>
                    <a:gd fmla="*/ 105 w 180" name="T26"/>
                    <a:gd fmla="*/ 135 h 260" name="T27"/>
                    <a:gd fmla="*/ 110 w 180" name="T28"/>
                    <a:gd fmla="*/ 127 h 260" name="T29"/>
                    <a:gd fmla="*/ 118 w 180" name="T30"/>
                    <a:gd fmla="*/ 119 h 260" name="T31"/>
                    <a:gd fmla="*/ 118 w 180" name="T32"/>
                    <a:gd fmla="*/ 114 h 260" name="T33"/>
                    <a:gd fmla="*/ 123 w 180" name="T34"/>
                    <a:gd fmla="*/ 111 h 260" name="T35"/>
                    <a:gd fmla="*/ 122 w 180" name="T36"/>
                    <a:gd fmla="*/ 106 h 260" name="T37"/>
                    <a:gd fmla="*/ 123 w 180" name="T38"/>
                    <a:gd fmla="*/ 105 h 260" name="T39"/>
                    <a:gd fmla="*/ 124 w 180" name="T40"/>
                    <a:gd fmla="*/ 100 h 260" name="T41"/>
                    <a:gd fmla="*/ 130 w 180" name="T42"/>
                    <a:gd fmla="*/ 86 h 260" name="T43"/>
                    <a:gd fmla="*/ 132 w 180" name="T44"/>
                    <a:gd fmla="*/ 80 h 260" name="T45"/>
                    <a:gd fmla="*/ 133 w 180" name="T46"/>
                    <a:gd fmla="*/ 75 h 260" name="T47"/>
                    <a:gd fmla="*/ 138 w 180" name="T48"/>
                    <a:gd fmla="*/ 63 h 260" name="T49"/>
                    <a:gd fmla="*/ 145 w 180" name="T50"/>
                    <a:gd fmla="*/ 62 h 260" name="T51"/>
                    <a:gd fmla="*/ 140 w 180" name="T52"/>
                    <a:gd fmla="*/ 56 h 260" name="T53"/>
                    <a:gd fmla="*/ 135 w 180" name="T54"/>
                    <a:gd fmla="*/ 50 h 260" name="T55"/>
                    <a:gd fmla="*/ 140 w 180" name="T56"/>
                    <a:gd fmla="*/ 44 h 260" name="T57"/>
                    <a:gd fmla="*/ 137 w 180" name="T58"/>
                    <a:gd fmla="*/ 41 h 260" name="T59"/>
                    <a:gd fmla="*/ 140 w 180" name="T60"/>
                    <a:gd fmla="*/ 40 h 260" name="T61"/>
                    <a:gd fmla="*/ 148 w 180" name="T62"/>
                    <a:gd fmla="*/ 37 h 260" name="T63"/>
                    <a:gd fmla="*/ 144 w 180" name="T64"/>
                    <a:gd fmla="*/ 30 h 260" name="T65"/>
                    <a:gd fmla="*/ 148 w 180" name="T66"/>
                    <a:gd fmla="*/ 29 h 260" name="T67"/>
                    <a:gd fmla="*/ 146 w 180" name="T68"/>
                    <a:gd fmla="*/ 23 h 260" name="T69"/>
                    <a:gd fmla="*/ 148 w 180" name="T70"/>
                    <a:gd fmla="*/ 18 h 260" name="T71"/>
                    <a:gd fmla="*/ 155 w 180" name="T72"/>
                    <a:gd fmla="*/ 24 h 260" name="T73"/>
                    <a:gd fmla="*/ 154 w 180" name="T74"/>
                    <a:gd fmla="*/ 14 h 260" name="T75"/>
                    <a:gd fmla="*/ 170 w 180" name="T76"/>
                    <a:gd fmla="*/ 9 h 260" name="T77"/>
                    <a:gd fmla="*/ 173 w 180" name="T78"/>
                    <a:gd fmla="*/ 7 h 260" name="T79"/>
                    <a:gd fmla="*/ 177 w 180" name="T80"/>
                    <a:gd fmla="*/ 0 h 260" name="T81"/>
                    <a:gd fmla="*/ 179 w 180" name="T82"/>
                    <a:gd fmla="*/ 6 h 260" name="T83"/>
                    <a:gd fmla="*/ 172 w 180" name="T84"/>
                    <a:gd fmla="*/ 9 h 260" name="T85"/>
                    <a:gd fmla="*/ 172 w 180" name="T86"/>
                    <a:gd fmla="*/ 24 h 260" name="T87"/>
                    <a:gd fmla="*/ 167 w 180" name="T88"/>
                    <a:gd fmla="*/ 45 h 260" name="T89"/>
                    <a:gd fmla="*/ 161 w 180" name="T90"/>
                    <a:gd fmla="*/ 69 h 260" name="T91"/>
                    <a:gd fmla="*/ 156 w 180" name="T92"/>
                    <a:gd fmla="*/ 89 h 260" name="T93"/>
                    <a:gd fmla="*/ 152 w 180" name="T94"/>
                    <a:gd fmla="*/ 103 h 260" name="T95"/>
                    <a:gd fmla="*/ 137 w 180" name="T96"/>
                    <a:gd fmla="*/ 133 h 260" name="T97"/>
                    <a:gd fmla="*/ 125 w 180" name="T98"/>
                    <a:gd fmla="*/ 146 h 260" name="T99"/>
                    <a:gd fmla="*/ 113 w 180" name="T100"/>
                    <a:gd fmla="*/ 160 h 260" name="T101"/>
                    <a:gd fmla="*/ 108 w 180" name="T102"/>
                    <a:gd fmla="*/ 172 h 260" name="T103"/>
                    <a:gd fmla="*/ 61 w 180" name="T104"/>
                    <a:gd fmla="*/ 218 h 260" name="T105"/>
                    <a:gd fmla="*/ 53 w 180" name="T106"/>
                    <a:gd fmla="*/ 231 h 26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0" w="18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6" name="Freeform 45"/>
                <p:cNvSpPr/>
                <p:nvPr/>
              </p:nvSpPr>
              <p:spPr bwMode="auto">
                <a:xfrm>
                  <a:off x="3656" y="1238"/>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7" name="Freeform 46"/>
                <p:cNvSpPr/>
                <p:nvPr/>
              </p:nvSpPr>
              <p:spPr bwMode="auto">
                <a:xfrm>
                  <a:off x="3651" y="1240"/>
                  <a:ext cx="1" cy="1"/>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8" name="Freeform 47"/>
                <p:cNvSpPr/>
                <p:nvPr/>
              </p:nvSpPr>
              <p:spPr bwMode="auto">
                <a:xfrm flipH="1">
                  <a:off x="3651" y="1241"/>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9" name="Freeform 48"/>
                <p:cNvSpPr/>
                <p:nvPr/>
              </p:nvSpPr>
              <p:spPr bwMode="auto">
                <a:xfrm flipH="1">
                  <a:off x="3649" y="1242"/>
                  <a:ext cx="0" cy="1"/>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0" name="Freeform 49"/>
                <p:cNvSpPr/>
                <p:nvPr/>
              </p:nvSpPr>
              <p:spPr bwMode="auto">
                <a:xfrm flipH="1">
                  <a:off x="3650" y="1243"/>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1" name="Freeform 50"/>
                <p:cNvSpPr/>
                <p:nvPr/>
              </p:nvSpPr>
              <p:spPr bwMode="auto">
                <a:xfrm flipH="1">
                  <a:off x="3648" y="1245"/>
                  <a:ext cx="0" cy="1"/>
                </a:xfrm>
                <a:custGeom>
                  <a:gdLst>
                    <a:gd fmla="*/ 1 w 2" name="T0"/>
                    <a:gd fmla="*/ 1 h 2" name="T1"/>
                    <a:gd fmla="*/ 1 w 2" name="T2"/>
                    <a:gd fmla="*/ 2 h 2" name="T3"/>
                    <a:gd fmla="*/ 1 w 2" name="T4"/>
                    <a:gd fmla="*/ 1 h 2" name="T5"/>
                  </a:gdLst>
                  <a:cxnLst>
                    <a:cxn ang="0">
                      <a:pos x="T0" y="T1"/>
                    </a:cxn>
                    <a:cxn ang="0">
                      <a:pos x="T2" y="T3"/>
                    </a:cxn>
                    <a:cxn ang="0">
                      <a:pos x="T4" y="T5"/>
                    </a:cxn>
                  </a:cxnLst>
                  <a:rect b="b" l="0" r="r" t="0"/>
                  <a:pathLst>
                    <a:path h="2" w="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2" name="Freeform 51"/>
                <p:cNvSpPr/>
                <p:nvPr/>
              </p:nvSpPr>
              <p:spPr bwMode="auto">
                <a:xfrm flipH="1">
                  <a:off x="3648" y="1246"/>
                  <a:ext cx="0" cy="1"/>
                </a:xfrm>
                <a:custGeom>
                  <a:gdLst>
                    <a:gd fmla="*/ 1 w 1" name="T0"/>
                    <a:gd fmla="*/ 0 h 1" name="T1"/>
                    <a:gd fmla="*/ 1 w 1" name="T2"/>
                    <a:gd fmla="*/ 1 h 1" name="T3"/>
                    <a:gd fmla="*/ 0 w 1" name="T4"/>
                    <a:gd fmla="*/ 0 h 1" name="T5"/>
                    <a:gd fmla="*/ 1 w 1" name="T6"/>
                    <a:gd fmla="*/ 0 h 1" name="T7"/>
                  </a:gdLst>
                  <a:cxnLst>
                    <a:cxn ang="0">
                      <a:pos x="T0" y="T1"/>
                    </a:cxn>
                    <a:cxn ang="0">
                      <a:pos x="T2" y="T3"/>
                    </a:cxn>
                    <a:cxn ang="0">
                      <a:pos x="T4" y="T5"/>
                    </a:cxn>
                    <a:cxn ang="0">
                      <a:pos x="T6" y="T7"/>
                    </a:cxn>
                  </a:cxnLst>
                  <a:rect b="b" l="0" r="r" t="0"/>
                  <a:pathLst>
                    <a:path h="1" w="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3"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4" name="Freeform 53"/>
                <p:cNvSpPr/>
                <p:nvPr/>
              </p:nvSpPr>
              <p:spPr bwMode="auto">
                <a:xfrm flipH="1">
                  <a:off x="3636" y="1274"/>
                  <a:ext cx="0" cy="0"/>
                </a:xfrm>
                <a:custGeom>
                  <a:gdLst>
                    <a:gd fmla="*/ 1 w 1" name="T0"/>
                    <a:gd fmla="*/ 1 h 2" name="T1"/>
                    <a:gd fmla="*/ 0 w 1" name="T2"/>
                    <a:gd fmla="*/ 1 h 2" name="T3"/>
                    <a:gd fmla="*/ 1 w 1" name="T4"/>
                    <a:gd fmla="*/ 1 h 2" name="T5"/>
                  </a:gdLst>
                  <a:cxnLst>
                    <a:cxn ang="0">
                      <a:pos x="T0" y="T1"/>
                    </a:cxn>
                    <a:cxn ang="0">
                      <a:pos x="T2" y="T3"/>
                    </a:cxn>
                    <a:cxn ang="0">
                      <a:pos x="T4" y="T5"/>
                    </a:cxn>
                  </a:cxnLst>
                  <a:rect b="b" l="0" r="r" t="0"/>
                  <a:pathLst>
                    <a:path h="2" w="1">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5"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6" name="Freeform 55"/>
                <p:cNvSpPr/>
                <p:nvPr/>
              </p:nvSpPr>
              <p:spPr bwMode="auto">
                <a:xfrm>
                  <a:off x="3683" y="1271"/>
                  <a:ext cx="1"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7" name="Freeform 56"/>
                <p:cNvSpPr/>
                <p:nvPr/>
              </p:nvSpPr>
              <p:spPr bwMode="auto">
                <a:xfrm>
                  <a:off x="3650" y="1270"/>
                  <a:ext cx="33" cy="32"/>
                </a:xfrm>
                <a:custGeom>
                  <a:gdLst>
                    <a:gd fmla="*/ 18 w 151" name="T0"/>
                    <a:gd fmla="*/ 121 h 141" name="T1"/>
                    <a:gd fmla="*/ 23 w 151" name="T2"/>
                    <a:gd fmla="*/ 117 h 141" name="T3"/>
                    <a:gd fmla="*/ 29 w 151" name="T4"/>
                    <a:gd fmla="*/ 105 h 141" name="T5"/>
                    <a:gd fmla="*/ 33 w 151" name="T6"/>
                    <a:gd fmla="*/ 103 h 141" name="T7"/>
                    <a:gd fmla="*/ 45 w 151" name="T8"/>
                    <a:gd fmla="*/ 97 h 141" name="T9"/>
                    <a:gd fmla="*/ 48 w 151" name="T10"/>
                    <a:gd fmla="*/ 95 h 141" name="T11"/>
                    <a:gd fmla="*/ 51 w 151" name="T12"/>
                    <a:gd fmla="*/ 88 h 141" name="T13"/>
                    <a:gd fmla="*/ 57 w 151" name="T14"/>
                    <a:gd fmla="*/ 85 h 141" name="T15"/>
                    <a:gd fmla="*/ 61 w 151" name="T16"/>
                    <a:gd fmla="*/ 84 h 141" name="T17"/>
                    <a:gd fmla="*/ 61 w 151" name="T18"/>
                    <a:gd fmla="*/ 80 h 141" name="T19"/>
                    <a:gd fmla="*/ 64 w 151" name="T20"/>
                    <a:gd fmla="*/ 73 h 141" name="T21"/>
                    <a:gd fmla="*/ 67 w 151" name="T22"/>
                    <a:gd fmla="*/ 70 h 141" name="T23"/>
                    <a:gd fmla="*/ 68 w 151" name="T24"/>
                    <a:gd fmla="*/ 66 h 141" name="T25"/>
                    <a:gd fmla="*/ 73 w 151" name="T26"/>
                    <a:gd fmla="*/ 64 h 141" name="T27"/>
                    <a:gd fmla="*/ 76 w 151" name="T28"/>
                    <a:gd fmla="*/ 59 h 141" name="T29"/>
                    <a:gd fmla="*/ 83 w 151" name="T30"/>
                    <a:gd fmla="*/ 55 h 141" name="T31"/>
                    <a:gd fmla="*/ 84 w 151" name="T32"/>
                    <a:gd fmla="*/ 52 h 141" name="T33"/>
                    <a:gd fmla="*/ 88 w 151" name="T34"/>
                    <a:gd fmla="*/ 52 h 141" name="T35"/>
                    <a:gd fmla="*/ 88 w 151" name="T36"/>
                    <a:gd fmla="*/ 48 h 141" name="T37"/>
                    <a:gd fmla="*/ 88 w 151" name="T38"/>
                    <a:gd fmla="*/ 47 h 141" name="T39"/>
                    <a:gd fmla="*/ 90 w 151" name="T40"/>
                    <a:gd fmla="*/ 44 h 141" name="T41"/>
                    <a:gd fmla="*/ 97 w 151" name="T42"/>
                    <a:gd fmla="*/ 37 h 141" name="T43"/>
                    <a:gd fmla="*/ 99 w 151" name="T44"/>
                    <a:gd fmla="*/ 34 h 141" name="T45"/>
                    <a:gd fmla="*/ 102 w 151" name="T46"/>
                    <a:gd fmla="*/ 31 h 141" name="T47"/>
                    <a:gd fmla="*/ 108 w 151" name="T48"/>
                    <a:gd fmla="*/ 26 h 141" name="T49"/>
                    <a:gd fmla="*/ 114 w 151" name="T50"/>
                    <a:gd fmla="*/ 29 h 141" name="T51"/>
                    <a:gd fmla="*/ 112 w 151" name="T52"/>
                    <a:gd fmla="*/ 23 h 141" name="T53"/>
                    <a:gd fmla="*/ 109 w 151" name="T54"/>
                    <a:gd fmla="*/ 16 h 141" name="T55"/>
                    <a:gd fmla="*/ 113 w 151" name="T56"/>
                    <a:gd fmla="*/ 15 h 141" name="T57"/>
                    <a:gd fmla="*/ 112 w 151" name="T58"/>
                    <a:gd fmla="*/ 12 h 141" name="T59"/>
                    <a:gd fmla="*/ 115 w 151" name="T60"/>
                    <a:gd fmla="*/ 12 h 141" name="T61"/>
                    <a:gd fmla="*/ 122 w 151" name="T62"/>
                    <a:gd fmla="*/ 15 h 141" name="T63"/>
                    <a:gd fmla="*/ 120 w 151" name="T64"/>
                    <a:gd fmla="*/ 8 h 141" name="T65"/>
                    <a:gd fmla="*/ 123 w 151" name="T66"/>
                    <a:gd fmla="*/ 9 h 141" name="T67"/>
                    <a:gd fmla="*/ 122 w 151" name="T68"/>
                    <a:gd fmla="*/ 5 h 141" name="T69"/>
                    <a:gd fmla="*/ 125 w 151" name="T70"/>
                    <a:gd fmla="*/ 3 h 141" name="T71"/>
                    <a:gd fmla="*/ 129 w 151" name="T72"/>
                    <a:gd fmla="*/ 10 h 141" name="T73"/>
                    <a:gd fmla="*/ 130 w 151" name="T74"/>
                    <a:gd fmla="*/ 2 h 141" name="T75"/>
                    <a:gd fmla="*/ 143 w 151" name="T76"/>
                    <a:gd fmla="*/ 6 h 141" name="T77"/>
                    <a:gd fmla="*/ 146 w 151" name="T78"/>
                    <a:gd fmla="*/ 6 h 141" name="T79"/>
                    <a:gd fmla="*/ 149 w 151" name="T80"/>
                    <a:gd fmla="*/ 3 h 141" name="T81"/>
                    <a:gd fmla="*/ 151 w 151" name="T82"/>
                    <a:gd fmla="*/ 8 h 141" name="T83"/>
                    <a:gd fmla="*/ 145 w 151" name="T84"/>
                    <a:gd fmla="*/ 7 h 141" name="T85"/>
                    <a:gd fmla="*/ 143 w 151" name="T86"/>
                    <a:gd fmla="*/ 18 h 141" name="T87"/>
                    <a:gd fmla="*/ 135 w 151" name="T88"/>
                    <a:gd fmla="*/ 30 h 141" name="T89"/>
                    <a:gd fmla="*/ 126 w 151" name="T90"/>
                    <a:gd fmla="*/ 43 h 141" name="T91"/>
                    <a:gd fmla="*/ 118 w 151" name="T92"/>
                    <a:gd fmla="*/ 52 h 141" name="T93"/>
                    <a:gd fmla="*/ 113 w 151" name="T94"/>
                    <a:gd fmla="*/ 60 h 141" name="T95"/>
                    <a:gd fmla="*/ 98 w 151" name="T96"/>
                    <a:gd fmla="*/ 72 h 141" name="T97"/>
                    <a:gd fmla="*/ 89 w 151" name="T98"/>
                    <a:gd fmla="*/ 77 h 141" name="T99"/>
                    <a:gd fmla="*/ 77 w 151" name="T100"/>
                    <a:gd fmla="*/ 85 h 141" name="T101"/>
                    <a:gd fmla="*/ 48 w 151" name="T102"/>
                    <a:gd fmla="*/ 120 h 141" name="T103"/>
                    <a:gd fmla="*/ 38 w 151" name="T104"/>
                    <a:gd fmla="*/ 126 h 141" name="T105"/>
                    <a:gd fmla="*/ 3 w 151"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5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8" name="Freeform 57"/>
                <p:cNvSpPr/>
                <p:nvPr/>
              </p:nvSpPr>
              <p:spPr bwMode="auto">
                <a:xfrm>
                  <a:off x="3683" y="1270"/>
                  <a:ext cx="1" cy="1"/>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9" name="Freeform 58"/>
                <p:cNvSpPr/>
                <p:nvPr/>
              </p:nvSpPr>
              <p:spPr bwMode="auto">
                <a:xfrm flipH="1">
                  <a:off x="3679" y="1270"/>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0" name="Freeform 59"/>
                <p:cNvSpPr/>
                <p:nvPr/>
              </p:nvSpPr>
              <p:spPr bwMode="auto">
                <a:xfrm>
                  <a:off x="3678" y="1270"/>
                  <a:ext cx="1" cy="1"/>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1" name="Freeform 60"/>
                <p:cNvSpPr/>
                <p:nvPr/>
              </p:nvSpPr>
              <p:spPr bwMode="auto">
                <a:xfrm flipH="1">
                  <a:off x="3677" y="1270"/>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2" name="Freeform 61"/>
                <p:cNvSpPr/>
                <p:nvPr/>
              </p:nvSpPr>
              <p:spPr bwMode="auto">
                <a:xfrm flipH="1">
                  <a:off x="3677" y="1270"/>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3" name="Freeform 62"/>
                <p:cNvSpPr/>
                <p:nvPr/>
              </p:nvSpPr>
              <p:spPr bwMode="auto">
                <a:xfrm>
                  <a:off x="3675" y="1271"/>
                  <a:ext cx="1"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4" name="Freeform 63"/>
                <p:cNvSpPr/>
                <p:nvPr/>
              </p:nvSpPr>
              <p:spPr bwMode="auto">
                <a:xfrm flipH="1">
                  <a:off x="3675" y="1272"/>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5"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6" name="Freeform 65"/>
                <p:cNvSpPr/>
                <p:nvPr/>
              </p:nvSpPr>
              <p:spPr bwMode="auto">
                <a:xfrm>
                  <a:off x="3662" y="1287"/>
                  <a:ext cx="1"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7" name="Freeform 66"/>
                <p:cNvSpPr/>
                <p:nvPr/>
              </p:nvSpPr>
              <p:spPr bwMode="auto">
                <a:xfrm>
                  <a:off x="3661" y="1290"/>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8" name="Freeform 67"/>
                <p:cNvSpPr/>
                <p:nvPr/>
              </p:nvSpPr>
              <p:spPr bwMode="auto">
                <a:xfrm>
                  <a:off x="3878" y="1191"/>
                  <a:ext cx="1" cy="0"/>
                </a:xfrm>
                <a:custGeom>
                  <a:gdLst>
                    <a:gd fmla="*/ 0 w 1" name="T0"/>
                    <a:gd fmla="*/ 2 h 3" name="T1"/>
                    <a:gd fmla="*/ 0 w 1" name="T2"/>
                    <a:gd fmla="*/ 1 h 3" name="T3"/>
                    <a:gd fmla="*/ 0 w 1" name="T4"/>
                    <a:gd fmla="*/ 2 h 3" name="T5"/>
                  </a:gdLst>
                  <a:cxnLst>
                    <a:cxn ang="0">
                      <a:pos x="T0" y="T1"/>
                    </a:cxn>
                    <a:cxn ang="0">
                      <a:pos x="T2" y="T3"/>
                    </a:cxn>
                    <a:cxn ang="0">
                      <a:pos x="T4" y="T5"/>
                    </a:cxn>
                  </a:cxnLst>
                  <a:rect b="b" l="0" r="r" t="0"/>
                  <a:pathLst>
                    <a:path h="3" w="1">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9" name="Freeform 68"/>
                <p:cNvSpPr/>
                <p:nvPr/>
              </p:nvSpPr>
              <p:spPr bwMode="auto">
                <a:xfrm>
                  <a:off x="3866" y="1185"/>
                  <a:ext cx="12" cy="12"/>
                </a:xfrm>
                <a:custGeom>
                  <a:gdLst>
                    <a:gd fmla="*/ 7 w 56" name="T0"/>
                    <a:gd fmla="*/ 32 h 49" name="T1"/>
                    <a:gd fmla="*/ 9 w 56" name="T2"/>
                    <a:gd fmla="*/ 31 h 49" name="T3"/>
                    <a:gd fmla="*/ 9 w 56" name="T4"/>
                    <a:gd fmla="*/ 23 h 49" name="T5"/>
                    <a:gd fmla="*/ 10 w 56" name="T6"/>
                    <a:gd fmla="*/ 23 h 49" name="T7"/>
                    <a:gd fmla="*/ 15 w 56" name="T8"/>
                    <a:gd fmla="*/ 24 h 49" name="T9"/>
                    <a:gd fmla="*/ 16 w 56" name="T10"/>
                    <a:gd fmla="*/ 23 h 49" name="T11"/>
                    <a:gd fmla="*/ 17 w 56" name="T12"/>
                    <a:gd fmla="*/ 20 h 49" name="T13"/>
                    <a:gd fmla="*/ 19 w 56" name="T14"/>
                    <a:gd fmla="*/ 20 h 49" name="T15"/>
                    <a:gd fmla="*/ 21 w 56" name="T16"/>
                    <a:gd fmla="*/ 22 h 49" name="T17"/>
                    <a:gd fmla="*/ 21 w 56" name="T18"/>
                    <a:gd fmla="*/ 18 h 49" name="T19"/>
                    <a:gd fmla="*/ 22 w 56" name="T20"/>
                    <a:gd fmla="*/ 15 h 49" name="T21"/>
                    <a:gd fmla="*/ 23 w 56" name="T22"/>
                    <a:gd fmla="*/ 15 h 49" name="T23"/>
                    <a:gd fmla="*/ 24 w 56" name="T24"/>
                    <a:gd fmla="*/ 11 h 49" name="T25"/>
                    <a:gd fmla="*/ 26 w 56" name="T26"/>
                    <a:gd fmla="*/ 13 h 49" name="T27"/>
                    <a:gd fmla="*/ 28 w 56" name="T28"/>
                    <a:gd fmla="*/ 12 h 49" name="T29"/>
                    <a:gd fmla="*/ 30 w 56" name="T30"/>
                    <a:gd fmla="*/ 14 h 49" name="T31"/>
                    <a:gd fmla="*/ 31 w 56" name="T32"/>
                    <a:gd fmla="*/ 12 h 49" name="T33"/>
                    <a:gd fmla="*/ 32 w 56" name="T34"/>
                    <a:gd fmla="*/ 14 h 49" name="T35"/>
                    <a:gd fmla="*/ 33 w 56" name="T36"/>
                    <a:gd fmla="*/ 11 h 49" name="T37"/>
                    <a:gd fmla="*/ 33 w 56" name="T38"/>
                    <a:gd fmla="*/ 11 h 49" name="T39"/>
                    <a:gd fmla="*/ 34 w 56" name="T40"/>
                    <a:gd fmla="*/ 10 h 49" name="T41"/>
                    <a:gd fmla="*/ 37 w 56" name="T42"/>
                    <a:gd fmla="*/ 10 h 49" name="T43"/>
                    <a:gd fmla="*/ 38 w 56" name="T44"/>
                    <a:gd fmla="*/ 9 h 49" name="T45"/>
                    <a:gd fmla="*/ 39 w 56" name="T46"/>
                    <a:gd fmla="*/ 9 h 49" name="T47"/>
                    <a:gd fmla="*/ 42 w 56" name="T48"/>
                    <a:gd fmla="*/ 9 h 49" name="T49"/>
                    <a:gd fmla="*/ 43 w 56" name="T50"/>
                    <a:gd fmla="*/ 16 h 49" name="T51"/>
                    <a:gd fmla="*/ 43 w 56" name="T52"/>
                    <a:gd fmla="*/ 9 h 49" name="T53"/>
                    <a:gd fmla="*/ 44 w 56" name="T54"/>
                    <a:gd fmla="*/ 2 h 49" name="T55"/>
                    <a:gd fmla="*/ 45 w 56" name="T56"/>
                    <a:gd fmla="*/ 5 h 49" name="T57"/>
                    <a:gd fmla="*/ 45 w 56" name="T58"/>
                    <a:gd fmla="*/ 1 h 49" name="T59"/>
                    <a:gd fmla="*/ 46 w 56" name="T60"/>
                    <a:gd fmla="*/ 4 h 49" name="T61"/>
                    <a:gd fmla="*/ 47 w 56" name="T62"/>
                    <a:gd fmla="*/ 10 h 49" name="T63"/>
                    <a:gd fmla="*/ 48 w 56" name="T64"/>
                    <a:gd fmla="*/ 4 h 49" name="T65"/>
                    <a:gd fmla="*/ 49 w 56" name="T66"/>
                    <a:gd fmla="*/ 7 h 49" name="T67"/>
                    <a:gd fmla="*/ 49 w 56" name="T68"/>
                    <a:gd fmla="*/ 3 h 49" name="T69"/>
                    <a:gd fmla="*/ 50 w 56" name="T70"/>
                    <a:gd fmla="*/ 3 h 49" name="T71"/>
                    <a:gd fmla="*/ 50 w 56" name="T72"/>
                    <a:gd fmla="*/ 12 h 49" name="T73"/>
                    <a:gd fmla="*/ 51 w 56" name="T74"/>
                    <a:gd fmla="*/ 6 h 49" name="T75"/>
                    <a:gd fmla="*/ 54 w 56" name="T76"/>
                    <a:gd fmla="*/ 17 h 49" name="T77"/>
                    <a:gd fmla="*/ 54 w 56" name="T78"/>
                    <a:gd fmla="*/ 19 h 49" name="T79"/>
                    <a:gd fmla="*/ 56 w 56" name="T80"/>
                    <a:gd fmla="*/ 19 h 49" name="T81"/>
                    <a:gd fmla="*/ 55 w 56" name="T82"/>
                    <a:gd fmla="*/ 24 h 49" name="T83"/>
                    <a:gd fmla="*/ 54 w 56" name="T84"/>
                    <a:gd fmla="*/ 20 h 49" name="T85"/>
                    <a:gd fmla="*/ 52 w 56" name="T86"/>
                    <a:gd fmla="*/ 27 h 49" name="T87"/>
                    <a:gd fmla="*/ 48 w 56" name="T88"/>
                    <a:gd fmla="*/ 31 h 49" name="T89"/>
                    <a:gd fmla="*/ 44 w 56" name="T90"/>
                    <a:gd fmla="*/ 33 h 49" name="T91"/>
                    <a:gd fmla="*/ 40 w 56" name="T92"/>
                    <a:gd fmla="*/ 35 h 49" name="T93"/>
                    <a:gd fmla="*/ 38 w 56" name="T94"/>
                    <a:gd fmla="*/ 37 h 49" name="T95"/>
                    <a:gd fmla="*/ 33 w 56" name="T96"/>
                    <a:gd fmla="*/ 36 h 49" name="T97"/>
                    <a:gd fmla="*/ 30 w 56" name="T98"/>
                    <a:gd fmla="*/ 34 h 49" name="T99"/>
                    <a:gd fmla="*/ 27 w 56" name="T100"/>
                    <a:gd fmla="*/ 32 h 49" name="T101"/>
                    <a:gd fmla="*/ 20 w 56" name="T102"/>
                    <a:gd fmla="*/ 44 h 49" name="T103"/>
                    <a:gd fmla="*/ 17 w 56" name="T104"/>
                    <a:gd fmla="*/ 44 h 49" name="T105"/>
                    <a:gd fmla="*/ 3 w 56" name="T106"/>
                    <a:gd fmla="*/ 36 h 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9" w="56">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0" name="Freeform 69"/>
                <p:cNvSpPr/>
                <p:nvPr/>
              </p:nvSpPr>
              <p:spPr bwMode="auto">
                <a:xfrm flipH="1">
                  <a:off x="3878" y="1190"/>
                  <a:ext cx="0" cy="1"/>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1" name="Freeform 70"/>
                <p:cNvSpPr/>
                <p:nvPr/>
              </p:nvSpPr>
              <p:spPr bwMode="auto">
                <a:xfrm flipH="1">
                  <a:off x="3877" y="1187"/>
                  <a:ext cx="0" cy="1"/>
                </a:xfrm>
                <a:custGeom>
                  <a:gdLst>
                    <a:gd fmla="*/ 3 h 3" name="T0"/>
                    <a:gd fmla="*/ 2 h 3" name="T1"/>
                    <a:gd fmla="*/ 1 h 3" name="T2"/>
                    <a:gd fmla="*/ 3 h 3" name="T3"/>
                  </a:gdLst>
                  <a:cxnLst>
                    <a:cxn ang="0">
                      <a:pos x="0" y="T0"/>
                    </a:cxn>
                    <a:cxn ang="0">
                      <a:pos x="0" y="T1"/>
                    </a:cxn>
                    <a:cxn ang="0">
                      <a:pos x="0" y="T2"/>
                    </a:cxn>
                    <a:cxn ang="0">
                      <a:pos x="0" y="T3"/>
                    </a:cxn>
                  </a:cxnLst>
                  <a:rect b="b" l="0" r="r" t="0"/>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2" name="Freeform 71"/>
                <p:cNvSpPr/>
                <p:nvPr/>
              </p:nvSpPr>
              <p:spPr bwMode="auto">
                <a:xfrm flipH="1">
                  <a:off x="3877" y="1187"/>
                  <a:ext cx="0" cy="1"/>
                </a:xfrm>
                <a:custGeom>
                  <a:gdLst>
                    <a:gd fmla="*/ 3 h 3" name="T0"/>
                    <a:gd fmla="*/ 0 h 3" name="T1"/>
                    <a:gd fmla="*/ 3 h 3" name="T2"/>
                  </a:gdLst>
                  <a:cxnLst>
                    <a:cxn ang="0">
                      <a:pos x="0" y="T0"/>
                    </a:cxn>
                    <a:cxn ang="0">
                      <a:pos x="0" y="T1"/>
                    </a:cxn>
                    <a:cxn ang="0">
                      <a:pos x="0" y="T2"/>
                    </a:cxn>
                  </a:cxnLst>
                  <a:rect b="b" l="0" r="r" t="0"/>
                  <a:pathLst>
                    <a:path h="3">
                      <a:moveTo>
                        <a:pt x="0" y="3"/>
                      </a:moveTo>
                      <a:cubicBezTo>
                        <a:pt x="0" y="1"/>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3" name="Freeform 72"/>
                <p:cNvSpPr/>
                <p:nvPr/>
              </p:nvSpPr>
              <p:spPr bwMode="auto">
                <a:xfrm flipH="1">
                  <a:off x="3877" y="1186"/>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4" name="Freeform 73"/>
                <p:cNvSpPr/>
                <p:nvPr/>
              </p:nvSpPr>
              <p:spPr bwMode="auto">
                <a:xfrm flipH="1">
                  <a:off x="3877" y="1186"/>
                  <a:ext cx="0" cy="1"/>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5" name="Freeform 74"/>
                <p:cNvSpPr/>
                <p:nvPr/>
              </p:nvSpPr>
              <p:spPr bwMode="auto">
                <a:xfrm flipH="1">
                  <a:off x="3876" y="1185"/>
                  <a:ext cx="0" cy="1"/>
                </a:xfrm>
                <a:custGeom>
                  <a:gdLst>
                    <a:gd fmla="*/ 2 h 4" name="T0"/>
                    <a:gd fmla="*/ 2 h 4" name="T1"/>
                    <a:gd fmla="*/ 2 h 4" name="T2"/>
                  </a:gdLst>
                  <a:cxnLst>
                    <a:cxn ang="0">
                      <a:pos x="0" y="T0"/>
                    </a:cxn>
                    <a:cxn ang="0">
                      <a:pos x="0" y="T1"/>
                    </a:cxn>
                    <a:cxn ang="0">
                      <a:pos x="0" y="T2"/>
                    </a:cxn>
                  </a:cxnLst>
                  <a:rect b="b" l="0" r="r" t="0"/>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6" name="Freeform 75"/>
                <p:cNvSpPr/>
                <p:nvPr/>
              </p:nvSpPr>
              <p:spPr bwMode="auto">
                <a:xfrm flipH="1">
                  <a:off x="3876" y="1186"/>
                  <a:ext cx="0" cy="0"/>
                </a:xfrm>
                <a:custGeom>
                  <a:gdLst>
                    <a:gd fmla="*/ 1 h 1" name="T0"/>
                    <a:gd fmla="*/ 1 h 1" name="T1"/>
                    <a:gd fmla="*/ 0 h 1" name="T2"/>
                    <a:gd fmla="*/ 1 h 1" name="T3"/>
                  </a:gdLst>
                  <a:cxnLst>
                    <a:cxn ang="0">
                      <a:pos x="0" y="T0"/>
                    </a:cxn>
                    <a:cxn ang="0">
                      <a:pos x="0" y="T1"/>
                    </a:cxn>
                    <a:cxn ang="0">
                      <a:pos x="0" y="T2"/>
                    </a:cxn>
                    <a:cxn ang="0">
                      <a:pos x="0" y="T3"/>
                    </a:cxn>
                  </a:cxnLst>
                  <a:rect b="b" l="0" r="r" t="0"/>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7"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8" name="Freeform 77"/>
                <p:cNvSpPr/>
                <p:nvPr/>
              </p:nvSpPr>
              <p:spPr bwMode="auto">
                <a:xfrm flipH="1">
                  <a:off x="3870" y="1188"/>
                  <a:ext cx="0" cy="1"/>
                </a:xfrm>
                <a:custGeom>
                  <a:gdLst>
                    <a:gd fmla="*/ 1 h 2" name="T0"/>
                    <a:gd fmla="*/ 0 h 2" name="T1"/>
                    <a:gd fmla="*/ 1 h 2" name="T2"/>
                  </a:gdLst>
                  <a:cxnLst>
                    <a:cxn ang="0">
                      <a:pos x="0" y="T0"/>
                    </a:cxn>
                    <a:cxn ang="0">
                      <a:pos x="0" y="T1"/>
                    </a:cxn>
                    <a:cxn ang="0">
                      <a:pos x="0" y="T2"/>
                    </a:cxn>
                  </a:cxnLst>
                  <a:rect b="b" l="0" r="r" t="0"/>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9" name="Freeform 78"/>
                <p:cNvSpPr/>
                <p:nvPr/>
              </p:nvSpPr>
              <p:spPr bwMode="auto">
                <a:xfrm flipH="1">
                  <a:off x="3870" y="1190"/>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0" name="Freeform 79"/>
                <p:cNvSpPr/>
                <p:nvPr/>
              </p:nvSpPr>
              <p:spPr bwMode="auto">
                <a:xfrm>
                  <a:off x="3928" y="1193"/>
                  <a:ext cx="1"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1" name="Freeform 80"/>
                <p:cNvSpPr/>
                <p:nvPr/>
              </p:nvSpPr>
              <p:spPr bwMode="auto">
                <a:xfrm>
                  <a:off x="3910" y="1191"/>
                  <a:ext cx="18" cy="29"/>
                </a:xfrm>
                <a:custGeom>
                  <a:gdLst>
                    <a:gd fmla="*/ 9 w 83" name="T0"/>
                    <a:gd fmla="*/ 108 h 126" name="T1"/>
                    <a:gd fmla="*/ 10 w 83" name="T2"/>
                    <a:gd fmla="*/ 104 h 126" name="T3"/>
                    <a:gd fmla="*/ 7 w 83" name="T4"/>
                    <a:gd fmla="*/ 93 h 126" name="T5"/>
                    <a:gd fmla="*/ 9 w 83" name="T6"/>
                    <a:gd fmla="*/ 91 h 126" name="T7"/>
                    <a:gd fmla="*/ 15 w 83" name="T8"/>
                    <a:gd fmla="*/ 83 h 126" name="T9"/>
                    <a:gd fmla="*/ 16 w 83" name="T10"/>
                    <a:gd fmla="*/ 80 h 126" name="T11"/>
                    <a:gd fmla="*/ 16 w 83" name="T12"/>
                    <a:gd fmla="*/ 74 h 126" name="T13"/>
                    <a:gd fmla="*/ 19 w 83" name="T14"/>
                    <a:gd fmla="*/ 71 h 126" name="T15"/>
                    <a:gd fmla="*/ 22 w 83" name="T16"/>
                    <a:gd fmla="*/ 70 h 126" name="T17"/>
                    <a:gd fmla="*/ 20 w 83" name="T18"/>
                    <a:gd fmla="*/ 66 h 126" name="T19"/>
                    <a:gd fmla="*/ 20 w 83" name="T20"/>
                    <a:gd fmla="*/ 60 h 126" name="T21"/>
                    <a:gd fmla="*/ 22 w 83" name="T22"/>
                    <a:gd fmla="*/ 58 h 126" name="T23"/>
                    <a:gd fmla="*/ 21 w 83" name="T24"/>
                    <a:gd fmla="*/ 53 h 126" name="T25"/>
                    <a:gd fmla="*/ 25 w 83" name="T26"/>
                    <a:gd fmla="*/ 51 h 126" name="T27"/>
                    <a:gd fmla="*/ 27 w 83" name="T28"/>
                    <a:gd fmla="*/ 47 h 126" name="T29"/>
                    <a:gd fmla="*/ 32 w 83" name="T30"/>
                    <a:gd fmla="*/ 44 h 126" name="T31"/>
                    <a:gd fmla="*/ 32 w 83" name="T32"/>
                    <a:gd fmla="*/ 41 h 126" name="T33"/>
                    <a:gd fmla="*/ 35 w 83" name="T34"/>
                    <a:gd fmla="*/ 41 h 126" name="T35"/>
                    <a:gd fmla="*/ 35 w 83" name="T36"/>
                    <a:gd fmla="*/ 38 h 126" name="T37"/>
                    <a:gd fmla="*/ 35 w 83" name="T38"/>
                    <a:gd fmla="*/ 37 h 126" name="T39"/>
                    <a:gd fmla="*/ 36 w 83" name="T40"/>
                    <a:gd fmla="*/ 34 h 126" name="T41"/>
                    <a:gd fmla="*/ 41 w 83" name="T42"/>
                    <a:gd fmla="*/ 28 h 126" name="T43"/>
                    <a:gd fmla="*/ 42 w 83" name="T44"/>
                    <a:gd fmla="*/ 26 h 126" name="T45"/>
                    <a:gd fmla="*/ 44 w 83" name="T46"/>
                    <a:gd fmla="*/ 24 h 126" name="T47"/>
                    <a:gd fmla="*/ 49 w 83" name="T48"/>
                    <a:gd fmla="*/ 20 h 126" name="T49"/>
                    <a:gd fmla="*/ 55 w 83" name="T50"/>
                    <a:gd fmla="*/ 23 h 126" name="T51"/>
                    <a:gd fmla="*/ 51 w 83" name="T52"/>
                    <a:gd fmla="*/ 17 h 126" name="T53"/>
                    <a:gd fmla="*/ 48 w 83" name="T54"/>
                    <a:gd fmla="*/ 11 h 126" name="T55"/>
                    <a:gd fmla="*/ 51 w 83" name="T56"/>
                    <a:gd fmla="*/ 11 h 126" name="T57"/>
                    <a:gd fmla="*/ 50 w 83" name="T58"/>
                    <a:gd fmla="*/ 8 h 126" name="T59"/>
                    <a:gd fmla="*/ 53 w 83" name="T60"/>
                    <a:gd fmla="*/ 9 h 126" name="T61"/>
                    <a:gd fmla="*/ 59 w 83" name="T62"/>
                    <a:gd fmla="*/ 11 h 126" name="T63"/>
                    <a:gd fmla="*/ 56 w 83" name="T64"/>
                    <a:gd fmla="*/ 5 h 126" name="T65"/>
                    <a:gd fmla="*/ 59 w 83" name="T66"/>
                    <a:gd fmla="*/ 7 h 126" name="T67"/>
                    <a:gd fmla="*/ 58 w 83" name="T68"/>
                    <a:gd fmla="*/ 2 h 126" name="T69"/>
                    <a:gd fmla="*/ 59 w 83" name="T70"/>
                    <a:gd fmla="*/ 1 h 126" name="T71"/>
                    <a:gd fmla="*/ 64 w 83" name="T72"/>
                    <a:gd fmla="*/ 8 h 126" name="T73"/>
                    <a:gd fmla="*/ 64 w 83" name="T74"/>
                    <a:gd fmla="*/ 1 h 126" name="T75"/>
                    <a:gd fmla="*/ 75 w 83" name="T76"/>
                    <a:gd fmla="*/ 6 h 126" name="T77"/>
                    <a:gd fmla="*/ 78 w 83" name="T78"/>
                    <a:gd fmla="*/ 6 h 126" name="T79"/>
                    <a:gd fmla="*/ 80 w 83" name="T80"/>
                    <a:gd fmla="*/ 4 h 126" name="T81"/>
                    <a:gd fmla="*/ 82 w 83" name="T82"/>
                    <a:gd fmla="*/ 8 h 126" name="T83"/>
                    <a:gd fmla="*/ 77 w 83" name="T84"/>
                    <a:gd fmla="*/ 7 h 126" name="T85"/>
                    <a:gd fmla="*/ 77 w 83" name="T86"/>
                    <a:gd fmla="*/ 17 h 126" name="T87"/>
                    <a:gd fmla="*/ 73 w 83" name="T88"/>
                    <a:gd fmla="*/ 26 h 126" name="T89"/>
                    <a:gd fmla="*/ 67 w 83" name="T90"/>
                    <a:gd fmla="*/ 36 h 126" name="T91"/>
                    <a:gd fmla="*/ 62 w 83" name="T92"/>
                    <a:gd fmla="*/ 43 h 126" name="T93"/>
                    <a:gd fmla="*/ 59 w 83" name="T94"/>
                    <a:gd fmla="*/ 49 h 126" name="T95"/>
                    <a:gd fmla="*/ 50 w 83" name="T96"/>
                    <a:gd fmla="*/ 58 h 126" name="T97"/>
                    <a:gd fmla="*/ 43 w 83" name="T98"/>
                    <a:gd fmla="*/ 62 h 126" name="T99"/>
                    <a:gd fmla="*/ 36 w 83" name="T100"/>
                    <a:gd fmla="*/ 68 h 126" name="T101"/>
                    <a:gd fmla="*/ 37 w 83" name="T102"/>
                    <a:gd fmla="*/ 88 h 126" name="T103"/>
                    <a:gd fmla="*/ 29 w 83" name="T104"/>
                    <a:gd fmla="*/ 101 h 126" name="T105"/>
                    <a:gd fmla="*/ 26 w 83" name="T106"/>
                    <a:gd fmla="*/ 11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83">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2" name="Freeform 81"/>
                <p:cNvSpPr/>
                <p:nvPr/>
              </p:nvSpPr>
              <p:spPr bwMode="auto">
                <a:xfrm>
                  <a:off x="3928" y="1193"/>
                  <a:ext cx="1"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3" name="Freeform 82"/>
                <p:cNvSpPr/>
                <p:nvPr/>
              </p:nvSpPr>
              <p:spPr bwMode="auto">
                <a:xfrm>
                  <a:off x="3924" y="1192"/>
                  <a:ext cx="1" cy="0"/>
                </a:xfrm>
                <a:custGeom>
                  <a:gdLst>
                    <a:gd fmla="*/ 2 w 2" name="T0"/>
                    <a:gd fmla="*/ 2 h 3" name="T1"/>
                    <a:gd fmla="*/ 1 w 2" name="T2"/>
                    <a:gd fmla="*/ 2 h 3" name="T3"/>
                    <a:gd fmla="*/ 1 w 2" name="T4"/>
                    <a:gd fmla="*/ 1 h 3" name="T5"/>
                    <a:gd fmla="*/ 2 w 2" name="T6"/>
                    <a:gd fmla="*/ 2 h 3" name="T7"/>
                  </a:gdLst>
                  <a:cxnLst>
                    <a:cxn ang="0">
                      <a:pos x="T0" y="T1"/>
                    </a:cxn>
                    <a:cxn ang="0">
                      <a:pos x="T2" y="T3"/>
                    </a:cxn>
                    <a:cxn ang="0">
                      <a:pos x="T4" y="T5"/>
                    </a:cxn>
                    <a:cxn ang="0">
                      <a:pos x="T6" y="T7"/>
                    </a:cxn>
                  </a:cxnLst>
                  <a:rect b="b" l="0" r="r" t="0"/>
                  <a:pathLst>
                    <a:path h="3" w="2">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4" name="Freeform 83"/>
                <p:cNvSpPr/>
                <p:nvPr/>
              </p:nvSpPr>
              <p:spPr bwMode="auto">
                <a:xfrm flipH="1">
                  <a:off x="3924" y="1192"/>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5" name="Freeform 84"/>
                <p:cNvSpPr/>
                <p:nvPr/>
              </p:nvSpPr>
              <p:spPr bwMode="auto">
                <a:xfrm flipH="1">
                  <a:off x="3923" y="1191"/>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6" name="Freeform 85"/>
                <p:cNvSpPr/>
                <p:nvPr/>
              </p:nvSpPr>
              <p:spPr bwMode="auto">
                <a:xfrm flipH="1">
                  <a:off x="3923" y="1192"/>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7" name="Freeform 86"/>
                <p:cNvSpPr/>
                <p:nvPr/>
              </p:nvSpPr>
              <p:spPr bwMode="auto">
                <a:xfrm flipH="1">
                  <a:off x="3922" y="1192"/>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8" name="Freeform 87"/>
                <p:cNvSpPr/>
                <p:nvPr/>
              </p:nvSpPr>
              <p:spPr bwMode="auto">
                <a:xfrm flipH="1">
                  <a:off x="3922" y="1193"/>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9"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0" name="Freeform 89"/>
                <p:cNvSpPr/>
                <p:nvPr/>
              </p:nvSpPr>
              <p:spPr bwMode="auto">
                <a:xfrm>
                  <a:off x="3913" y="1206"/>
                  <a:ext cx="1"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1"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2" name="Freeform 91"/>
                <p:cNvSpPr/>
                <p:nvPr/>
              </p:nvSpPr>
              <p:spPr bwMode="auto">
                <a:xfrm flipH="1">
                  <a:off x="4078" y="1210"/>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3" name="Freeform 92"/>
                <p:cNvSpPr/>
                <p:nvPr/>
              </p:nvSpPr>
              <p:spPr bwMode="auto">
                <a:xfrm>
                  <a:off x="4054" y="1207"/>
                  <a:ext cx="23" cy="25"/>
                </a:xfrm>
                <a:custGeom>
                  <a:gdLst>
                    <a:gd fmla="*/ 12 w 105" name="T0"/>
                    <a:gd fmla="*/ 92 h 110" name="T1"/>
                    <a:gd fmla="*/ 14 w 105" name="T2"/>
                    <a:gd fmla="*/ 88 h 110" name="T3"/>
                    <a:gd fmla="*/ 14 w 105" name="T4"/>
                    <a:gd fmla="*/ 77 h 110" name="T5"/>
                    <a:gd fmla="*/ 16 w 105" name="T6"/>
                    <a:gd fmla="*/ 75 h 110" name="T7"/>
                    <a:gd fmla="*/ 24 w 105" name="T8"/>
                    <a:gd fmla="*/ 70 h 110" name="T9"/>
                    <a:gd fmla="*/ 26 w 105" name="T10"/>
                    <a:gd fmla="*/ 68 h 110" name="T11"/>
                    <a:gd fmla="*/ 28 w 105" name="T12"/>
                    <a:gd fmla="*/ 62 h 110" name="T13"/>
                    <a:gd fmla="*/ 31 w 105" name="T14"/>
                    <a:gd fmla="*/ 59 h 110" name="T15"/>
                    <a:gd fmla="*/ 35 w 105" name="T16"/>
                    <a:gd fmla="*/ 59 h 110" name="T17"/>
                    <a:gd fmla="*/ 34 w 105" name="T18"/>
                    <a:gd fmla="*/ 55 h 110" name="T19"/>
                    <a:gd fmla="*/ 35 w 105" name="T20"/>
                    <a:gd fmla="*/ 49 h 110" name="T21"/>
                    <a:gd fmla="*/ 37 w 105" name="T22"/>
                    <a:gd fmla="*/ 48 h 110" name="T23"/>
                    <a:gd fmla="*/ 38 w 105" name="T24"/>
                    <a:gd fmla="*/ 43 h 110" name="T25"/>
                    <a:gd fmla="*/ 42 w 105" name="T26"/>
                    <a:gd fmla="*/ 42 h 110" name="T27"/>
                    <a:gd fmla="*/ 45 w 105" name="T28"/>
                    <a:gd fmla="*/ 39 h 110" name="T29"/>
                    <a:gd fmla="*/ 50 w 105" name="T30"/>
                    <a:gd fmla="*/ 37 h 110" name="T31"/>
                    <a:gd fmla="*/ 51 w 105" name="T32"/>
                    <a:gd fmla="*/ 34 h 110" name="T33"/>
                    <a:gd fmla="*/ 54 w 105" name="T34"/>
                    <a:gd fmla="*/ 35 h 110" name="T35"/>
                    <a:gd fmla="*/ 54 w 105" name="T36"/>
                    <a:gd fmla="*/ 32 h 110" name="T37"/>
                    <a:gd fmla="*/ 54 w 105" name="T38"/>
                    <a:gd fmla="*/ 31 h 110" name="T39"/>
                    <a:gd fmla="*/ 56 w 105" name="T40"/>
                    <a:gd fmla="*/ 29 h 110" name="T41"/>
                    <a:gd fmla="*/ 61 w 105" name="T42"/>
                    <a:gd fmla="*/ 24 h 110" name="T43"/>
                    <a:gd fmla="*/ 63 w 105" name="T44"/>
                    <a:gd fmla="*/ 22 h 110" name="T45"/>
                    <a:gd fmla="*/ 65 w 105" name="T46"/>
                    <a:gd fmla="*/ 21 h 110" name="T47"/>
                    <a:gd fmla="*/ 71 w 105" name="T48"/>
                    <a:gd fmla="*/ 17 h 110" name="T49"/>
                    <a:gd fmla="*/ 76 w 105" name="T50"/>
                    <a:gd fmla="*/ 22 h 110" name="T51"/>
                    <a:gd fmla="*/ 74 w 105" name="T52"/>
                    <a:gd fmla="*/ 16 h 110" name="T53"/>
                    <a:gd fmla="*/ 71 w 105" name="T54"/>
                    <a:gd fmla="*/ 9 h 110" name="T55"/>
                    <a:gd fmla="*/ 75 w 105" name="T56"/>
                    <a:gd fmla="*/ 9 h 110" name="T57"/>
                    <a:gd fmla="*/ 74 w 105" name="T58"/>
                    <a:gd fmla="*/ 6 h 110" name="T59"/>
                    <a:gd fmla="*/ 76 w 105" name="T60"/>
                    <a:gd fmla="*/ 7 h 110" name="T61"/>
                    <a:gd fmla="*/ 81 w 105" name="T62"/>
                    <a:gd fmla="*/ 11 h 110" name="T63"/>
                    <a:gd fmla="*/ 80 w 105" name="T64"/>
                    <a:gd fmla="*/ 5 h 110" name="T65"/>
                    <a:gd fmla="*/ 83 w 105" name="T66"/>
                    <a:gd fmla="*/ 7 h 110" name="T67"/>
                    <a:gd fmla="*/ 82 w 105" name="T68"/>
                    <a:gd fmla="*/ 3 h 110" name="T69"/>
                    <a:gd fmla="*/ 84 w 105" name="T70"/>
                    <a:gd fmla="*/ 1 h 110" name="T71"/>
                    <a:gd fmla="*/ 88 w 105" name="T72"/>
                    <a:gd fmla="*/ 9 h 110" name="T73"/>
                    <a:gd fmla="*/ 88 w 105" name="T74"/>
                    <a:gd fmla="*/ 2 h 110" name="T75"/>
                    <a:gd fmla="*/ 99 w 105" name="T76"/>
                    <a:gd fmla="*/ 9 h 110" name="T77"/>
                    <a:gd fmla="*/ 101 w 105" name="T78"/>
                    <a:gd fmla="*/ 10 h 110" name="T79"/>
                    <a:gd fmla="*/ 103 w 105" name="T80"/>
                    <a:gd fmla="*/ 8 h 110" name="T81"/>
                    <a:gd fmla="*/ 105 w 105" name="T82"/>
                    <a:gd fmla="*/ 13 h 110" name="T83"/>
                    <a:gd fmla="*/ 100 w 105" name="T84"/>
                    <a:gd fmla="*/ 11 h 110" name="T85"/>
                    <a:gd fmla="*/ 99 w 105" name="T86"/>
                    <a:gd fmla="*/ 21 h 110" name="T87"/>
                    <a:gd fmla="*/ 93 w 105" name="T88"/>
                    <a:gd fmla="*/ 29 h 110" name="T89"/>
                    <a:gd fmla="*/ 85 w 105" name="T90"/>
                    <a:gd fmla="*/ 37 h 110" name="T91"/>
                    <a:gd fmla="*/ 79 w 105" name="T92"/>
                    <a:gd fmla="*/ 43 h 110" name="T93"/>
                    <a:gd fmla="*/ 75 w 105" name="T94"/>
                    <a:gd fmla="*/ 48 h 110" name="T95"/>
                    <a:gd fmla="*/ 64 w 105" name="T96"/>
                    <a:gd fmla="*/ 55 h 110" name="T97"/>
                    <a:gd fmla="*/ 57 w 105" name="T98"/>
                    <a:gd fmla="*/ 57 h 110" name="T99"/>
                    <a:gd fmla="*/ 49 w 105" name="T100"/>
                    <a:gd fmla="*/ 62 h 110" name="T101"/>
                    <a:gd fmla="*/ 35 w 105" name="T102"/>
                    <a:gd fmla="*/ 88 h 110" name="T103"/>
                    <a:gd fmla="*/ 30 w 105" name="T104"/>
                    <a:gd fmla="*/ 94 h 110" name="T105"/>
                    <a:gd fmla="*/ 4 w 105" name="T106"/>
                    <a:gd fmla="*/ 103 h 11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0" w="105">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4" name="Freeform 93"/>
                <p:cNvSpPr/>
                <p:nvPr/>
              </p:nvSpPr>
              <p:spPr bwMode="auto">
                <a:xfrm>
                  <a:off x="4077" y="1209"/>
                  <a:ext cx="1" cy="1"/>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5" name="Freeform 94"/>
                <p:cNvSpPr/>
                <p:nvPr/>
              </p:nvSpPr>
              <p:spPr bwMode="auto">
                <a:xfrm flipH="1">
                  <a:off x="4074" y="1208"/>
                  <a:ext cx="0"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6" name="Freeform 95"/>
                <p:cNvSpPr/>
                <p:nvPr/>
              </p:nvSpPr>
              <p:spPr bwMode="auto">
                <a:xfrm>
                  <a:off x="4073" y="1208"/>
                  <a:ext cx="1"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7" name="Freeform 96"/>
                <p:cNvSpPr/>
                <p:nvPr/>
              </p:nvSpPr>
              <p:spPr bwMode="auto">
                <a:xfrm flipH="1">
                  <a:off x="4072" y="1207"/>
                  <a:ext cx="0" cy="1"/>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8" name="Freeform 97"/>
                <p:cNvSpPr/>
                <p:nvPr/>
              </p:nvSpPr>
              <p:spPr bwMode="auto">
                <a:xfrm>
                  <a:off x="4072" y="1208"/>
                  <a:ext cx="1"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9" name="Freeform 98"/>
                <p:cNvSpPr/>
                <p:nvPr/>
              </p:nvSpPr>
              <p:spPr bwMode="auto">
                <a:xfrm flipH="1">
                  <a:off x="4071" y="1208"/>
                  <a:ext cx="0" cy="0"/>
                </a:xfrm>
                <a:custGeom>
                  <a:gdLst>
                    <a:gd fmla="*/ 1 w 1" name="T0"/>
                    <a:gd fmla="*/ 1 h 3" name="T1"/>
                    <a:gd fmla="*/ 0 w 1" name="T2"/>
                    <a:gd fmla="*/ 1 h 3" name="T3"/>
                    <a:gd fmla="*/ 1 w 1" name="T4"/>
                    <a:gd fmla="*/ 1 h 3" name="T5"/>
                  </a:gdLst>
                  <a:cxnLst>
                    <a:cxn ang="0">
                      <a:pos x="T0" y="T1"/>
                    </a:cxn>
                    <a:cxn ang="0">
                      <a:pos x="T2" y="T3"/>
                    </a:cxn>
                    <a:cxn ang="0">
                      <a:pos x="T4" y="T5"/>
                    </a:cxn>
                  </a:cxnLst>
                  <a:rect b="b" l="0" r="r" t="0"/>
                  <a:pathLst>
                    <a:path h="3" w="1">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0" name="Freeform 99"/>
                <p:cNvSpPr/>
                <p:nvPr/>
              </p:nvSpPr>
              <p:spPr bwMode="auto">
                <a:xfrm flipH="1">
                  <a:off x="4071" y="1208"/>
                  <a:ext cx="0" cy="1"/>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1"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2" name="Freeform 101"/>
                <p:cNvSpPr/>
                <p:nvPr/>
              </p:nvSpPr>
              <p:spPr bwMode="auto">
                <a:xfrm flipH="1">
                  <a:off x="4061" y="1219"/>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3" name="Freeform 102"/>
                <p:cNvSpPr/>
                <p:nvPr/>
              </p:nvSpPr>
              <p:spPr bwMode="auto">
                <a:xfrm>
                  <a:off x="4060" y="1222"/>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4" name="Freeform 103"/>
                <p:cNvSpPr/>
                <p:nvPr/>
              </p:nvSpPr>
              <p:spPr bwMode="auto">
                <a:xfrm flipH="1">
                  <a:off x="4097" y="1212"/>
                  <a:ext cx="0" cy="1"/>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5" name="Freeform 104"/>
                <p:cNvSpPr/>
                <p:nvPr/>
              </p:nvSpPr>
              <p:spPr bwMode="auto">
                <a:xfrm>
                  <a:off x="4061" y="1210"/>
                  <a:ext cx="35" cy="37"/>
                </a:xfrm>
                <a:custGeom>
                  <a:gdLst>
                    <a:gd fmla="*/ 17 w 159" name="T0"/>
                    <a:gd fmla="*/ 133 h 159" name="T1"/>
                    <a:gd fmla="*/ 20 w 159" name="T2"/>
                    <a:gd fmla="*/ 128 h 159" name="T3"/>
                    <a:gd fmla="*/ 23 w 159" name="T4"/>
                    <a:gd fmla="*/ 113 h 159" name="T5"/>
                    <a:gd fmla="*/ 26 w 159" name="T6"/>
                    <a:gd fmla="*/ 110 h 159" name="T7"/>
                    <a:gd fmla="*/ 37 w 159" name="T8"/>
                    <a:gd fmla="*/ 101 h 159" name="T9"/>
                    <a:gd fmla="*/ 40 w 159" name="T10"/>
                    <a:gd fmla="*/ 97 h 159" name="T11"/>
                    <a:gd fmla="*/ 43 w 159" name="T12"/>
                    <a:gd fmla="*/ 90 h 159" name="T13"/>
                    <a:gd fmla="*/ 48 w 159" name="T14"/>
                    <a:gd fmla="*/ 85 h 159" name="T15"/>
                    <a:gd fmla="*/ 52 w 159" name="T16"/>
                    <a:gd fmla="*/ 84 h 159" name="T17"/>
                    <a:gd fmla="*/ 52 w 159" name="T18"/>
                    <a:gd fmla="*/ 79 h 159" name="T19"/>
                    <a:gd fmla="*/ 55 w 159" name="T20"/>
                    <a:gd fmla="*/ 71 h 159" name="T21"/>
                    <a:gd fmla="*/ 58 w 159" name="T22"/>
                    <a:gd fmla="*/ 69 h 159" name="T23"/>
                    <a:gd fmla="*/ 60 w 159" name="T24"/>
                    <a:gd fmla="*/ 63 h 159" name="T25"/>
                    <a:gd fmla="*/ 65 w 159" name="T26"/>
                    <a:gd fmla="*/ 61 h 159" name="T27"/>
                    <a:gd fmla="*/ 70 w 159" name="T28"/>
                    <a:gd fmla="*/ 56 h 159" name="T29"/>
                    <a:gd fmla="*/ 77 w 159" name="T30"/>
                    <a:gd fmla="*/ 52 h 159" name="T31"/>
                    <a:gd fmla="*/ 78 w 159" name="T32"/>
                    <a:gd fmla="*/ 48 h 159" name="T33"/>
                    <a:gd fmla="*/ 82 w 159" name="T34"/>
                    <a:gd fmla="*/ 48 h 159" name="T35"/>
                    <a:gd fmla="*/ 83 w 159" name="T36"/>
                    <a:gd fmla="*/ 44 h 159" name="T37"/>
                    <a:gd fmla="*/ 84 w 159" name="T38"/>
                    <a:gd fmla="*/ 43 h 159" name="T39"/>
                    <a:gd fmla="*/ 86 w 159" name="T40"/>
                    <a:gd fmla="*/ 40 h 159" name="T41"/>
                    <a:gd fmla="*/ 95 w 159" name="T42"/>
                    <a:gd fmla="*/ 33 h 159" name="T43"/>
                    <a:gd fmla="*/ 98 w 159" name="T44"/>
                    <a:gd fmla="*/ 30 h 159" name="T45"/>
                    <a:gd fmla="*/ 101 w 159" name="T46"/>
                    <a:gd fmla="*/ 28 h 159" name="T47"/>
                    <a:gd fmla="*/ 109 w 159" name="T48"/>
                    <a:gd fmla="*/ 22 h 159" name="T49"/>
                    <a:gd fmla="*/ 115 w 159" name="T50"/>
                    <a:gd fmla="*/ 27 h 159" name="T51"/>
                    <a:gd fmla="*/ 114 w 159" name="T52"/>
                    <a:gd fmla="*/ 20 h 159" name="T53"/>
                    <a:gd fmla="*/ 112 w 159" name="T54"/>
                    <a:gd fmla="*/ 12 h 159" name="T55"/>
                    <a:gd fmla="*/ 117 w 159" name="T56"/>
                    <a:gd fmla="*/ 12 h 159" name="T57"/>
                    <a:gd fmla="*/ 117 w 159" name="T58"/>
                    <a:gd fmla="*/ 8 h 159" name="T59"/>
                    <a:gd fmla="*/ 120 w 159" name="T60"/>
                    <a:gd fmla="*/ 10 h 159" name="T61"/>
                    <a:gd fmla="*/ 126 w 159" name="T62"/>
                    <a:gd fmla="*/ 13 h 159" name="T63"/>
                    <a:gd fmla="*/ 126 w 159" name="T64"/>
                    <a:gd fmla="*/ 6 h 159" name="T65"/>
                    <a:gd fmla="*/ 129 w 159" name="T66"/>
                    <a:gd fmla="*/ 8 h 159" name="T67"/>
                    <a:gd fmla="*/ 130 w 159" name="T68"/>
                    <a:gd fmla="*/ 3 h 159" name="T69"/>
                    <a:gd fmla="*/ 133 w 159" name="T70"/>
                    <a:gd fmla="*/ 1 h 159" name="T71"/>
                    <a:gd fmla="*/ 136 w 159" name="T72"/>
                    <a:gd fmla="*/ 10 h 159" name="T73"/>
                    <a:gd fmla="*/ 138 w 159" name="T74"/>
                    <a:gd fmla="*/ 2 h 159" name="T75"/>
                    <a:gd fmla="*/ 151 w 159" name="T76"/>
                    <a:gd fmla="*/ 8 h 159" name="T77"/>
                    <a:gd fmla="*/ 153 w 159" name="T78"/>
                    <a:gd fmla="*/ 9 h 159" name="T79"/>
                    <a:gd fmla="*/ 158 w 159" name="T80"/>
                    <a:gd fmla="*/ 6 h 159" name="T81"/>
                    <a:gd fmla="*/ 158 w 159" name="T82"/>
                    <a:gd fmla="*/ 12 h 159" name="T83"/>
                    <a:gd fmla="*/ 152 w 159" name="T84"/>
                    <a:gd fmla="*/ 10 h 159" name="T85"/>
                    <a:gd fmla="*/ 147 w 159" name="T86"/>
                    <a:gd fmla="*/ 21 h 159" name="T87"/>
                    <a:gd fmla="*/ 136 w 159" name="T88"/>
                    <a:gd fmla="*/ 31 h 159" name="T89"/>
                    <a:gd fmla="*/ 124 w 159" name="T90"/>
                    <a:gd fmla="*/ 42 h 159" name="T91"/>
                    <a:gd fmla="*/ 114 w 159" name="T92"/>
                    <a:gd fmla="*/ 51 h 159" name="T93"/>
                    <a:gd fmla="*/ 107 w 159" name="T94"/>
                    <a:gd fmla="*/ 58 h 159" name="T95"/>
                    <a:gd fmla="*/ 91 w 159" name="T96"/>
                    <a:gd fmla="*/ 70 h 159" name="T97"/>
                    <a:gd fmla="*/ 81 w 159" name="T98"/>
                    <a:gd fmla="*/ 75 h 159" name="T99"/>
                    <a:gd fmla="*/ 69 w 159" name="T100"/>
                    <a:gd fmla="*/ 83 h 159" name="T101"/>
                    <a:gd fmla="*/ 59 w 159" name="T102"/>
                    <a:gd fmla="*/ 109 h 159" name="T103"/>
                    <a:gd fmla="*/ 36 w 159" name="T104"/>
                    <a:gd fmla="*/ 130 h 159" name="T105"/>
                    <a:gd fmla="*/ 12 w 159" name="T106"/>
                    <a:gd fmla="*/ 159 h 1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9" w="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6" name="Freeform 105"/>
                <p:cNvSpPr/>
                <p:nvPr/>
              </p:nvSpPr>
              <p:spPr bwMode="auto">
                <a:xfrm>
                  <a:off x="4096" y="1212"/>
                  <a:ext cx="1" cy="1"/>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7" name="Freeform 106"/>
                <p:cNvSpPr/>
                <p:nvPr/>
              </p:nvSpPr>
              <p:spPr bwMode="auto">
                <a:xfrm flipH="1">
                  <a:off x="4092" y="1211"/>
                  <a:ext cx="0" cy="0"/>
                </a:xfrm>
                <a:custGeom>
                  <a:gdLst>
                    <a:gd fmla="*/ 1 w 1" name="T0"/>
                    <a:gd fmla="*/ 2 h 3" name="T1"/>
                    <a:gd fmla="*/ 0 w 1" name="T2"/>
                    <a:gd fmla="*/ 2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8" name="Freeform 107"/>
                <p:cNvSpPr/>
                <p:nvPr/>
              </p:nvSpPr>
              <p:spPr bwMode="auto">
                <a:xfrm>
                  <a:off x="4091" y="1211"/>
                  <a:ext cx="1"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9" name="Freeform 108"/>
                <p:cNvSpPr/>
                <p:nvPr/>
              </p:nvSpPr>
              <p:spPr bwMode="auto">
                <a:xfrm flipH="1">
                  <a:off x="4090" y="1210"/>
                  <a:ext cx="0" cy="1"/>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0" name="Freeform 109"/>
                <p:cNvSpPr/>
                <p:nvPr/>
              </p:nvSpPr>
              <p:spPr bwMode="auto">
                <a:xfrm flipH="1">
                  <a:off x="4090" y="1211"/>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1" name="Freeform 110"/>
                <p:cNvSpPr/>
                <p:nvPr/>
              </p:nvSpPr>
              <p:spPr bwMode="auto">
                <a:xfrm flipH="1">
                  <a:off x="4088" y="1211"/>
                  <a:ext cx="0" cy="1"/>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2" name="Freeform 111"/>
                <p:cNvSpPr/>
                <p:nvPr/>
              </p:nvSpPr>
              <p:spPr bwMode="auto">
                <a:xfrm flipH="1">
                  <a:off x="4088" y="1212"/>
                  <a:ext cx="0" cy="0"/>
                </a:xfrm>
                <a:custGeom>
                  <a:gdLst>
                    <a:gd fmla="*/ 1 w 1" name="T0"/>
                    <a:gd fmla="*/ 1 h 2" name="T1"/>
                    <a:gd fmla="*/ 1 w 1" name="T2"/>
                    <a:gd fmla="*/ 2 h 2" name="T3"/>
                    <a:gd fmla="*/ 0 w 1" name="T4"/>
                    <a:gd fmla="*/ 0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3"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4" name="Freeform 113"/>
                <p:cNvSpPr/>
                <p:nvPr/>
              </p:nvSpPr>
              <p:spPr bwMode="auto">
                <a:xfrm flipH="1">
                  <a:off x="4072" y="1227"/>
                  <a:ext cx="0" cy="1"/>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5" name="Freeform 114"/>
                <p:cNvSpPr/>
                <p:nvPr/>
              </p:nvSpPr>
              <p:spPr bwMode="auto">
                <a:xfrm flipH="1">
                  <a:off x="4071" y="1231"/>
                  <a:ext cx="0" cy="1"/>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6" name="Freeform 115"/>
                <p:cNvSpPr/>
                <p:nvPr/>
              </p:nvSpPr>
              <p:spPr bwMode="auto">
                <a:xfrm>
                  <a:off x="4238" y="1226"/>
                  <a:ext cx="1"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7" name="Freeform 116"/>
                <p:cNvSpPr/>
                <p:nvPr/>
              </p:nvSpPr>
              <p:spPr bwMode="auto">
                <a:xfrm>
                  <a:off x="4221" y="1225"/>
                  <a:ext cx="17" cy="27"/>
                </a:xfrm>
                <a:custGeom>
                  <a:gdLst>
                    <a:gd fmla="*/ 11 w 78" name="T0"/>
                    <a:gd fmla="*/ 97 h 115" name="T1"/>
                    <a:gd fmla="*/ 13 w 78" name="T2"/>
                    <a:gd fmla="*/ 94 h 115" name="T3"/>
                    <a:gd fmla="*/ 11 w 78" name="T4"/>
                    <a:gd fmla="*/ 84 h 115" name="T5"/>
                    <a:gd fmla="*/ 12 w 78" name="T6"/>
                    <a:gd fmla="*/ 82 h 115" name="T7"/>
                    <a:gd fmla="*/ 19 w 78" name="T8"/>
                    <a:gd fmla="*/ 76 h 115" name="T9"/>
                    <a:gd fmla="*/ 21 w 78" name="T10"/>
                    <a:gd fmla="*/ 74 h 115" name="T11"/>
                    <a:gd fmla="*/ 20 w 78" name="T12"/>
                    <a:gd fmla="*/ 68 h 115" name="T13"/>
                    <a:gd fmla="*/ 24 w 78" name="T14"/>
                    <a:gd fmla="*/ 65 h 115" name="T15"/>
                    <a:gd fmla="*/ 26 w 78" name="T16"/>
                    <a:gd fmla="*/ 65 h 115" name="T17"/>
                    <a:gd fmla="*/ 25 w 78" name="T18"/>
                    <a:gd fmla="*/ 61 h 115" name="T19"/>
                    <a:gd fmla="*/ 25 w 78" name="T20"/>
                    <a:gd fmla="*/ 55 h 115" name="T21"/>
                    <a:gd fmla="*/ 26 w 78" name="T22"/>
                    <a:gd fmla="*/ 53 h 115" name="T23"/>
                    <a:gd fmla="*/ 26 w 78" name="T24"/>
                    <a:gd fmla="*/ 50 h 115" name="T25"/>
                    <a:gd fmla="*/ 29 w 78" name="T26"/>
                    <a:gd fmla="*/ 48 h 115" name="T27"/>
                    <a:gd fmla="*/ 31 w 78" name="T28"/>
                    <a:gd fmla="*/ 44 h 115" name="T29"/>
                    <a:gd fmla="*/ 35 w 78" name="T30"/>
                    <a:gd fmla="*/ 42 h 115" name="T31"/>
                    <a:gd fmla="*/ 35 w 78" name="T32"/>
                    <a:gd fmla="*/ 39 h 115" name="T33"/>
                    <a:gd fmla="*/ 38 w 78" name="T34"/>
                    <a:gd fmla="*/ 39 h 115" name="T35"/>
                    <a:gd fmla="*/ 37 w 78" name="T36"/>
                    <a:gd fmla="*/ 36 h 115" name="T37"/>
                    <a:gd fmla="*/ 37 w 78" name="T38"/>
                    <a:gd fmla="*/ 35 h 115" name="T39"/>
                    <a:gd fmla="*/ 38 w 78" name="T40"/>
                    <a:gd fmla="*/ 33 h 115" name="T41"/>
                    <a:gd fmla="*/ 42 w 78" name="T42"/>
                    <a:gd fmla="*/ 28 h 115" name="T43"/>
                    <a:gd fmla="*/ 43 w 78" name="T44"/>
                    <a:gd fmla="*/ 25 h 115" name="T45"/>
                    <a:gd fmla="*/ 44 w 78" name="T46"/>
                    <a:gd fmla="*/ 24 h 115" name="T47"/>
                    <a:gd fmla="*/ 48 w 78" name="T48"/>
                    <a:gd fmla="*/ 20 h 115" name="T49"/>
                    <a:gd fmla="*/ 54 w 78" name="T50"/>
                    <a:gd fmla="*/ 23 h 115" name="T51"/>
                    <a:gd fmla="*/ 50 w 78" name="T52"/>
                    <a:gd fmla="*/ 17 h 115" name="T53"/>
                    <a:gd fmla="*/ 46 w 78" name="T54"/>
                    <a:gd fmla="*/ 12 h 115" name="T55"/>
                    <a:gd fmla="*/ 49 w 78" name="T56"/>
                    <a:gd fmla="*/ 11 h 115" name="T57"/>
                    <a:gd fmla="*/ 47 w 78" name="T58"/>
                    <a:gd fmla="*/ 9 h 115" name="T59"/>
                    <a:gd fmla="*/ 50 w 78" name="T60"/>
                    <a:gd fmla="*/ 9 h 115" name="T61"/>
                    <a:gd fmla="*/ 56 w 78" name="T62"/>
                    <a:gd fmla="*/ 12 h 115" name="T63"/>
                    <a:gd fmla="*/ 52 w 78" name="T64"/>
                    <a:gd fmla="*/ 6 h 115" name="T65"/>
                    <a:gd fmla="*/ 55 w 78" name="T66"/>
                    <a:gd fmla="*/ 7 h 115" name="T67"/>
                    <a:gd fmla="*/ 53 w 78" name="T68"/>
                    <a:gd fmla="*/ 3 h 115" name="T69"/>
                    <a:gd fmla="*/ 54 w 78" name="T70"/>
                    <a:gd fmla="*/ 2 h 115" name="T71"/>
                    <a:gd fmla="*/ 61 w 78" name="T72"/>
                    <a:gd fmla="*/ 8 h 115" name="T73"/>
                    <a:gd fmla="*/ 58 w 78" name="T74"/>
                    <a:gd fmla="*/ 2 h 115" name="T75"/>
                    <a:gd fmla="*/ 70 w 78" name="T76"/>
                    <a:gd fmla="*/ 5 h 115" name="T77"/>
                    <a:gd fmla="*/ 72 w 78" name="T78"/>
                    <a:gd fmla="*/ 5 h 115" name="T79"/>
                    <a:gd fmla="*/ 74 w 78" name="T80"/>
                    <a:gd fmla="*/ 2 h 115" name="T81"/>
                    <a:gd fmla="*/ 77 w 78" name="T82"/>
                    <a:gd fmla="*/ 6 h 115" name="T83"/>
                    <a:gd fmla="*/ 72 w 78" name="T84"/>
                    <a:gd fmla="*/ 6 h 115" name="T85"/>
                    <a:gd fmla="*/ 75 w 78" name="T86"/>
                    <a:gd fmla="*/ 15 h 115" name="T87"/>
                    <a:gd fmla="*/ 72 w 78" name="T88"/>
                    <a:gd fmla="*/ 24 h 115" name="T89"/>
                    <a:gd fmla="*/ 68 w 78" name="T90"/>
                    <a:gd fmla="*/ 34 h 115" name="T91"/>
                    <a:gd fmla="*/ 64 w 78" name="T92"/>
                    <a:gd fmla="*/ 41 h 115" name="T93"/>
                    <a:gd fmla="*/ 62 w 78" name="T94"/>
                    <a:gd fmla="*/ 47 h 115" name="T95"/>
                    <a:gd fmla="*/ 53 w 78" name="T96"/>
                    <a:gd fmla="*/ 56 h 115" name="T97"/>
                    <a:gd fmla="*/ 47 w 78" name="T98"/>
                    <a:gd fmla="*/ 59 h 115" name="T99"/>
                    <a:gd fmla="*/ 40 w 78" name="T100"/>
                    <a:gd fmla="*/ 65 h 115" name="T101"/>
                    <a:gd fmla="*/ 33 w 78" name="T102"/>
                    <a:gd fmla="*/ 92 h 115" name="T103"/>
                    <a:gd fmla="*/ 29 w 78" name="T104"/>
                    <a:gd fmla="*/ 98 h 115" name="T105"/>
                    <a:gd fmla="*/ 6 w 78" name="T106"/>
                    <a:gd fmla="*/ 109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78">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8" name="Freeform 117"/>
                <p:cNvSpPr/>
                <p:nvPr/>
              </p:nvSpPr>
              <p:spPr bwMode="auto">
                <a:xfrm flipH="1">
                  <a:off x="4238" y="1226"/>
                  <a:ext cx="0" cy="0"/>
                </a:xfrm>
                <a:custGeom>
                  <a:gdLst>
                    <a:gd fmla="*/ 3 w 3" name="T0"/>
                    <a:gd fmla="*/ 2 h 2" name="T1"/>
                    <a:gd fmla="*/ 0 w 3" name="T2"/>
                    <a:gd fmla="*/ 0 h 2" name="T3"/>
                    <a:gd fmla="*/ 3 w 3" name="T4"/>
                    <a:gd fmla="*/ 2 h 2" name="T5"/>
                  </a:gdLst>
                  <a:cxnLst>
                    <a:cxn ang="0">
                      <a:pos x="T0" y="T1"/>
                    </a:cxn>
                    <a:cxn ang="0">
                      <a:pos x="T2" y="T3"/>
                    </a:cxn>
                    <a:cxn ang="0">
                      <a:pos x="T4" y="T5"/>
                    </a:cxn>
                  </a:cxnLst>
                  <a:rect b="b" l="0" r="r" t="0"/>
                  <a:pathLst>
                    <a:path h="2" w="3">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49" name="Freeform 118"/>
                <p:cNvSpPr/>
                <p:nvPr/>
              </p:nvSpPr>
              <p:spPr bwMode="auto">
                <a:xfrm>
                  <a:off x="4234" y="1226"/>
                  <a:ext cx="1" cy="0"/>
                </a:xfrm>
                <a:custGeom>
                  <a:gdLst>
                    <a:gd fmla="*/ 1 w 2" name="T0"/>
                    <a:gd fmla="*/ 1 h 2" name="T1"/>
                    <a:gd fmla="*/ 1 w 2" name="T2"/>
                    <a:gd fmla="*/ 1 h 2" name="T3"/>
                    <a:gd fmla="*/ 0 w 2" name="T4"/>
                    <a:gd fmla="*/ 0 h 2" name="T5"/>
                    <a:gd fmla="*/ 1 w 2" name="T6"/>
                    <a:gd fmla="*/ 1 h 2" name="T7"/>
                  </a:gdLst>
                  <a:cxnLst>
                    <a:cxn ang="0">
                      <a:pos x="T0" y="T1"/>
                    </a:cxn>
                    <a:cxn ang="0">
                      <a:pos x="T2" y="T3"/>
                    </a:cxn>
                    <a:cxn ang="0">
                      <a:pos x="T4" y="T5"/>
                    </a:cxn>
                    <a:cxn ang="0">
                      <a:pos x="T6" y="T7"/>
                    </a:cxn>
                  </a:cxnLst>
                  <a:rect b="b" l="0" r="r" t="0"/>
                  <a:pathLst>
                    <a:path h="2" w="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0" name="Freeform 119"/>
                <p:cNvSpPr/>
                <p:nvPr/>
              </p:nvSpPr>
              <p:spPr bwMode="auto">
                <a:xfrm flipH="1">
                  <a:off x="4234" y="1226"/>
                  <a:ext cx="0" cy="0"/>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1" name="Freeform 120"/>
                <p:cNvSpPr/>
                <p:nvPr/>
              </p:nvSpPr>
              <p:spPr bwMode="auto">
                <a:xfrm flipH="1">
                  <a:off x="4233" y="1226"/>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2" name="Freeform 121"/>
                <p:cNvSpPr/>
                <p:nvPr/>
              </p:nvSpPr>
              <p:spPr bwMode="auto">
                <a:xfrm flipH="1">
                  <a:off x="4233" y="1226"/>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3" name="Freeform 122"/>
                <p:cNvSpPr/>
                <p:nvPr/>
              </p:nvSpPr>
              <p:spPr bwMode="auto">
                <a:xfrm flipH="1">
                  <a:off x="4232" y="1226"/>
                  <a:ext cx="0" cy="1"/>
                </a:xfrm>
                <a:custGeom>
                  <a:gdLst>
                    <a:gd fmla="*/ 2 w 3" name="T0"/>
                    <a:gd fmla="*/ 1 h 2" name="T1"/>
                    <a:gd fmla="*/ 1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4" name="Freeform 123"/>
                <p:cNvSpPr/>
                <p:nvPr/>
              </p:nvSpPr>
              <p:spPr bwMode="auto">
                <a:xfrm flipH="1">
                  <a:off x="4232" y="1227"/>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5"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6" name="Freeform 125"/>
                <p:cNvSpPr/>
                <p:nvPr/>
              </p:nvSpPr>
              <p:spPr bwMode="auto">
                <a:xfrm>
                  <a:off x="4225" y="1238"/>
                  <a:ext cx="1" cy="1"/>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7"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8" name="Freeform 127"/>
                <p:cNvSpPr/>
                <p:nvPr/>
              </p:nvSpPr>
              <p:spPr bwMode="auto">
                <a:xfrm>
                  <a:off x="4245" y="1233"/>
                  <a:ext cx="1"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9" name="Freeform 128"/>
                <p:cNvSpPr/>
                <p:nvPr/>
              </p:nvSpPr>
              <p:spPr bwMode="auto">
                <a:xfrm>
                  <a:off x="4232" y="1233"/>
                  <a:ext cx="14" cy="33"/>
                </a:xfrm>
                <a:custGeom>
                  <a:gdLst>
                    <a:gd fmla="*/ 11 w 62" name="T0"/>
                    <a:gd fmla="*/ 122 h 142" name="T1"/>
                    <a:gd fmla="*/ 12 w 62" name="T2"/>
                    <a:gd fmla="*/ 118 h 142" name="T3"/>
                    <a:gd fmla="*/ 9 w 62" name="T4"/>
                    <a:gd fmla="*/ 108 h 142" name="T5"/>
                    <a:gd fmla="*/ 11 w 62" name="T6"/>
                    <a:gd fmla="*/ 105 h 142" name="T7"/>
                    <a:gd fmla="*/ 17 w 62" name="T8"/>
                    <a:gd fmla="*/ 97 h 142" name="T9"/>
                    <a:gd fmla="*/ 19 w 62" name="T10"/>
                    <a:gd fmla="*/ 94 h 142" name="T11"/>
                    <a:gd fmla="*/ 18 w 62" name="T12"/>
                    <a:gd fmla="*/ 88 h 142" name="T13"/>
                    <a:gd fmla="*/ 21 w 62" name="T14"/>
                    <a:gd fmla="*/ 85 h 142" name="T15"/>
                    <a:gd fmla="*/ 24 w 62" name="T16"/>
                    <a:gd fmla="*/ 83 h 142" name="T17"/>
                    <a:gd fmla="*/ 21 w 62" name="T18"/>
                    <a:gd fmla="*/ 80 h 142" name="T19"/>
                    <a:gd fmla="*/ 20 w 62" name="T20"/>
                    <a:gd fmla="*/ 74 h 142" name="T21"/>
                    <a:gd fmla="*/ 22 w 62" name="T22"/>
                    <a:gd fmla="*/ 71 h 142" name="T23"/>
                    <a:gd fmla="*/ 20 w 62" name="T24"/>
                    <a:gd fmla="*/ 67 h 142" name="T25"/>
                    <a:gd fmla="*/ 24 w 62" name="T26"/>
                    <a:gd fmla="*/ 65 h 142" name="T27"/>
                    <a:gd fmla="*/ 25 w 62" name="T28"/>
                    <a:gd fmla="*/ 60 h 142" name="T29"/>
                    <a:gd fmla="*/ 29 w 62" name="T30"/>
                    <a:gd fmla="*/ 56 h 142" name="T31"/>
                    <a:gd fmla="*/ 28 w 62" name="T32"/>
                    <a:gd fmla="*/ 53 h 142" name="T33"/>
                    <a:gd fmla="*/ 31 w 62" name="T34"/>
                    <a:gd fmla="*/ 52 h 142" name="T35"/>
                    <a:gd fmla="*/ 29 w 62" name="T36"/>
                    <a:gd fmla="*/ 50 h 142" name="T37"/>
                    <a:gd fmla="*/ 29 w 62" name="T38"/>
                    <a:gd fmla="*/ 49 h 142" name="T39"/>
                    <a:gd fmla="*/ 29 w 62" name="T40"/>
                    <a:gd fmla="*/ 46 h 142" name="T41"/>
                    <a:gd fmla="*/ 32 w 62" name="T42"/>
                    <a:gd fmla="*/ 39 h 142" name="T43"/>
                    <a:gd fmla="*/ 32 w 62" name="T44"/>
                    <a:gd fmla="*/ 37 h 142" name="T45"/>
                    <a:gd fmla="*/ 33 w 62" name="T46"/>
                    <a:gd fmla="*/ 34 h 142" name="T47"/>
                    <a:gd fmla="*/ 36 w 62" name="T48"/>
                    <a:gd fmla="*/ 29 h 142" name="T49"/>
                    <a:gd fmla="*/ 43 w 62" name="T50"/>
                    <a:gd fmla="*/ 30 h 142" name="T51"/>
                    <a:gd fmla="*/ 37 w 62" name="T52"/>
                    <a:gd fmla="*/ 26 h 142" name="T53"/>
                    <a:gd fmla="*/ 31 w 62" name="T54"/>
                    <a:gd fmla="*/ 22 h 142" name="T55"/>
                    <a:gd fmla="*/ 34 w 62" name="T56"/>
                    <a:gd fmla="*/ 20 h 142" name="T57"/>
                    <a:gd fmla="*/ 31 w 62" name="T58"/>
                    <a:gd fmla="*/ 18 h 142" name="T59"/>
                    <a:gd fmla="*/ 34 w 62" name="T60"/>
                    <a:gd fmla="*/ 18 h 142" name="T61"/>
                    <a:gd fmla="*/ 41 w 62" name="T62"/>
                    <a:gd fmla="*/ 18 h 142" name="T63"/>
                    <a:gd fmla="*/ 36 w 62" name="T64"/>
                    <a:gd fmla="*/ 14 h 142" name="T65"/>
                    <a:gd fmla="*/ 39 w 62" name="T66"/>
                    <a:gd fmla="*/ 14 h 142" name="T67"/>
                    <a:gd fmla="*/ 36 w 62" name="T68"/>
                    <a:gd fmla="*/ 11 h 142" name="T69"/>
                    <a:gd fmla="*/ 36 w 62" name="T70"/>
                    <a:gd fmla="*/ 9 h 142" name="T71"/>
                    <a:gd fmla="*/ 44 w 62" name="T72"/>
                    <a:gd fmla="*/ 12 h 142" name="T73"/>
                    <a:gd fmla="*/ 40 w 62" name="T74"/>
                    <a:gd fmla="*/ 7 h 142" name="T75"/>
                    <a:gd fmla="*/ 52 w 62" name="T76"/>
                    <a:gd fmla="*/ 5 h 142" name="T77"/>
                    <a:gd fmla="*/ 54 w 62" name="T78"/>
                    <a:gd fmla="*/ 4 h 142" name="T79"/>
                    <a:gd fmla="*/ 55 w 62" name="T80"/>
                    <a:gd fmla="*/ 0 h 142" name="T81"/>
                    <a:gd fmla="*/ 59 w 62" name="T82"/>
                    <a:gd fmla="*/ 3 h 142" name="T83"/>
                    <a:gd fmla="*/ 54 w 62" name="T84"/>
                    <a:gd fmla="*/ 5 h 142" name="T85"/>
                    <a:gd fmla="*/ 60 w 62" name="T86"/>
                    <a:gd fmla="*/ 13 h 142" name="T87"/>
                    <a:gd fmla="*/ 60 w 62" name="T88"/>
                    <a:gd fmla="*/ 24 h 142" name="T89"/>
                    <a:gd fmla="*/ 59 w 62" name="T90"/>
                    <a:gd fmla="*/ 36 h 142" name="T91"/>
                    <a:gd fmla="*/ 57 w 62" name="T92"/>
                    <a:gd fmla="*/ 46 h 142" name="T93"/>
                    <a:gd fmla="*/ 56 w 62" name="T94"/>
                    <a:gd fmla="*/ 53 h 142" name="T95"/>
                    <a:gd fmla="*/ 49 w 62" name="T96"/>
                    <a:gd fmla="*/ 66 h 142" name="T97"/>
                    <a:gd fmla="*/ 44 w 62" name="T98"/>
                    <a:gd fmla="*/ 72 h 142" name="T99"/>
                    <a:gd fmla="*/ 38 w 62" name="T100"/>
                    <a:gd fmla="*/ 80 h 142" name="T101"/>
                    <a:gd fmla="*/ 33 w 62" name="T102"/>
                    <a:gd fmla="*/ 112 h 142" name="T103"/>
                    <a:gd fmla="*/ 29 w 62" name="T104"/>
                    <a:gd fmla="*/ 120 h 142" name="T105"/>
                    <a:gd fmla="*/ 6 w 62" name="T106"/>
                    <a:gd fmla="*/ 136 h 14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2" w="6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0" name="Freeform 129"/>
                <p:cNvSpPr/>
                <p:nvPr/>
              </p:nvSpPr>
              <p:spPr bwMode="auto">
                <a:xfrm>
                  <a:off x="4245" y="1233"/>
                  <a:ext cx="1" cy="0"/>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1" name="Freeform 130"/>
                <p:cNvSpPr/>
                <p:nvPr/>
              </p:nvSpPr>
              <p:spPr bwMode="auto">
                <a:xfrm>
                  <a:off x="4241" y="1234"/>
                  <a:ext cx="1" cy="1"/>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2" name="Freeform 131"/>
                <p:cNvSpPr/>
                <p:nvPr/>
              </p:nvSpPr>
              <p:spPr bwMode="auto">
                <a:xfrm>
                  <a:off x="4241" y="1235"/>
                  <a:ext cx="1"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1" y="1"/>
                        <a:pt x="0"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3" name="Freeform 132"/>
                <p:cNvSpPr/>
                <p:nvPr/>
              </p:nvSpPr>
              <p:spPr bwMode="auto">
                <a:xfrm flipH="1">
                  <a:off x="4240" y="123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4" name="Freeform 133"/>
                <p:cNvSpPr/>
                <p:nvPr/>
              </p:nvSpPr>
              <p:spPr bwMode="auto">
                <a:xfrm>
                  <a:off x="4240" y="1235"/>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5" name="Freeform 134"/>
                <p:cNvSpPr/>
                <p:nvPr/>
              </p:nvSpPr>
              <p:spPr bwMode="auto">
                <a:xfrm>
                  <a:off x="4239" y="1236"/>
                  <a:ext cx="1" cy="0"/>
                </a:xfrm>
                <a:custGeom>
                  <a:gdLst>
                    <a:gd fmla="*/ 1 w 2" name="T0"/>
                    <a:gd fmla="*/ 0 h 1" name="T1"/>
                    <a:gd fmla="*/ 1 w 2" name="T2"/>
                    <a:gd fmla="*/ 1 h 1" name="T3"/>
                    <a:gd fmla="*/ 1 w 2" name="T4"/>
                    <a:gd fmla="*/ 0 h 1" name="T5"/>
                  </a:gdLst>
                  <a:cxnLst>
                    <a:cxn ang="0">
                      <a:pos x="T0" y="T1"/>
                    </a:cxn>
                    <a:cxn ang="0">
                      <a:pos x="T2" y="T3"/>
                    </a:cxn>
                    <a:cxn ang="0">
                      <a:pos x="T4" y="T5"/>
                    </a:cxn>
                  </a:cxnLst>
                  <a:rect b="b" l="0" r="r" t="0"/>
                  <a:pathLst>
                    <a:path h="1" w="2">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6" name="Freeform 135"/>
                <p:cNvSpPr/>
                <p:nvPr/>
              </p:nvSpPr>
              <p:spPr bwMode="auto">
                <a:xfrm flipH="1">
                  <a:off x="4240" y="1237"/>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7" name="Freeform 136"/>
                <p:cNvSpPr/>
                <p:nvPr/>
              </p:nvSpPr>
              <p:spPr bwMode="auto">
                <a:xfrm flipH="1">
                  <a:off x="4238" y="1246"/>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8" name="Freeform 137"/>
                <p:cNvSpPr/>
                <p:nvPr/>
              </p:nvSpPr>
              <p:spPr bwMode="auto">
                <a:xfrm flipH="1">
                  <a:off x="4236" y="1251"/>
                  <a:ext cx="0" cy="0"/>
                </a:xfrm>
                <a:custGeom>
                  <a:gdLst>
                    <a:gd fmla="*/ 2 w 3" name="T0"/>
                    <a:gd fmla="*/ 0 h 1" name="T1"/>
                    <a:gd fmla="*/ 1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69" name="Freeform 138"/>
                <p:cNvSpPr/>
                <p:nvPr/>
              </p:nvSpPr>
              <p:spPr bwMode="auto">
                <a:xfrm>
                  <a:off x="4236" y="125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0" name="Freeform 139"/>
                <p:cNvSpPr/>
                <p:nvPr/>
              </p:nvSpPr>
              <p:spPr bwMode="auto">
                <a:xfrm>
                  <a:off x="4233" y="1478"/>
                  <a:ext cx="1" cy="1"/>
                </a:xfrm>
                <a:custGeom>
                  <a:gdLst>
                    <a:gd fmla="*/ 3 w 4" name="T0"/>
                    <a:gd fmla="*/ 3 h 4" name="T1"/>
                    <a:gd fmla="*/ 3 w 4" name="T2"/>
                    <a:gd fmla="*/ 1 h 4" name="T3"/>
                    <a:gd fmla="*/ 3 w 4" name="T4"/>
                    <a:gd fmla="*/ 3 h 4" name="T5"/>
                  </a:gdLst>
                  <a:cxnLst>
                    <a:cxn ang="0">
                      <a:pos x="T0" y="T1"/>
                    </a:cxn>
                    <a:cxn ang="0">
                      <a:pos x="T2" y="T3"/>
                    </a:cxn>
                    <a:cxn ang="0">
                      <a:pos x="T4" y="T5"/>
                    </a:cxn>
                  </a:cxnLst>
                  <a:rect b="b" l="0" r="r" t="0"/>
                  <a:pathLst>
                    <a:path h="4" w="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1" name="Freeform 140"/>
                <p:cNvSpPr/>
                <p:nvPr/>
              </p:nvSpPr>
              <p:spPr bwMode="auto">
                <a:xfrm>
                  <a:off x="4145" y="1480"/>
                  <a:ext cx="87" cy="170"/>
                </a:xfrm>
                <a:custGeom>
                  <a:gdLst>
                    <a:gd fmla="*/ 46 w 394" name="T0"/>
                    <a:gd fmla="*/ 654 h 740" name="T1"/>
                    <a:gd fmla="*/ 57 w 394" name="T2"/>
                    <a:gd fmla="*/ 632 h 740" name="T3"/>
                    <a:gd fmla="*/ 73 w 394" name="T4"/>
                    <a:gd fmla="*/ 584 h 740" name="T5"/>
                    <a:gd fmla="*/ 81 w 394" name="T6"/>
                    <a:gd fmla="*/ 569 h 740" name="T7"/>
                    <a:gd fmla="*/ 106 w 394" name="T8"/>
                    <a:gd fmla="*/ 521 h 740" name="T9"/>
                    <a:gd fmla="*/ 113 w 394" name="T10"/>
                    <a:gd fmla="*/ 505 h 740" name="T11"/>
                    <a:gd fmla="*/ 123 w 394" name="T12"/>
                    <a:gd fmla="*/ 476 h 740" name="T13"/>
                    <a:gd fmla="*/ 135 w 394" name="T14"/>
                    <a:gd fmla="*/ 454 h 740" name="T15"/>
                    <a:gd fmla="*/ 143 w 394" name="T16"/>
                    <a:gd fmla="*/ 441 h 740" name="T17"/>
                    <a:gd fmla="*/ 145 w 394" name="T18"/>
                    <a:gd fmla="*/ 428 h 740" name="T19"/>
                    <a:gd fmla="*/ 156 w 394" name="T20"/>
                    <a:gd fmla="*/ 401 h 740" name="T21"/>
                    <a:gd fmla="*/ 165 w 394" name="T22"/>
                    <a:gd fmla="*/ 386 h 740" name="T23"/>
                    <a:gd fmla="*/ 171 w 394" name="T24"/>
                    <a:gd fmla="*/ 370 h 740" name="T25"/>
                    <a:gd fmla="*/ 184 w 394" name="T26"/>
                    <a:gd fmla="*/ 352 h 740" name="T27"/>
                    <a:gd fmla="*/ 197 w 394" name="T28"/>
                    <a:gd fmla="*/ 330 h 740" name="T29"/>
                    <a:gd fmla="*/ 214 w 394" name="T30"/>
                    <a:gd fmla="*/ 305 h 740" name="T31"/>
                    <a:gd fmla="*/ 219 w 394" name="T32"/>
                    <a:gd fmla="*/ 293 h 740" name="T33"/>
                    <a:gd fmla="*/ 228 w 394" name="T34"/>
                    <a:gd fmla="*/ 284 h 740" name="T35"/>
                    <a:gd fmla="*/ 231 w 394" name="T36"/>
                    <a:gd fmla="*/ 274 h 740" name="T37"/>
                    <a:gd fmla="*/ 234 w 394" name="T38"/>
                    <a:gd fmla="*/ 269 h 740" name="T39"/>
                    <a:gd fmla="*/ 240 w 394" name="T40"/>
                    <a:gd fmla="*/ 257 h 740" name="T41"/>
                    <a:gd fmla="*/ 262 w 394" name="T42"/>
                    <a:gd fmla="*/ 221 h 740" name="T43"/>
                    <a:gd fmla="*/ 270 w 394" name="T44"/>
                    <a:gd fmla="*/ 206 h 740" name="T45"/>
                    <a:gd fmla="*/ 278 w 394" name="T46"/>
                    <a:gd fmla="*/ 194 h 740" name="T47"/>
                    <a:gd fmla="*/ 296 w 394" name="T48"/>
                    <a:gd fmla="*/ 165 h 740" name="T49"/>
                    <a:gd fmla="*/ 306 w 394" name="T50"/>
                    <a:gd fmla="*/ 161 h 740" name="T51"/>
                    <a:gd fmla="*/ 306 w 394" name="T52"/>
                    <a:gd fmla="*/ 147 h 740" name="T53"/>
                    <a:gd fmla="*/ 305 w 394" name="T54"/>
                    <a:gd fmla="*/ 135 h 740" name="T55"/>
                    <a:gd fmla="*/ 315 w 394" name="T56"/>
                    <a:gd fmla="*/ 122 h 740" name="T57"/>
                    <a:gd fmla="*/ 315 w 394" name="T58"/>
                    <a:gd fmla="*/ 116 h 740" name="T59"/>
                    <a:gd fmla="*/ 320 w 394" name="T60"/>
                    <a:gd fmla="*/ 111 h 740" name="T61"/>
                    <a:gd fmla="*/ 332 w 394" name="T62"/>
                    <a:gd fmla="*/ 104 h 740" name="T63"/>
                    <a:gd fmla="*/ 333 w 394" name="T64"/>
                    <a:gd fmla="*/ 89 h 740" name="T65"/>
                    <a:gd fmla="*/ 338 w 394" name="T66"/>
                    <a:gd fmla="*/ 85 h 740" name="T67"/>
                    <a:gd fmla="*/ 340 w 394" name="T68"/>
                    <a:gd fmla="*/ 73 h 740" name="T69"/>
                    <a:gd fmla="*/ 346 w 394" name="T70"/>
                    <a:gd fmla="*/ 62 h 740" name="T71"/>
                    <a:gd fmla="*/ 351 w 394" name="T72"/>
                    <a:gd fmla="*/ 71 h 740" name="T73"/>
                    <a:gd fmla="*/ 355 w 394" name="T74"/>
                    <a:gd fmla="*/ 49 h 740" name="T75"/>
                    <a:gd fmla="*/ 378 w 394" name="T76"/>
                    <a:gd fmla="*/ 26 h 740" name="T77"/>
                    <a:gd fmla="*/ 384 w 394" name="T78"/>
                    <a:gd fmla="*/ 19 h 740" name="T79"/>
                    <a:gd fmla="*/ 391 w 394" name="T80"/>
                    <a:gd fmla="*/ 0 h 740" name="T81"/>
                    <a:gd fmla="*/ 393 w 394" name="T82"/>
                    <a:gd fmla="*/ 9 h 740" name="T83"/>
                    <a:gd fmla="*/ 381 w 394" name="T84"/>
                    <a:gd fmla="*/ 25 h 740" name="T85"/>
                    <a:gd fmla="*/ 373 w 394" name="T86"/>
                    <a:gd fmla="*/ 61 h 740" name="T87"/>
                    <a:gd fmla="*/ 349 w 394" name="T88"/>
                    <a:gd fmla="*/ 115 h 740" name="T89"/>
                    <a:gd fmla="*/ 319 w 394" name="T90"/>
                    <a:gd fmla="*/ 174 h 740" name="T91"/>
                    <a:gd fmla="*/ 293 w 394" name="T92"/>
                    <a:gd fmla="*/ 220 h 740" name="T93"/>
                    <a:gd fmla="*/ 274 w 394" name="T94"/>
                    <a:gd fmla="*/ 253 h 740" name="T95"/>
                    <a:gd fmla="*/ 231 w 394" name="T96"/>
                    <a:gd fmla="*/ 321 h 740" name="T97"/>
                    <a:gd fmla="*/ 207 w 394" name="T98"/>
                    <a:gd fmla="*/ 356 h 740" name="T99"/>
                    <a:gd fmla="*/ 182 w 394" name="T100"/>
                    <a:gd fmla="*/ 398 h 740" name="T101"/>
                    <a:gd fmla="*/ 162 w 394" name="T102"/>
                    <a:gd fmla="*/ 445 h 740" name="T103"/>
                    <a:gd fmla="*/ 99 w 394" name="T104"/>
                    <a:gd fmla="*/ 584 h 740" name="T105"/>
                    <a:gd fmla="*/ 79 w 394" name="T106"/>
                    <a:gd fmla="*/ 631 h 740" name="T107"/>
                    <a:gd fmla="*/ 5 w 394" name="T108"/>
                    <a:gd fmla="*/ 740 h 74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40" w="394">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2" name="Freeform 141"/>
                <p:cNvSpPr/>
                <p:nvPr/>
              </p:nvSpPr>
              <p:spPr bwMode="auto">
                <a:xfrm>
                  <a:off x="4232" y="1480"/>
                  <a:ext cx="1" cy="0"/>
                </a:xfrm>
                <a:custGeom>
                  <a:gdLst>
                    <a:gd fmla="*/ 5 w 5" name="T0"/>
                    <a:gd fmla="*/ 1 h 3" name="T1"/>
                    <a:gd fmla="*/ 0 w 5" name="T2"/>
                    <a:gd fmla="*/ 0 h 3" name="T3"/>
                    <a:gd fmla="*/ 5 w 5" name="T4"/>
                    <a:gd fmla="*/ 1 h 3" name="T5"/>
                  </a:gdLst>
                  <a:cxnLst>
                    <a:cxn ang="0">
                      <a:pos x="T0" y="T1"/>
                    </a:cxn>
                    <a:cxn ang="0">
                      <a:pos x="T2" y="T3"/>
                    </a:cxn>
                    <a:cxn ang="0">
                      <a:pos x="T4" y="T5"/>
                    </a:cxn>
                  </a:cxnLst>
                  <a:rect b="b" l="0" r="r" t="0"/>
                  <a:pathLst>
                    <a:path h="3" w="5">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3" name="Freeform 142"/>
                <p:cNvSpPr/>
                <p:nvPr/>
              </p:nvSpPr>
              <p:spPr bwMode="auto">
                <a:xfrm>
                  <a:off x="4224" y="1490"/>
                  <a:ext cx="1" cy="1"/>
                </a:xfrm>
                <a:custGeom>
                  <a:gdLst>
                    <a:gd fmla="*/ 2 w 2" name="T0"/>
                    <a:gd fmla="*/ 1 h 2" name="T1"/>
                    <a:gd fmla="*/ 1 w 2" name="T2"/>
                    <a:gd fmla="*/ 2 h 2" name="T3"/>
                    <a:gd fmla="*/ 1 w 2" name="T4"/>
                    <a:gd fmla="*/ 0 h 2" name="T5"/>
                    <a:gd fmla="*/ 2 w 2" name="T6"/>
                    <a:gd fmla="*/ 1 h 2" name="T7"/>
                  </a:gdLst>
                  <a:cxnLst>
                    <a:cxn ang="0">
                      <a:pos x="T0" y="T1"/>
                    </a:cxn>
                    <a:cxn ang="0">
                      <a:pos x="T2" y="T3"/>
                    </a:cxn>
                    <a:cxn ang="0">
                      <a:pos x="T4" y="T5"/>
                    </a:cxn>
                    <a:cxn ang="0">
                      <a:pos x="T6" y="T7"/>
                    </a:cxn>
                  </a:cxnLst>
                  <a:rect b="b" l="0" r="r" t="0"/>
                  <a:pathLst>
                    <a:path h="2" w="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4" name="Freeform 143"/>
                <p:cNvSpPr/>
                <p:nvPr/>
              </p:nvSpPr>
              <p:spPr bwMode="auto">
                <a:xfrm flipH="1">
                  <a:off x="4223" y="1492"/>
                  <a:ext cx="0" cy="1"/>
                </a:xfrm>
                <a:custGeom>
                  <a:gdLst>
                    <a:gd fmla="*/ 1 w 1" name="T0"/>
                    <a:gd fmla="*/ 6 h 6" name="T1"/>
                    <a:gd fmla="*/ 1 w 1" name="T2"/>
                    <a:gd fmla="*/ 0 h 6" name="T3"/>
                    <a:gd fmla="*/ 1 w 1" name="T4"/>
                    <a:gd fmla="*/ 6 h 6" name="T5"/>
                  </a:gdLst>
                  <a:cxnLst>
                    <a:cxn ang="0">
                      <a:pos x="T0" y="T1"/>
                    </a:cxn>
                    <a:cxn ang="0">
                      <a:pos x="T2" y="T3"/>
                    </a:cxn>
                    <a:cxn ang="0">
                      <a:pos x="T4" y="T5"/>
                    </a:cxn>
                  </a:cxnLst>
                  <a:rect b="b" l="0" r="r" t="0"/>
                  <a:pathLst>
                    <a:path h="6" w="1">
                      <a:moveTo>
                        <a:pt x="1" y="6"/>
                      </a:moveTo>
                      <a:cubicBezTo>
                        <a:pt x="0" y="5"/>
                        <a:pt x="1" y="2"/>
                        <a:pt x="1" y="0"/>
                      </a:cubicBezTo>
                      <a:lnTo>
                        <a:pt x="1" y="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5" name="Freeform 144"/>
                <p:cNvSpPr/>
                <p:nvPr/>
              </p:nvSpPr>
              <p:spPr bwMode="auto">
                <a:xfrm>
                  <a:off x="4220" y="1495"/>
                  <a:ext cx="1" cy="1"/>
                </a:xfrm>
                <a:custGeom>
                  <a:gdLst>
                    <a:gd fmla="*/ 2 w 2" name="T0"/>
                    <a:gd fmla="*/ 1 h 2" name="T1"/>
                    <a:gd fmla="*/ 1 w 2" name="T2"/>
                    <a:gd fmla="*/ 0 h 2" name="T3"/>
                    <a:gd fmla="*/ 2 w 2" name="T4"/>
                    <a:gd fmla="*/ 1 h 2" name="T5"/>
                  </a:gdLst>
                  <a:cxnLst>
                    <a:cxn ang="0">
                      <a:pos x="T0" y="T1"/>
                    </a:cxn>
                    <a:cxn ang="0">
                      <a:pos x="T2" y="T3"/>
                    </a:cxn>
                    <a:cxn ang="0">
                      <a:pos x="T4" y="T5"/>
                    </a:cxn>
                  </a:cxnLst>
                  <a:rect b="b" l="0" r="r" t="0"/>
                  <a:pathLst>
                    <a:path h="2" w="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6" name="Freeform 145"/>
                <p:cNvSpPr/>
                <p:nvPr/>
              </p:nvSpPr>
              <p:spPr bwMode="auto">
                <a:xfrm flipH="1">
                  <a:off x="4221" y="1496"/>
                  <a:ext cx="0" cy="1"/>
                </a:xfrm>
                <a:custGeom>
                  <a:gdLst>
                    <a:gd fmla="*/ 3 w 3" name="T0"/>
                    <a:gd fmla="*/ 2 h 4" name="T1"/>
                    <a:gd fmla="*/ 0 w 3" name="T2"/>
                    <a:gd fmla="*/ 3 h 4" name="T3"/>
                    <a:gd fmla="*/ 3 w 3" name="T4"/>
                    <a:gd fmla="*/ 2 h 4" name="T5"/>
                  </a:gdLst>
                  <a:cxnLst>
                    <a:cxn ang="0">
                      <a:pos x="T0" y="T1"/>
                    </a:cxn>
                    <a:cxn ang="0">
                      <a:pos x="T2" y="T3"/>
                    </a:cxn>
                    <a:cxn ang="0">
                      <a:pos x="T4" y="T5"/>
                    </a:cxn>
                  </a:cxnLst>
                  <a:rect b="b" l="0" r="r" t="0"/>
                  <a:pathLst>
                    <a:path h="4" w="3">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7" name="Freeform 146"/>
                <p:cNvSpPr/>
                <p:nvPr/>
              </p:nvSpPr>
              <p:spPr bwMode="auto">
                <a:xfrm flipH="1">
                  <a:off x="4217" y="1502"/>
                  <a:ext cx="0" cy="0"/>
                </a:xfrm>
                <a:custGeom>
                  <a:gdLst>
                    <a:gd fmla="*/ 2 w 2" name="T0"/>
                    <a:gd fmla="*/ 1 h 4" name="T1"/>
                    <a:gd fmla="*/ 0 w 2" name="T2"/>
                    <a:gd fmla="*/ 4 h 4" name="T3"/>
                    <a:gd fmla="*/ 2 w 2" name="T4"/>
                    <a:gd fmla="*/ 1 h 4" name="T5"/>
                  </a:gdLst>
                  <a:cxnLst>
                    <a:cxn ang="0">
                      <a:pos x="T0" y="T1"/>
                    </a:cxn>
                    <a:cxn ang="0">
                      <a:pos x="T2" y="T3"/>
                    </a:cxn>
                    <a:cxn ang="0">
                      <a:pos x="T4" y="T5"/>
                    </a:cxn>
                  </a:cxnLst>
                  <a:rect b="b" l="0" r="r" t="0"/>
                  <a:pathLst>
                    <a:path h="4" w="2">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8" name="Freeform 147"/>
                <p:cNvSpPr/>
                <p:nvPr/>
              </p:nvSpPr>
              <p:spPr bwMode="auto">
                <a:xfrm flipH="1">
                  <a:off x="4216" y="1505"/>
                  <a:ext cx="0"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79"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0" name="Freeform 149"/>
                <p:cNvSpPr/>
                <p:nvPr/>
              </p:nvSpPr>
              <p:spPr bwMode="auto">
                <a:xfrm flipH="1">
                  <a:off x="4176" y="1577"/>
                  <a:ext cx="0" cy="1"/>
                </a:xfrm>
                <a:custGeom>
                  <a:gdLst>
                    <a:gd fmla="*/ 2 w 2" name="T0"/>
                    <a:gd fmla="*/ 1 h 3" name="T1"/>
                    <a:gd fmla="*/ 0 w 2" name="T2"/>
                    <a:gd fmla="*/ 1 h 3" name="T3"/>
                    <a:gd fmla="*/ 2 w 2" name="T4"/>
                    <a:gd fmla="*/ 1 h 3" name="T5"/>
                  </a:gdLst>
                  <a:cxnLst>
                    <a:cxn ang="0">
                      <a:pos x="T0" y="T1"/>
                    </a:cxn>
                    <a:cxn ang="0">
                      <a:pos x="T2" y="T3"/>
                    </a:cxn>
                    <a:cxn ang="0">
                      <a:pos x="T4" y="T5"/>
                    </a:cxn>
                  </a:cxnLst>
                  <a:rect b="b" l="0" r="r" t="0"/>
                  <a:pathLst>
                    <a:path h="3" w="2">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1"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2" name="Freeform 151"/>
                <p:cNvSpPr/>
                <p:nvPr/>
              </p:nvSpPr>
              <p:spPr bwMode="auto">
                <a:xfrm>
                  <a:off x="3861" y="1588"/>
                  <a:ext cx="1" cy="1"/>
                </a:xfrm>
                <a:custGeom>
                  <a:gdLst>
                    <a:gd fmla="*/ 3 w 4" name="T0"/>
                    <a:gd fmla="*/ 2 h 2" name="T1"/>
                    <a:gd fmla="*/ 3 w 4" name="T2"/>
                    <a:gd fmla="*/ 0 h 2" name="T3"/>
                    <a:gd fmla="*/ 3 w 4" name="T4"/>
                    <a:gd fmla="*/ 2 h 2" name="T5"/>
                  </a:gdLst>
                  <a:cxnLst>
                    <a:cxn ang="0">
                      <a:pos x="T0" y="T1"/>
                    </a:cxn>
                    <a:cxn ang="0">
                      <a:pos x="T2" y="T3"/>
                    </a:cxn>
                    <a:cxn ang="0">
                      <a:pos x="T4" y="T5"/>
                    </a:cxn>
                  </a:cxnLst>
                  <a:rect b="b" l="0" r="r" t="0"/>
                  <a:pathLst>
                    <a:path h="2" w="4">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3" name="Freeform 152"/>
                <p:cNvSpPr/>
                <p:nvPr/>
              </p:nvSpPr>
              <p:spPr bwMode="auto">
                <a:xfrm>
                  <a:off x="3812" y="1589"/>
                  <a:ext cx="49" cy="131"/>
                </a:xfrm>
                <a:custGeom>
                  <a:gdLst>
                    <a:gd fmla="*/ 31 w 218" name="T0"/>
                    <a:gd fmla="*/ 506 h 571" name="T1"/>
                    <a:gd fmla="*/ 40 w 218" name="T2"/>
                    <a:gd fmla="*/ 490 h 571" name="T3"/>
                    <a:gd fmla="*/ 52 w 218" name="T4"/>
                    <a:gd fmla="*/ 455 h 571" name="T5"/>
                    <a:gd fmla="*/ 58 w 218" name="T6"/>
                    <a:gd fmla="*/ 444 h 571" name="T7"/>
                    <a:gd fmla="*/ 79 w 218" name="T8"/>
                    <a:gd fmla="*/ 410 h 571" name="T9"/>
                    <a:gd fmla="*/ 85 w 218" name="T10"/>
                    <a:gd fmla="*/ 399 h 571" name="T11"/>
                    <a:gd fmla="*/ 92 w 218" name="T12"/>
                    <a:gd fmla="*/ 378 h 571" name="T13"/>
                    <a:gd fmla="*/ 100 w 218" name="T14"/>
                    <a:gd fmla="*/ 362 h 571" name="T15"/>
                    <a:gd fmla="*/ 106 w 218" name="T16"/>
                    <a:gd fmla="*/ 353 h 571" name="T17"/>
                    <a:gd fmla="*/ 107 w 218" name="T18"/>
                    <a:gd fmla="*/ 343 h 571" name="T19"/>
                    <a:gd fmla="*/ 111 w 218" name="T20"/>
                    <a:gd fmla="*/ 322 h 571" name="T21"/>
                    <a:gd fmla="*/ 116 w 218" name="T22"/>
                    <a:gd fmla="*/ 311 h 571" name="T23"/>
                    <a:gd fmla="*/ 117 w 218" name="T24"/>
                    <a:gd fmla="*/ 298 h 571" name="T25"/>
                    <a:gd fmla="*/ 124 w 218" name="T26"/>
                    <a:gd fmla="*/ 284 h 571" name="T27"/>
                    <a:gd fmla="*/ 128 w 218" name="T28"/>
                    <a:gd fmla="*/ 266 h 571" name="T29"/>
                    <a:gd fmla="*/ 136 w 218" name="T30"/>
                    <a:gd fmla="*/ 246 h 571" name="T31"/>
                    <a:gd fmla="*/ 136 w 218" name="T32"/>
                    <a:gd fmla="*/ 236 h 571" name="T33"/>
                    <a:gd fmla="*/ 141 w 218" name="T34"/>
                    <a:gd fmla="*/ 228 h 571" name="T35"/>
                    <a:gd fmla="*/ 140 w 218" name="T36"/>
                    <a:gd fmla="*/ 220 h 571" name="T37"/>
                    <a:gd fmla="*/ 141 w 218" name="T38"/>
                    <a:gd fmla="*/ 216 h 571" name="T39"/>
                    <a:gd fmla="*/ 142 w 218" name="T40"/>
                    <a:gd fmla="*/ 206 h 571" name="T41"/>
                    <a:gd fmla="*/ 149 w 218" name="T42"/>
                    <a:gd fmla="*/ 176 h 571" name="T43"/>
                    <a:gd fmla="*/ 151 w 218" name="T44"/>
                    <a:gd fmla="*/ 164 h 571" name="T45"/>
                    <a:gd fmla="*/ 154 w 218" name="T46"/>
                    <a:gd fmla="*/ 154 h 571" name="T47"/>
                    <a:gd fmla="*/ 160 w 218" name="T48"/>
                    <a:gd fmla="*/ 129 h 571" name="T49"/>
                    <a:gd fmla="*/ 168 w 218" name="T50"/>
                    <a:gd fmla="*/ 125 h 571" name="T51"/>
                    <a:gd fmla="*/ 164 w 218" name="T52"/>
                    <a:gd fmla="*/ 115 h 571" name="T53"/>
                    <a:gd fmla="*/ 159 w 218" name="T54"/>
                    <a:gd fmla="*/ 106 h 571" name="T55"/>
                    <a:gd fmla="*/ 165 w 218" name="T56"/>
                    <a:gd fmla="*/ 95 h 571" name="T57"/>
                    <a:gd fmla="*/ 163 w 218" name="T58"/>
                    <a:gd fmla="*/ 90 h 571" name="T59"/>
                    <a:gd fmla="*/ 166 w 218" name="T60"/>
                    <a:gd fmla="*/ 86 h 571" name="T61"/>
                    <a:gd fmla="*/ 175 w 218" name="T62"/>
                    <a:gd fmla="*/ 79 h 571" name="T63"/>
                    <a:gd fmla="*/ 172 w 218" name="T64"/>
                    <a:gd fmla="*/ 68 h 571" name="T65"/>
                    <a:gd fmla="*/ 176 w 218" name="T66"/>
                    <a:gd fmla="*/ 64 h 571" name="T67"/>
                    <a:gd fmla="*/ 175 w 218" name="T68"/>
                    <a:gd fmla="*/ 55 h 571" name="T69"/>
                    <a:gd fmla="*/ 179 w 218" name="T70"/>
                    <a:gd fmla="*/ 46 h 571" name="T71"/>
                    <a:gd fmla="*/ 185 w 218" name="T72"/>
                    <a:gd fmla="*/ 53 h 571" name="T73"/>
                    <a:gd fmla="*/ 186 w 218" name="T74"/>
                    <a:gd fmla="*/ 36 h 571" name="T75"/>
                    <a:gd fmla="*/ 205 w 218" name="T76"/>
                    <a:gd fmla="*/ 19 h 571" name="T77"/>
                    <a:gd fmla="*/ 209 w 218" name="T78"/>
                    <a:gd fmla="*/ 14 h 571" name="T79"/>
                    <a:gd fmla="*/ 215 w 218" name="T80"/>
                    <a:gd fmla="*/ 0 h 571" name="T81"/>
                    <a:gd fmla="*/ 217 w 218" name="T82"/>
                    <a:gd fmla="*/ 8 h 571" name="T83"/>
                    <a:gd fmla="*/ 207 w 218" name="T84"/>
                    <a:gd fmla="*/ 18 h 571" name="T85"/>
                    <a:gd fmla="*/ 204 w 218" name="T86"/>
                    <a:gd fmla="*/ 45 h 571" name="T87"/>
                    <a:gd fmla="*/ 194 w 218" name="T88"/>
                    <a:gd fmla="*/ 86 h 571" name="T89"/>
                    <a:gd fmla="*/ 184 w 218" name="T90"/>
                    <a:gd fmla="*/ 132 h 571" name="T91"/>
                    <a:gd fmla="*/ 177 w 218" name="T92"/>
                    <a:gd fmla="*/ 170 h 571" name="T93"/>
                    <a:gd fmla="*/ 172 w 218" name="T94"/>
                    <a:gd fmla="*/ 198 h 571" name="T95"/>
                    <a:gd fmla="*/ 157 w 218" name="T96"/>
                    <a:gd fmla="*/ 255 h 571" name="T97"/>
                    <a:gd fmla="*/ 146 w 218" name="T98"/>
                    <a:gd fmla="*/ 284 h 571" name="T99"/>
                    <a:gd fmla="*/ 131 w 218" name="T100"/>
                    <a:gd fmla="*/ 322 h 571" name="T101"/>
                    <a:gd fmla="*/ 110 w 218" name="T102"/>
                    <a:gd fmla="*/ 397 h 571" name="T103"/>
                    <a:gd fmla="*/ 66 w 218" name="T104"/>
                    <a:gd fmla="*/ 477 h 571" name="T105"/>
                    <a:gd fmla="*/ 30 w 218" name="T106"/>
                    <a:gd fmla="*/ 538 h 57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1" w="218">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4" name="Freeform 153"/>
                <p:cNvSpPr/>
                <p:nvPr/>
              </p:nvSpPr>
              <p:spPr bwMode="auto">
                <a:xfrm>
                  <a:off x="3861" y="1589"/>
                  <a:ext cx="1" cy="0"/>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5" name="Freeform 154"/>
                <p:cNvSpPr/>
                <p:nvPr/>
              </p:nvSpPr>
              <p:spPr bwMode="auto">
                <a:xfrm>
                  <a:off x="3854" y="1596"/>
                  <a:ext cx="1" cy="1"/>
                </a:xfrm>
                <a:custGeom>
                  <a:gdLst>
                    <a:gd fmla="*/ 2 w 3" name="T0"/>
                    <a:gd fmla="*/ 1 h 2" name="T1"/>
                    <a:gd fmla="*/ 1 w 3" name="T2"/>
                    <a:gd fmla="*/ 2 h 2" name="T3"/>
                    <a:gd fmla="*/ 1 w 3" name="T4"/>
                    <a:gd fmla="*/ 0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6" name="Freeform 155"/>
                <p:cNvSpPr/>
                <p:nvPr/>
              </p:nvSpPr>
              <p:spPr bwMode="auto">
                <a:xfrm flipH="1">
                  <a:off x="3853" y="1598"/>
                  <a:ext cx="0" cy="1"/>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4"/>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7" name="Freeform 156"/>
                <p:cNvSpPr/>
                <p:nvPr/>
              </p:nvSpPr>
              <p:spPr bwMode="auto">
                <a:xfrm>
                  <a:off x="3851" y="1600"/>
                  <a:ext cx="1" cy="1"/>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8" name="Freeform 157"/>
                <p:cNvSpPr/>
                <p:nvPr/>
              </p:nvSpPr>
              <p:spPr bwMode="auto">
                <a:xfrm flipH="1">
                  <a:off x="3852" y="1601"/>
                  <a:ext cx="0" cy="0"/>
                </a:xfrm>
                <a:custGeom>
                  <a:gdLst>
                    <a:gd fmla="*/ 2 w 2" name="T0"/>
                    <a:gd fmla="*/ 1 h 2" name="T1"/>
                    <a:gd fmla="*/ 0 w 2" name="T2"/>
                    <a:gd fmla="*/ 2 h 2" name="T3"/>
                    <a:gd fmla="*/ 2 w 2" name="T4"/>
                    <a:gd fmla="*/ 1 h 2" name="T5"/>
                  </a:gdLst>
                  <a:cxnLst>
                    <a:cxn ang="0">
                      <a:pos x="T0" y="T1"/>
                    </a:cxn>
                    <a:cxn ang="0">
                      <a:pos x="T2" y="T3"/>
                    </a:cxn>
                    <a:cxn ang="0">
                      <a:pos x="T4" y="T5"/>
                    </a:cxn>
                  </a:cxnLst>
                  <a:rect b="b" l="0" r="r" t="0"/>
                  <a:pathLst>
                    <a:path h="2" w="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89" name="Freeform 158"/>
                <p:cNvSpPr/>
                <p:nvPr/>
              </p:nvSpPr>
              <p:spPr bwMode="auto">
                <a:xfrm>
                  <a:off x="3849" y="1605"/>
                  <a:ext cx="1" cy="1"/>
                </a:xfrm>
                <a:custGeom>
                  <a:gdLst>
                    <a:gd fmla="*/ 2 w 2" name="T0"/>
                    <a:gd fmla="*/ 1 h 3" name="T1"/>
                    <a:gd fmla="*/ 1 w 2" name="T2"/>
                    <a:gd fmla="*/ 3 h 3" name="T3"/>
                    <a:gd fmla="*/ 2 w 2" name="T4"/>
                    <a:gd fmla="*/ 1 h 3" name="T5"/>
                  </a:gdLst>
                  <a:cxnLst>
                    <a:cxn ang="0">
                      <a:pos x="T0" y="T1"/>
                    </a:cxn>
                    <a:cxn ang="0">
                      <a:pos x="T2" y="T3"/>
                    </a:cxn>
                    <a:cxn ang="0">
                      <a:pos x="T4" y="T5"/>
                    </a:cxn>
                  </a:cxnLst>
                  <a:rect b="b" l="0" r="r" t="0"/>
                  <a:pathLst>
                    <a:path h="3" w="2">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0" name="Freeform 159"/>
                <p:cNvSpPr/>
                <p:nvPr/>
              </p:nvSpPr>
              <p:spPr bwMode="auto">
                <a:xfrm>
                  <a:off x="3849" y="1608"/>
                  <a:ext cx="1" cy="0"/>
                </a:xfrm>
                <a:custGeom>
                  <a:gdLst>
                    <a:gd fmla="*/ 2 w 2" name="T0"/>
                    <a:gd fmla="*/ 0 h 2" name="T1"/>
                    <a:gd fmla="*/ 1 w 2" name="T2"/>
                    <a:gd fmla="*/ 1 h 2" name="T3"/>
                    <a:gd fmla="*/ 0 w 2" name="T4"/>
                    <a:gd fmla="*/ 0 h 2" name="T5"/>
                    <a:gd fmla="*/ 2 w 2" name="T6"/>
                    <a:gd fmla="*/ 0 h 2" name="T7"/>
                  </a:gdLst>
                  <a:cxnLst>
                    <a:cxn ang="0">
                      <a:pos x="T0" y="T1"/>
                    </a:cxn>
                    <a:cxn ang="0">
                      <a:pos x="T2" y="T3"/>
                    </a:cxn>
                    <a:cxn ang="0">
                      <a:pos x="T4" y="T5"/>
                    </a:cxn>
                    <a:cxn ang="0">
                      <a:pos x="T6" y="T7"/>
                    </a:cxn>
                  </a:cxnLst>
                  <a:rect b="b" l="0" r="r" t="0"/>
                  <a:pathLst>
                    <a:path h="2" w="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1" name="Freeform 160"/>
                <p:cNvSpPr/>
                <p:nvPr/>
              </p:nvSpPr>
              <p:spPr bwMode="auto">
                <a:xfrm flipH="1">
                  <a:off x="3841" y="1649"/>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2" name="Freeform 161"/>
                <p:cNvSpPr/>
                <p:nvPr/>
              </p:nvSpPr>
              <p:spPr bwMode="auto">
                <a:xfrm flipH="1">
                  <a:off x="3835" y="1667"/>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3"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4" name="Freeform 163"/>
                <p:cNvSpPr/>
                <p:nvPr/>
              </p:nvSpPr>
              <p:spPr bwMode="auto">
                <a:xfrm>
                  <a:off x="3743" y="1716"/>
                  <a:ext cx="1"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5" name="Freeform 164"/>
                <p:cNvSpPr/>
                <p:nvPr/>
              </p:nvSpPr>
              <p:spPr bwMode="auto">
                <a:xfrm>
                  <a:off x="3721" y="1716"/>
                  <a:ext cx="22" cy="64"/>
                </a:xfrm>
                <a:custGeom>
                  <a:gdLst>
                    <a:gd fmla="*/ 15 w 98" name="T0"/>
                    <a:gd fmla="*/ 244 h 279" name="T1"/>
                    <a:gd fmla="*/ 18 w 98" name="T2"/>
                    <a:gd fmla="*/ 236 h 279" name="T3"/>
                    <a:gd fmla="*/ 17 w 98" name="T4"/>
                    <a:gd fmla="*/ 217 h 279" name="T5"/>
                    <a:gd fmla="*/ 19 w 98" name="T6"/>
                    <a:gd fmla="*/ 211 h 279" name="T7"/>
                    <a:gd fmla="*/ 26 w 98" name="T8"/>
                    <a:gd fmla="*/ 194 h 279" name="T9"/>
                    <a:gd fmla="*/ 28 w 98" name="T10"/>
                    <a:gd fmla="*/ 188 h 279" name="T11"/>
                    <a:gd fmla="*/ 28 w 98" name="T12"/>
                    <a:gd fmla="*/ 178 h 279" name="T13"/>
                    <a:gd fmla="*/ 31 w 98" name="T14"/>
                    <a:gd fmla="*/ 169 h 279" name="T15"/>
                    <a:gd fmla="*/ 34 w 98" name="T16"/>
                    <a:gd fmla="*/ 165 h 279" name="T17"/>
                    <a:gd fmla="*/ 32 w 98" name="T18"/>
                    <a:gd fmla="*/ 160 h 279" name="T19"/>
                    <a:gd fmla="*/ 31 w 98" name="T20"/>
                    <a:gd fmla="*/ 149 h 279" name="T21"/>
                    <a:gd fmla="*/ 33 w 98" name="T22"/>
                    <a:gd fmla="*/ 144 h 279" name="T23"/>
                    <a:gd fmla="*/ 32 w 98" name="T24"/>
                    <a:gd fmla="*/ 137 h 279" name="T25"/>
                    <a:gd fmla="*/ 36 w 98" name="T26"/>
                    <a:gd fmla="*/ 130 h 279" name="T27"/>
                    <a:gd fmla="*/ 37 w 98" name="T28"/>
                    <a:gd fmla="*/ 122 h 279" name="T29"/>
                    <a:gd fmla="*/ 42 w 98" name="T30"/>
                    <a:gd fmla="*/ 112 h 279" name="T31"/>
                    <a:gd fmla="*/ 41 w 98" name="T32"/>
                    <a:gd fmla="*/ 107 h 279" name="T33"/>
                    <a:gd fmla="*/ 45 w 98" name="T34"/>
                    <a:gd fmla="*/ 104 h 279" name="T35"/>
                    <a:gd fmla="*/ 43 w 98" name="T36"/>
                    <a:gd fmla="*/ 99 h 279" name="T37"/>
                    <a:gd fmla="*/ 43 w 98" name="T38"/>
                    <a:gd fmla="*/ 97 h 279" name="T39"/>
                    <a:gd fmla="*/ 44 w 98" name="T40"/>
                    <a:gd fmla="*/ 92 h 279" name="T41"/>
                    <a:gd fmla="*/ 48 w 98" name="T42"/>
                    <a:gd fmla="*/ 78 h 279" name="T43"/>
                    <a:gd fmla="*/ 50 w 98" name="T44"/>
                    <a:gd fmla="*/ 72 h 279" name="T45"/>
                    <a:gd fmla="*/ 51 w 98" name="T46"/>
                    <a:gd fmla="*/ 68 h 279" name="T47"/>
                    <a:gd fmla="*/ 56 w 98" name="T48"/>
                    <a:gd fmla="*/ 56 h 279" name="T49"/>
                    <a:gd fmla="*/ 63 w 98" name="T50"/>
                    <a:gd fmla="*/ 56 h 279" name="T51"/>
                    <a:gd fmla="*/ 59 w 98" name="T52"/>
                    <a:gd fmla="*/ 50 h 279" name="T53"/>
                    <a:gd fmla="*/ 54 w 98" name="T54"/>
                    <a:gd fmla="*/ 43 h 279" name="T55"/>
                    <a:gd fmla="*/ 58 w 98" name="T56"/>
                    <a:gd fmla="*/ 39 h 279" name="T57"/>
                    <a:gd fmla="*/ 56 w 98" name="T58"/>
                    <a:gd fmla="*/ 36 h 279" name="T59"/>
                    <a:gd fmla="*/ 59 w 98" name="T60"/>
                    <a:gd fmla="*/ 35 h 279" name="T61"/>
                    <a:gd fmla="*/ 67 w 98" name="T62"/>
                    <a:gd fmla="*/ 33 h 279" name="T63"/>
                    <a:gd fmla="*/ 63 w 98" name="T64"/>
                    <a:gd fmla="*/ 26 h 279" name="T65"/>
                    <a:gd fmla="*/ 67 w 98" name="T66"/>
                    <a:gd fmla="*/ 25 h 279" name="T67"/>
                    <a:gd fmla="*/ 65 w 98" name="T68"/>
                    <a:gd fmla="*/ 20 h 279" name="T69"/>
                    <a:gd fmla="*/ 67 w 98" name="T70"/>
                    <a:gd fmla="*/ 16 h 279" name="T71"/>
                    <a:gd fmla="*/ 74 w 98" name="T72"/>
                    <a:gd fmla="*/ 22 h 279" name="T73"/>
                    <a:gd fmla="*/ 72 w 98" name="T74"/>
                    <a:gd fmla="*/ 12 h 279" name="T75"/>
                    <a:gd fmla="*/ 87 w 98" name="T76"/>
                    <a:gd fmla="*/ 8 h 279" name="T77"/>
                    <a:gd fmla="*/ 91 w 98" name="T78"/>
                    <a:gd fmla="*/ 6 h 279" name="T79"/>
                    <a:gd fmla="*/ 94 w 98" name="T80"/>
                    <a:gd fmla="*/ 0 h 279" name="T81"/>
                    <a:gd fmla="*/ 97 w 98" name="T82"/>
                    <a:gd fmla="*/ 5 h 279" name="T83"/>
                    <a:gd fmla="*/ 90 w 98" name="T84"/>
                    <a:gd fmla="*/ 8 h 279" name="T85"/>
                    <a:gd fmla="*/ 91 w 98" name="T86"/>
                    <a:gd fmla="*/ 23 h 279" name="T87"/>
                    <a:gd fmla="*/ 85 w 98" name="T88"/>
                    <a:gd fmla="*/ 42 h 279" name="T89"/>
                    <a:gd fmla="*/ 79 w 98" name="T90"/>
                    <a:gd fmla="*/ 63 h 279" name="T91"/>
                    <a:gd fmla="*/ 75 w 98" name="T92"/>
                    <a:gd fmla="*/ 81 h 279" name="T93"/>
                    <a:gd fmla="*/ 72 w 98" name="T94"/>
                    <a:gd fmla="*/ 93 h 279" name="T95"/>
                    <a:gd fmla="*/ 63 w 98" name="T96"/>
                    <a:gd fmla="*/ 119 h 279" name="T97"/>
                    <a:gd fmla="*/ 57 w 98" name="T98"/>
                    <a:gd fmla="*/ 133 h 279" name="T99"/>
                    <a:gd fmla="*/ 50 w 98" name="T100"/>
                    <a:gd fmla="*/ 151 h 279" name="T101"/>
                    <a:gd fmla="*/ 42 w 98" name="T102"/>
                    <a:gd fmla="*/ 214 h 279" name="T103"/>
                    <a:gd fmla="*/ 36 w 98" name="T104"/>
                    <a:gd fmla="*/ 230 h 279" name="T105"/>
                    <a:gd fmla="*/ 12 w 98" name="T106"/>
                    <a:gd fmla="*/ 279 h 27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79" w="98">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6" name="Freeform 165"/>
                <p:cNvSpPr/>
                <p:nvPr/>
              </p:nvSpPr>
              <p:spPr bwMode="auto">
                <a:xfrm>
                  <a:off x="3742" y="1716"/>
                  <a:ext cx="1"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7" name="Freeform 166"/>
                <p:cNvSpPr/>
                <p:nvPr/>
              </p:nvSpPr>
              <p:spPr bwMode="auto">
                <a:xfrm flipH="1">
                  <a:off x="3738" y="1719"/>
                  <a:ext cx="0"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8" name="Freeform 167"/>
                <p:cNvSpPr/>
                <p:nvPr/>
              </p:nvSpPr>
              <p:spPr bwMode="auto">
                <a:xfrm flipH="1">
                  <a:off x="3737" y="1719"/>
                  <a:ext cx="0" cy="1"/>
                </a:xfrm>
                <a:custGeom>
                  <a:gdLst>
                    <a:gd fmla="*/ 2 w 2" name="T0"/>
                    <a:gd fmla="*/ 2 h 2" name="T1"/>
                    <a:gd fmla="*/ 1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1"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99" name="Freeform 168"/>
                <p:cNvSpPr/>
                <p:nvPr/>
              </p:nvSpPr>
              <p:spPr bwMode="auto">
                <a:xfrm>
                  <a:off x="3735" y="1720"/>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0" name="Freeform 169"/>
                <p:cNvSpPr/>
                <p:nvPr/>
              </p:nvSpPr>
              <p:spPr bwMode="auto">
                <a:xfrm flipH="1">
                  <a:off x="3736" y="1720"/>
                  <a:ext cx="0" cy="1"/>
                </a:xfrm>
                <a:custGeom>
                  <a:gdLst>
                    <a:gd fmla="*/ 2 w 2" name="T0"/>
                    <a:gd fmla="*/ 1 h 2" name="T1"/>
                    <a:gd fmla="*/ 1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1" name="Freeform 170"/>
                <p:cNvSpPr/>
                <p:nvPr/>
              </p:nvSpPr>
              <p:spPr bwMode="auto">
                <a:xfrm>
                  <a:off x="3734" y="1722"/>
                  <a:ext cx="1" cy="1"/>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2" name="Freeform 171"/>
                <p:cNvSpPr/>
                <p:nvPr/>
              </p:nvSpPr>
              <p:spPr bwMode="auto">
                <a:xfrm flipH="1">
                  <a:off x="3734" y="1724"/>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3" name="Freeform 172"/>
                <p:cNvSpPr/>
                <p:nvPr/>
              </p:nvSpPr>
              <p:spPr bwMode="auto">
                <a:xfrm>
                  <a:off x="3729" y="1744"/>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4" name="Freeform 173"/>
                <p:cNvSpPr/>
                <p:nvPr/>
              </p:nvSpPr>
              <p:spPr bwMode="auto">
                <a:xfrm flipH="1">
                  <a:off x="3727" y="1752"/>
                  <a:ext cx="0" cy="1"/>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5" name="Freeform 174"/>
                <p:cNvSpPr/>
                <p:nvPr/>
              </p:nvSpPr>
              <p:spPr bwMode="auto">
                <a:xfrm flipH="1">
                  <a:off x="3728" y="1757"/>
                  <a:ext cx="0" cy="1"/>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6" name="Freeform 175"/>
                <p:cNvSpPr/>
                <p:nvPr/>
              </p:nvSpPr>
              <p:spPr bwMode="auto">
                <a:xfrm>
                  <a:off x="3807" y="1785"/>
                  <a:ext cx="1" cy="0"/>
                </a:xfrm>
                <a:custGeom>
                  <a:gdLst>
                    <a:gd fmla="*/ 3 w 3" name="T0"/>
                    <a:gd fmla="*/ 0 h 1" name="T1"/>
                    <a:gd fmla="*/ 2 w 3" name="T2"/>
                    <a:gd fmla="*/ 0 h 1" name="T3"/>
                    <a:gd fmla="*/ 3 w 3" name="T4"/>
                    <a:gd fmla="*/ 0 h 1" name="T5"/>
                  </a:gdLst>
                  <a:cxnLst>
                    <a:cxn ang="0">
                      <a:pos x="T0" y="T1"/>
                    </a:cxn>
                    <a:cxn ang="0">
                      <a:pos x="T2" y="T3"/>
                    </a:cxn>
                    <a:cxn ang="0">
                      <a:pos x="T4" y="T5"/>
                    </a:cxn>
                  </a:cxnLst>
                  <a:rect b="b" l="0" r="r" t="0"/>
                  <a:pathLst>
                    <a:path h="1" w="3">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7" name="Freeform 176"/>
                <p:cNvSpPr/>
                <p:nvPr/>
              </p:nvSpPr>
              <p:spPr bwMode="auto">
                <a:xfrm>
                  <a:off x="3802" y="1785"/>
                  <a:ext cx="8" cy="14"/>
                </a:xfrm>
                <a:custGeom>
                  <a:gdLst>
                    <a:gd fmla="*/ 9 w 36" name="T0"/>
                    <a:gd fmla="*/ 47 h 59" name="T1"/>
                    <a:gd fmla="*/ 9 w 36" name="T2"/>
                    <a:gd fmla="*/ 45 h 59" name="T3"/>
                    <a:gd fmla="*/ 5 w 36" name="T4"/>
                    <a:gd fmla="*/ 38 h 59" name="T5"/>
                    <a:gd fmla="*/ 6 w 36" name="T6"/>
                    <a:gd fmla="*/ 38 h 59" name="T7"/>
                    <a:gd fmla="*/ 10 w 36" name="T8"/>
                    <a:gd fmla="*/ 36 h 59" name="T9"/>
                    <a:gd fmla="*/ 11 w 36" name="T10"/>
                    <a:gd fmla="*/ 35 h 59" name="T11"/>
                    <a:gd fmla="*/ 9 w 36" name="T12"/>
                    <a:gd fmla="*/ 32 h 59" name="T13"/>
                    <a:gd fmla="*/ 10 w 36" name="T14"/>
                    <a:gd fmla="*/ 31 h 59" name="T15"/>
                    <a:gd fmla="*/ 12 w 36" name="T16"/>
                    <a:gd fmla="*/ 31 h 59" name="T17"/>
                    <a:gd fmla="*/ 10 w 36" name="T18"/>
                    <a:gd fmla="*/ 29 h 59" name="T19"/>
                    <a:gd fmla="*/ 7 w 36" name="T20"/>
                    <a:gd fmla="*/ 26 h 59" name="T21"/>
                    <a:gd fmla="*/ 8 w 36" name="T22"/>
                    <a:gd fmla="*/ 25 h 59" name="T23"/>
                    <a:gd fmla="*/ 6 w 36" name="T24"/>
                    <a:gd fmla="*/ 24 h 59" name="T25"/>
                    <a:gd fmla="*/ 8 w 36" name="T26"/>
                    <a:gd fmla="*/ 23 h 59" name="T27"/>
                    <a:gd fmla="*/ 8 w 36" name="T28"/>
                    <a:gd fmla="*/ 21 h 59" name="T29"/>
                    <a:gd fmla="*/ 10 w 36" name="T30"/>
                    <a:gd fmla="*/ 20 h 59" name="T31"/>
                    <a:gd fmla="*/ 8 w 36" name="T32"/>
                    <a:gd fmla="*/ 19 h 59" name="T33"/>
                    <a:gd fmla="*/ 11 w 36" name="T34"/>
                    <a:gd fmla="*/ 19 h 59" name="T35"/>
                    <a:gd fmla="*/ 9 w 36" name="T36"/>
                    <a:gd fmla="*/ 18 h 59" name="T37"/>
                    <a:gd fmla="*/ 8 w 36" name="T38"/>
                    <a:gd fmla="*/ 18 h 59" name="T39"/>
                    <a:gd fmla="*/ 8 w 36" name="T40"/>
                    <a:gd fmla="*/ 17 h 59" name="T41"/>
                    <a:gd fmla="*/ 8 w 36" name="T42"/>
                    <a:gd fmla="*/ 14 h 59" name="T43"/>
                    <a:gd fmla="*/ 8 w 36" name="T44"/>
                    <a:gd fmla="*/ 13 h 59" name="T45"/>
                    <a:gd fmla="*/ 8 w 36" name="T46"/>
                    <a:gd fmla="*/ 13 h 59" name="T47"/>
                    <a:gd fmla="*/ 9 w 36" name="T48"/>
                    <a:gd fmla="*/ 11 h 59" name="T49"/>
                    <a:gd fmla="*/ 16 w 36" name="T50"/>
                    <a:gd fmla="*/ 11 h 59" name="T51"/>
                    <a:gd fmla="*/ 9 w 36" name="T52"/>
                    <a:gd fmla="*/ 10 h 59" name="T53"/>
                    <a:gd fmla="*/ 2 w 36" name="T54"/>
                    <a:gd fmla="*/ 8 h 59" name="T55"/>
                    <a:gd fmla="*/ 5 w 36" name="T56"/>
                    <a:gd fmla="*/ 8 h 59" name="T57"/>
                    <a:gd fmla="*/ 1 w 36" name="T58"/>
                    <a:gd fmla="*/ 7 h 59" name="T59"/>
                    <a:gd fmla="*/ 4 w 36" name="T60"/>
                    <a:gd fmla="*/ 7 h 59" name="T61"/>
                    <a:gd fmla="*/ 10 w 36" name="T62"/>
                    <a:gd fmla="*/ 7 h 59" name="T63"/>
                    <a:gd fmla="*/ 4 w 36" name="T64"/>
                    <a:gd fmla="*/ 6 h 59" name="T65"/>
                    <a:gd fmla="*/ 7 w 36" name="T66"/>
                    <a:gd fmla="*/ 5 h 59" name="T67"/>
                    <a:gd fmla="*/ 4 w 36" name="T68"/>
                    <a:gd fmla="*/ 5 h 59" name="T69"/>
                    <a:gd fmla="*/ 4 w 36" name="T70"/>
                    <a:gd fmla="*/ 4 h 59" name="T71"/>
                    <a:gd fmla="*/ 12 w 36" name="T72"/>
                    <a:gd fmla="*/ 5 h 59" name="T73"/>
                    <a:gd fmla="*/ 7 w 36" name="T74"/>
                    <a:gd fmla="*/ 3 h 59" name="T75"/>
                    <a:gd fmla="*/ 18 w 36" name="T76"/>
                    <a:gd fmla="*/ 2 h 59" name="T77"/>
                    <a:gd fmla="*/ 20 w 36" name="T78"/>
                    <a:gd fmla="*/ 1 h 59" name="T79"/>
                    <a:gd fmla="*/ 19 w 36" name="T80"/>
                    <a:gd fmla="*/ 0 h 59" name="T81"/>
                    <a:gd fmla="*/ 24 w 36" name="T82"/>
                    <a:gd fmla="*/ 0 h 59" name="T83"/>
                    <a:gd fmla="*/ 20 w 36" name="T84"/>
                    <a:gd fmla="*/ 2 h 59" name="T85"/>
                    <a:gd fmla="*/ 28 w 36" name="T86"/>
                    <a:gd fmla="*/ 4 h 59" name="T87"/>
                    <a:gd fmla="*/ 31 w 36" name="T88"/>
                    <a:gd fmla="*/ 9 h 59" name="T89"/>
                    <a:gd fmla="*/ 33 w 36" name="T90"/>
                    <a:gd fmla="*/ 14 h 59" name="T91"/>
                    <a:gd fmla="*/ 34 w 36" name="T92"/>
                    <a:gd fmla="*/ 18 h 59" name="T93"/>
                    <a:gd fmla="*/ 35 w 36" name="T94"/>
                    <a:gd fmla="*/ 21 h 59" name="T95"/>
                    <a:gd fmla="*/ 32 w 36" name="T96"/>
                    <a:gd fmla="*/ 27 h 59" name="T97"/>
                    <a:gd fmla="*/ 28 w 36" name="T98"/>
                    <a:gd fmla="*/ 29 h 59" name="T99"/>
                    <a:gd fmla="*/ 24 w 36" name="T100"/>
                    <a:gd fmla="*/ 32 h 59" name="T101"/>
                    <a:gd fmla="*/ 26 w 36" name="T102"/>
                    <a:gd fmla="*/ 49 h 59" name="T103"/>
                    <a:gd fmla="*/ 23 w 36" name="T104"/>
                    <a:gd fmla="*/ 52 h 59" name="T105"/>
                    <a:gd fmla="*/ 5 w 36" name="T106"/>
                    <a:gd fmla="*/ 51 h 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9" w="36">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8" name="Freeform 177"/>
                <p:cNvSpPr/>
                <p:nvPr/>
              </p:nvSpPr>
              <p:spPr bwMode="auto">
                <a:xfrm>
                  <a:off x="3807" y="1785"/>
                  <a:ext cx="1" cy="0"/>
                </a:xfrm>
                <a:custGeom>
                  <a:gdLst>
                    <a:gd fmla="*/ 5 w 5" name="T0"/>
                    <a:gd fmla="*/ 0 w 5" name="T1"/>
                    <a:gd fmla="*/ 5 w 5" name="T2"/>
                  </a:gdLst>
                  <a:cxnLst>
                    <a:cxn ang="0">
                      <a:pos x="T0" y="0"/>
                    </a:cxn>
                    <a:cxn ang="0">
                      <a:pos x="T1" y="0"/>
                    </a:cxn>
                    <a:cxn ang="0">
                      <a:pos x="T2" y="0"/>
                    </a:cxn>
                  </a:cxnLst>
                  <a:rect b="b" l="0" r="r" t="0"/>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09" name="Freeform 178"/>
                <p:cNvSpPr/>
                <p:nvPr/>
              </p:nvSpPr>
              <p:spPr bwMode="auto">
                <a:xfrm>
                  <a:off x="3804" y="1786"/>
                  <a:ext cx="1"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0" name="Freeform 179"/>
                <p:cNvSpPr/>
                <p:nvPr/>
              </p:nvSpPr>
              <p:spPr bwMode="auto">
                <a:xfrm flipH="1">
                  <a:off x="3804" y="1786"/>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1" name="Freeform 180"/>
                <p:cNvSpPr/>
                <p:nvPr/>
              </p:nvSpPr>
              <p:spPr bwMode="auto">
                <a:xfrm flipH="1">
                  <a:off x="3803" y="1786"/>
                  <a:ext cx="0" cy="0"/>
                </a:xfrm>
                <a:custGeom>
                  <a:gdLst>
                    <a:gd fmla="*/ 1 w 1" name="T0"/>
                    <a:gd fmla="*/ 0 w 1" name="T1"/>
                    <a:gd fmla="*/ 1 w 1" name="T2"/>
                  </a:gdLst>
                  <a:cxnLst>
                    <a:cxn ang="0">
                      <a:pos x="T0" y="0"/>
                    </a:cxn>
                    <a:cxn ang="0">
                      <a:pos x="T1" y="0"/>
                    </a:cxn>
                    <a:cxn ang="0">
                      <a:pos x="T2" y="0"/>
                    </a:cxn>
                  </a:cxnLst>
                  <a:rect b="b" l="0" r="r" t="0"/>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2" name="Freeform 181"/>
                <p:cNvSpPr/>
                <p:nvPr/>
              </p:nvSpPr>
              <p:spPr bwMode="auto">
                <a:xfrm>
                  <a:off x="3803" y="1786"/>
                  <a:ext cx="1" cy="0"/>
                </a:xfrm>
                <a:custGeom>
                  <a:gdLst>
                    <a:gd fmla="*/ 3 w 3" name="T0"/>
                    <a:gd fmla="*/ 1 h 1" name="T1"/>
                    <a:gd fmla="*/ 1 w 3" name="T2"/>
                    <a:gd fmla="*/ 1 h 1" name="T3"/>
                    <a:gd fmla="*/ 3 w 3" name="T4"/>
                    <a:gd fmla="*/ 1 h 1" name="T5"/>
                  </a:gdLst>
                  <a:cxnLst>
                    <a:cxn ang="0">
                      <a:pos x="T0" y="T1"/>
                    </a:cxn>
                    <a:cxn ang="0">
                      <a:pos x="T2" y="T3"/>
                    </a:cxn>
                    <a:cxn ang="0">
                      <a:pos x="T4" y="T5"/>
                    </a:cxn>
                  </a:cxnLst>
                  <a:rect b="b" l="0" r="r" t="0"/>
                  <a:pathLst>
                    <a:path h="1" w="3">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3" name="Freeform 182"/>
                <p:cNvSpPr/>
                <p:nvPr/>
              </p:nvSpPr>
              <p:spPr bwMode="auto">
                <a:xfrm flipH="1">
                  <a:off x="3803" y="1787"/>
                  <a:ext cx="0" cy="0"/>
                </a:xfrm>
                <a:custGeom>
                  <a:gdLst>
                    <a:gd fmla="*/ 2 w 3" name="T0"/>
                    <a:gd fmla="*/ 1 w 3" name="T1"/>
                    <a:gd fmla="*/ 2 w 3" name="T2"/>
                  </a:gdLst>
                  <a:cxnLst>
                    <a:cxn ang="0">
                      <a:pos x="T0" y="0"/>
                    </a:cxn>
                    <a:cxn ang="0">
                      <a:pos x="T1" y="0"/>
                    </a:cxn>
                    <a:cxn ang="0">
                      <a:pos x="T2" y="0"/>
                    </a:cxn>
                  </a:cxnLst>
                  <a:rect b="b" l="0" r="r" t="0"/>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4" name="Freeform 183"/>
                <p:cNvSpPr/>
                <p:nvPr/>
              </p:nvSpPr>
              <p:spPr bwMode="auto">
                <a:xfrm flipH="1">
                  <a:off x="3803" y="1787"/>
                  <a:ext cx="0" cy="0"/>
                </a:xfrm>
                <a:custGeom>
                  <a:gdLst>
                    <a:gd fmla="*/ 1 w 2" name="T0"/>
                    <a:gd fmla="*/ 2 w 2" name="T1"/>
                    <a:gd fmla="*/ 0 w 2" name="T2"/>
                    <a:gd fmla="*/ 1 w 2" name="T3"/>
                  </a:gdLst>
                  <a:cxnLst>
                    <a:cxn ang="0">
                      <a:pos x="T0" y="0"/>
                    </a:cxn>
                    <a:cxn ang="0">
                      <a:pos x="T1" y="0"/>
                    </a:cxn>
                    <a:cxn ang="0">
                      <a:pos x="T2" y="0"/>
                    </a:cxn>
                    <a:cxn ang="0">
                      <a:pos x="T3" y="0"/>
                    </a:cxn>
                  </a:cxnLst>
                  <a:rect b="b" l="0" r="r" t="0"/>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5"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6" name="Freeform 185"/>
                <p:cNvSpPr/>
                <p:nvPr/>
              </p:nvSpPr>
              <p:spPr bwMode="auto">
                <a:xfrm>
                  <a:off x="3803" y="1791"/>
                  <a:ext cx="1" cy="0"/>
                </a:xfrm>
                <a:custGeom>
                  <a:gdLst>
                    <a:gd fmla="*/ 1 w 2" name="T0"/>
                    <a:gd fmla="*/ 1 h 1" name="T1"/>
                    <a:gd fmla="*/ 0 w 2" name="T2"/>
                    <a:gd fmla="*/ 0 h 1" name="T3"/>
                    <a:gd fmla="*/ 1 w 2" name="T4"/>
                    <a:gd fmla="*/ 1 h 1" name="T5"/>
                  </a:gdLst>
                  <a:cxnLst>
                    <a:cxn ang="0">
                      <a:pos x="T0" y="T1"/>
                    </a:cxn>
                    <a:cxn ang="0">
                      <a:pos x="T2" y="T3"/>
                    </a:cxn>
                    <a:cxn ang="0">
                      <a:pos x="T4" y="T5"/>
                    </a:cxn>
                  </a:cxnLst>
                  <a:rect b="b" l="0" r="r" t="0"/>
                  <a:pathLst>
                    <a:path h="1" w="2">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7" name="Freeform 186"/>
                <p:cNvSpPr/>
                <p:nvPr/>
              </p:nvSpPr>
              <p:spPr bwMode="auto">
                <a:xfrm>
                  <a:off x="3804" y="1793"/>
                  <a:ext cx="1"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8" name="Freeform 187"/>
                <p:cNvSpPr/>
                <p:nvPr/>
              </p:nvSpPr>
              <p:spPr bwMode="auto">
                <a:xfrm flipH="1">
                  <a:off x="3878" y="1783"/>
                  <a:ext cx="0" cy="0"/>
                </a:xfrm>
                <a:custGeom>
                  <a:gdLst>
                    <a:gd fmla="*/ 2 w 3" name="T0"/>
                    <a:gd fmla="*/ 1 h 1" name="T1"/>
                    <a:gd fmla="*/ 2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19" name="Freeform 188"/>
                <p:cNvSpPr/>
                <p:nvPr/>
              </p:nvSpPr>
              <p:spPr bwMode="auto">
                <a:xfrm>
                  <a:off x="3863" y="1782"/>
                  <a:ext cx="15" cy="22"/>
                </a:xfrm>
                <a:custGeom>
                  <a:gdLst>
                    <a:gd fmla="*/ 11 w 66" name="T0"/>
                    <a:gd fmla="*/ 76 h 92" name="T1"/>
                    <a:gd fmla="*/ 12 w 66" name="T2"/>
                    <a:gd fmla="*/ 74 h 92" name="T3"/>
                    <a:gd fmla="*/ 11 w 66" name="T4"/>
                    <a:gd fmla="*/ 65 h 92" name="T5"/>
                    <a:gd fmla="*/ 13 w 66" name="T6"/>
                    <a:gd fmla="*/ 63 h 92" name="T7"/>
                    <a:gd fmla="*/ 19 w 66" name="T8"/>
                    <a:gd fmla="*/ 60 h 92" name="T9"/>
                    <a:gd fmla="*/ 20 w 66" name="T10"/>
                    <a:gd fmla="*/ 58 h 92" name="T11"/>
                    <a:gd fmla="*/ 20 w 66" name="T12"/>
                    <a:gd fmla="*/ 54 h 92" name="T13"/>
                    <a:gd fmla="*/ 23 w 66" name="T14"/>
                    <a:gd fmla="*/ 52 h 92" name="T15"/>
                    <a:gd fmla="*/ 26 w 66" name="T16"/>
                    <a:gd fmla="*/ 52 h 92" name="T17"/>
                    <a:gd fmla="*/ 24 w 66" name="T18"/>
                    <a:gd fmla="*/ 49 h 92" name="T19"/>
                    <a:gd fmla="*/ 23 w 66" name="T20"/>
                    <a:gd fmla="*/ 44 h 92" name="T21"/>
                    <a:gd fmla="*/ 25 w 66" name="T22"/>
                    <a:gd fmla="*/ 42 h 92" name="T23"/>
                    <a:gd fmla="*/ 24 w 66" name="T24"/>
                    <a:gd fmla="*/ 39 h 92" name="T25"/>
                    <a:gd fmla="*/ 27 w 66" name="T26"/>
                    <a:gd fmla="*/ 38 h 92" name="T27"/>
                    <a:gd fmla="*/ 28 w 66" name="T28"/>
                    <a:gd fmla="*/ 35 h 92" name="T29"/>
                    <a:gd fmla="*/ 32 w 66" name="T30"/>
                    <a:gd fmla="*/ 34 h 92" name="T31"/>
                    <a:gd fmla="*/ 31 w 66" name="T32"/>
                    <a:gd fmla="*/ 31 h 92" name="T33"/>
                    <a:gd fmla="*/ 34 w 66" name="T34"/>
                    <a:gd fmla="*/ 32 h 92" name="T35"/>
                    <a:gd fmla="*/ 33 w 66" name="T36"/>
                    <a:gd fmla="*/ 29 h 92" name="T37"/>
                    <a:gd fmla="*/ 33 w 66" name="T38"/>
                    <a:gd fmla="*/ 28 h 92" name="T39"/>
                    <a:gd fmla="*/ 33 w 66" name="T40"/>
                    <a:gd fmla="*/ 26 h 92" name="T41"/>
                    <a:gd fmla="*/ 36 w 66" name="T42"/>
                    <a:gd fmla="*/ 22 h 92" name="T43"/>
                    <a:gd fmla="*/ 36 w 66" name="T44"/>
                    <a:gd fmla="*/ 20 h 92" name="T45"/>
                    <a:gd fmla="*/ 37 w 66" name="T46"/>
                    <a:gd fmla="*/ 19 h 92" name="T47"/>
                    <a:gd fmla="*/ 40 w 66" name="T48"/>
                    <a:gd fmla="*/ 16 h 92" name="T49"/>
                    <a:gd fmla="*/ 46 w 66" name="T50"/>
                    <a:gd fmla="*/ 19 h 92" name="T51"/>
                    <a:gd fmla="*/ 41 w 66" name="T52"/>
                    <a:gd fmla="*/ 14 h 92" name="T53"/>
                    <a:gd fmla="*/ 36 w 66" name="T54"/>
                    <a:gd fmla="*/ 9 h 92" name="T55"/>
                    <a:gd fmla="*/ 39 w 66" name="T56"/>
                    <a:gd fmla="*/ 9 h 92" name="T57"/>
                    <a:gd fmla="*/ 37 w 66" name="T58"/>
                    <a:gd fmla="*/ 6 h 92" name="T59"/>
                    <a:gd fmla="*/ 39 w 66" name="T60"/>
                    <a:gd fmla="*/ 7 h 92" name="T61"/>
                    <a:gd fmla="*/ 46 w 66" name="T62"/>
                    <a:gd fmla="*/ 9 h 92" name="T63"/>
                    <a:gd fmla="*/ 41 w 66" name="T64"/>
                    <a:gd fmla="*/ 5 h 92" name="T65"/>
                    <a:gd fmla="*/ 44 w 66" name="T66"/>
                    <a:gd fmla="*/ 6 h 92" name="T67"/>
                    <a:gd fmla="*/ 41 w 66" name="T68"/>
                    <a:gd fmla="*/ 2 h 92" name="T69"/>
                    <a:gd fmla="*/ 42 w 66" name="T70"/>
                    <a:gd fmla="*/ 1 h 92" name="T71"/>
                    <a:gd fmla="*/ 49 w 66" name="T72"/>
                    <a:gd fmla="*/ 6 h 92" name="T73"/>
                    <a:gd fmla="*/ 46 w 66" name="T74"/>
                    <a:gd fmla="*/ 1 h 92" name="T75"/>
                    <a:gd fmla="*/ 57 w 66" name="T76"/>
                    <a:gd fmla="*/ 4 h 92" name="T77"/>
                    <a:gd fmla="*/ 60 w 66" name="T78"/>
                    <a:gd fmla="*/ 4 h 92" name="T79"/>
                    <a:gd fmla="*/ 61 w 66" name="T80"/>
                    <a:gd fmla="*/ 1 h 92" name="T81"/>
                    <a:gd fmla="*/ 64 w 66" name="T82"/>
                    <a:gd fmla="*/ 5 h 92" name="T83"/>
                    <a:gd fmla="*/ 59 w 66" name="T84"/>
                    <a:gd fmla="*/ 5 h 92" name="T85"/>
                    <a:gd fmla="*/ 64 w 66" name="T86"/>
                    <a:gd fmla="*/ 12 h 92" name="T87"/>
                    <a:gd fmla="*/ 63 w 66" name="T88"/>
                    <a:gd fmla="*/ 20 h 92" name="T89"/>
                    <a:gd fmla="*/ 61 w 66" name="T90"/>
                    <a:gd fmla="*/ 29 h 92" name="T91"/>
                    <a:gd fmla="*/ 58 w 66" name="T92"/>
                    <a:gd fmla="*/ 35 h 92" name="T93"/>
                    <a:gd fmla="*/ 57 w 66" name="T94"/>
                    <a:gd fmla="*/ 40 h 92" name="T95"/>
                    <a:gd fmla="*/ 50 w 66" name="T96"/>
                    <a:gd fmla="*/ 47 h 92" name="T97"/>
                    <a:gd fmla="*/ 45 w 66" name="T98"/>
                    <a:gd fmla="*/ 50 h 92" name="T99"/>
                    <a:gd fmla="*/ 39 w 66" name="T100"/>
                    <a:gd fmla="*/ 54 h 92" name="T101"/>
                    <a:gd fmla="*/ 31 w 66" name="T102"/>
                    <a:gd fmla="*/ 77 h 92" name="T103"/>
                    <a:gd fmla="*/ 26 w 66" name="T104"/>
                    <a:gd fmla="*/ 81 h 92" name="T105"/>
                    <a:gd fmla="*/ 4 w 66" name="T106"/>
                    <a:gd fmla="*/ 84 h 9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2" w="66">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0" name="Freeform 189"/>
                <p:cNvSpPr/>
                <p:nvPr/>
              </p:nvSpPr>
              <p:spPr bwMode="auto">
                <a:xfrm>
                  <a:off x="3877" y="1783"/>
                  <a:ext cx="1" cy="1"/>
                </a:xfrm>
                <a:custGeom>
                  <a:gdLst>
                    <a:gd fmla="*/ 4 w 4" name="T0"/>
                    <a:gd fmla="*/ 3 h 3" name="T1"/>
                    <a:gd fmla="*/ 0 w 4" name="T2"/>
                    <a:gd fmla="*/ 0 h 3" name="T3"/>
                    <a:gd fmla="*/ 4 w 4" name="T4"/>
                    <a:gd fmla="*/ 3 h 3" name="T5"/>
                  </a:gdLst>
                  <a:cxnLst>
                    <a:cxn ang="0">
                      <a:pos x="T0" y="T1"/>
                    </a:cxn>
                    <a:cxn ang="0">
                      <a:pos x="T2" y="T3"/>
                    </a:cxn>
                    <a:cxn ang="0">
                      <a:pos x="T4" y="T5"/>
                    </a:cxn>
                  </a:cxnLst>
                  <a:rect b="b" l="0" r="r" t="0"/>
                  <a:pathLst>
                    <a:path h="3" w="4">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1" name="Freeform 190"/>
                <p:cNvSpPr/>
                <p:nvPr/>
              </p:nvSpPr>
              <p:spPr bwMode="auto">
                <a:xfrm>
                  <a:off x="3874" y="1783"/>
                  <a:ext cx="1" cy="0"/>
                </a:xfrm>
                <a:custGeom>
                  <a:gdLst>
                    <a:gd fmla="*/ 2 w 3" name="T0"/>
                    <a:gd fmla="*/ 1 h 2" name="T1"/>
                    <a:gd fmla="*/ 1 w 3" name="T2"/>
                    <a:gd fmla="*/ 1 h 2" name="T3"/>
                    <a:gd fmla="*/ 1 w 3" name="T4"/>
                    <a:gd fmla="*/ 1 h 2" name="T5"/>
                    <a:gd fmla="*/ 2 w 3" name="T6"/>
                    <a:gd fmla="*/ 1 h 2" name="T7"/>
                  </a:gdLst>
                  <a:cxnLst>
                    <a:cxn ang="0">
                      <a:pos x="T0" y="T1"/>
                    </a:cxn>
                    <a:cxn ang="0">
                      <a:pos x="T2" y="T3"/>
                    </a:cxn>
                    <a:cxn ang="0">
                      <a:pos x="T4" y="T5"/>
                    </a:cxn>
                    <a:cxn ang="0">
                      <a:pos x="T6" y="T7"/>
                    </a:cxn>
                  </a:cxnLst>
                  <a:rect b="b" l="0" r="r" t="0"/>
                  <a:pathLst>
                    <a:path h="2" w="3">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2" name="Freeform 191"/>
                <p:cNvSpPr/>
                <p:nvPr/>
              </p:nvSpPr>
              <p:spPr bwMode="auto">
                <a:xfrm flipH="1">
                  <a:off x="3874" y="178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3" name="Freeform 192"/>
                <p:cNvSpPr/>
                <p:nvPr/>
              </p:nvSpPr>
              <p:spPr bwMode="auto">
                <a:xfrm>
                  <a:off x="3872" y="178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4" name="Freeform 193"/>
                <p:cNvSpPr/>
                <p:nvPr/>
              </p:nvSpPr>
              <p:spPr bwMode="auto">
                <a:xfrm flipH="1">
                  <a:off x="3873" y="1783"/>
                  <a:ext cx="0" cy="0"/>
                </a:xfrm>
                <a:custGeom>
                  <a:gdLst>
                    <a:gd fmla="*/ 2 w 2" name="T0"/>
                    <a:gd fmla="*/ 2 h 2" name="T1"/>
                    <a:gd fmla="*/ 1 w 2" name="T2"/>
                    <a:gd fmla="*/ 1 h 2" name="T3"/>
                    <a:gd fmla="*/ 2 w 2" name="T4"/>
                    <a:gd fmla="*/ 2 h 2" name="T5"/>
                  </a:gdLst>
                  <a:cxnLst>
                    <a:cxn ang="0">
                      <a:pos x="T0" y="T1"/>
                    </a:cxn>
                    <a:cxn ang="0">
                      <a:pos x="T2" y="T3"/>
                    </a:cxn>
                    <a:cxn ang="0">
                      <a:pos x="T4" y="T5"/>
                    </a:cxn>
                  </a:cxnLst>
                  <a:rect b="b" l="0" r="r" t="0"/>
                  <a:pathLst>
                    <a:path h="2" w="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5" name="Freeform 194"/>
                <p:cNvSpPr/>
                <p:nvPr/>
              </p:nvSpPr>
              <p:spPr bwMode="auto">
                <a:xfrm flipH="1">
                  <a:off x="3872" y="1783"/>
                  <a:ext cx="0" cy="1"/>
                </a:xfrm>
                <a:custGeom>
                  <a:gdLst>
                    <a:gd fmla="*/ 2 w 3" name="T0"/>
                    <a:gd fmla="*/ 2 h 2" name="T1"/>
                    <a:gd fmla="*/ 2 w 3" name="T2"/>
                    <a:gd fmla="*/ 2 h 2" name="T3"/>
                    <a:gd fmla="*/ 2 w 3" name="T4"/>
                    <a:gd fmla="*/ 2 h 2" name="T5"/>
                  </a:gdLst>
                  <a:cxnLst>
                    <a:cxn ang="0">
                      <a:pos x="T0" y="T1"/>
                    </a:cxn>
                    <a:cxn ang="0">
                      <a:pos x="T2" y="T3"/>
                    </a:cxn>
                    <a:cxn ang="0">
                      <a:pos x="T4" y="T5"/>
                    </a:cxn>
                  </a:cxnLst>
                  <a:rect b="b" l="0" r="r" t="0"/>
                  <a:pathLst>
                    <a:path h="2" w="3">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6" name="Freeform 195"/>
                <p:cNvSpPr/>
                <p:nvPr/>
              </p:nvSpPr>
              <p:spPr bwMode="auto">
                <a:xfrm flipH="1">
                  <a:off x="3872" y="1784"/>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7"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8" name="Freeform 197"/>
                <p:cNvSpPr/>
                <p:nvPr/>
              </p:nvSpPr>
              <p:spPr bwMode="auto">
                <a:xfrm flipH="1">
                  <a:off x="3868" y="1793"/>
                  <a:ext cx="0"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29" name="Freeform 198"/>
                <p:cNvSpPr/>
                <p:nvPr/>
              </p:nvSpPr>
              <p:spPr bwMode="auto">
                <a:xfrm>
                  <a:off x="3868" y="1795"/>
                  <a:ext cx="1" cy="1"/>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0" name="Freeform 199"/>
                <p:cNvSpPr/>
                <p:nvPr/>
              </p:nvSpPr>
              <p:spPr bwMode="auto">
                <a:xfrm flipH="1">
                  <a:off x="4160" y="1792"/>
                  <a:ext cx="0"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1" name="Freeform 200"/>
                <p:cNvSpPr/>
                <p:nvPr/>
              </p:nvSpPr>
              <p:spPr bwMode="auto">
                <a:xfrm>
                  <a:off x="4141" y="1792"/>
                  <a:ext cx="19" cy="20"/>
                </a:xfrm>
                <a:custGeom>
                  <a:gdLst>
                    <a:gd fmla="*/ 13 w 86" name="T0"/>
                    <a:gd fmla="*/ 71 h 88" name="T1"/>
                    <a:gd fmla="*/ 17 w 86" name="T2"/>
                    <a:gd fmla="*/ 70 h 88" name="T3"/>
                    <a:gd fmla="*/ 22 w 86" name="T4"/>
                    <a:gd fmla="*/ 62 h 88" name="T5"/>
                    <a:gd fmla="*/ 24 w 86" name="T6"/>
                    <a:gd fmla="*/ 61 h 88" name="T7"/>
                    <a:gd fmla="*/ 31 w 86" name="T8"/>
                    <a:gd fmla="*/ 61 h 88" name="T9"/>
                    <a:gd fmla="*/ 34 w 86" name="T10"/>
                    <a:gd fmla="*/ 60 h 88" name="T11"/>
                    <a:gd fmla="*/ 36 w 86" name="T12"/>
                    <a:gd fmla="*/ 56 h 88" name="T13"/>
                    <a:gd fmla="*/ 39 w 86" name="T14"/>
                    <a:gd fmla="*/ 55 h 88" name="T15"/>
                    <a:gd fmla="*/ 42 w 86" name="T16"/>
                    <a:gd fmla="*/ 56 h 88" name="T17"/>
                    <a:gd fmla="*/ 41 w 86" name="T18"/>
                    <a:gd fmla="*/ 52 h 88" name="T19"/>
                    <a:gd fmla="*/ 42 w 86" name="T20"/>
                    <a:gd fmla="*/ 47 h 88" name="T21"/>
                    <a:gd fmla="*/ 44 w 86" name="T22"/>
                    <a:gd fmla="*/ 46 h 88" name="T23"/>
                    <a:gd fmla="*/ 44 w 86" name="T24"/>
                    <a:gd fmla="*/ 43 h 88" name="T25"/>
                    <a:gd fmla="*/ 47 w 86" name="T26"/>
                    <a:gd fmla="*/ 43 h 88" name="T27"/>
                    <a:gd fmla="*/ 49 w 86" name="T28"/>
                    <a:gd fmla="*/ 40 h 88" name="T29"/>
                    <a:gd fmla="*/ 53 w 86" name="T30"/>
                    <a:gd fmla="*/ 39 h 88" name="T31"/>
                    <a:gd fmla="*/ 52 w 86" name="T32"/>
                    <a:gd fmla="*/ 36 h 88" name="T33"/>
                    <a:gd fmla="*/ 55 w 86" name="T34"/>
                    <a:gd fmla="*/ 37 h 88" name="T35"/>
                    <a:gd fmla="*/ 54 w 86" name="T36"/>
                    <a:gd fmla="*/ 34 h 88" name="T37"/>
                    <a:gd fmla="*/ 54 w 86" name="T38"/>
                    <a:gd fmla="*/ 33 h 88" name="T39"/>
                    <a:gd fmla="*/ 54 w 86" name="T40"/>
                    <a:gd fmla="*/ 31 h 88" name="T41"/>
                    <a:gd fmla="*/ 57 w 86" name="T42"/>
                    <a:gd fmla="*/ 27 h 88" name="T43"/>
                    <a:gd fmla="*/ 57 w 86" name="T44"/>
                    <a:gd fmla="*/ 25 h 88" name="T45"/>
                    <a:gd fmla="*/ 58 w 86" name="T46"/>
                    <a:gd fmla="*/ 24 h 88" name="T47"/>
                    <a:gd fmla="*/ 61 w 86" name="T48"/>
                    <a:gd fmla="*/ 20 h 88" name="T49"/>
                    <a:gd fmla="*/ 67 w 86" name="T50"/>
                    <a:gd fmla="*/ 22 h 88" name="T51"/>
                    <a:gd fmla="*/ 62 w 86" name="T52"/>
                    <a:gd fmla="*/ 18 h 88" name="T53"/>
                    <a:gd fmla="*/ 56 w 86" name="T54"/>
                    <a:gd fmla="*/ 14 h 88" name="T55"/>
                    <a:gd fmla="*/ 59 w 86" name="T56"/>
                    <a:gd fmla="*/ 13 h 88" name="T57"/>
                    <a:gd fmla="*/ 56 w 86" name="T58"/>
                    <a:gd fmla="*/ 11 h 88" name="T59"/>
                    <a:gd fmla="*/ 59 w 86" name="T60"/>
                    <a:gd fmla="*/ 11 h 88" name="T61"/>
                    <a:gd fmla="*/ 65 w 86" name="T62"/>
                    <a:gd fmla="*/ 12 h 88" name="T63"/>
                    <a:gd fmla="*/ 60 w 86" name="T64"/>
                    <a:gd fmla="*/ 9 h 88" name="T65"/>
                    <a:gd fmla="*/ 63 w 86" name="T66"/>
                    <a:gd fmla="*/ 9 h 88" name="T67"/>
                    <a:gd fmla="*/ 60 w 86" name="T68"/>
                    <a:gd fmla="*/ 6 h 88" name="T69"/>
                    <a:gd fmla="*/ 61 w 86" name="T70"/>
                    <a:gd fmla="*/ 5 h 88" name="T71"/>
                    <a:gd fmla="*/ 69 w 86" name="T72"/>
                    <a:gd fmla="*/ 8 h 88" name="T73"/>
                    <a:gd fmla="*/ 64 w 86" name="T74"/>
                    <a:gd fmla="*/ 4 h 88" name="T75"/>
                    <a:gd fmla="*/ 76 w 86" name="T76"/>
                    <a:gd fmla="*/ 4 h 88" name="T77"/>
                    <a:gd fmla="*/ 78 w 86" name="T78"/>
                    <a:gd fmla="*/ 3 h 88" name="T79"/>
                    <a:gd fmla="*/ 79 w 86" name="T80"/>
                    <a:gd fmla="*/ 0 h 88" name="T81"/>
                    <a:gd fmla="*/ 83 w 86" name="T82"/>
                    <a:gd fmla="*/ 3 h 88" name="T83"/>
                    <a:gd fmla="*/ 78 w 86" name="T84"/>
                    <a:gd fmla="*/ 4 h 88" name="T85"/>
                    <a:gd fmla="*/ 84 w 86" name="T86"/>
                    <a:gd fmla="*/ 11 h 88" name="T87"/>
                    <a:gd fmla="*/ 84 w 86" name="T88"/>
                    <a:gd fmla="*/ 20 h 88" name="T89"/>
                    <a:gd fmla="*/ 83 w 86" name="T90"/>
                    <a:gd fmla="*/ 30 h 88" name="T91"/>
                    <a:gd fmla="*/ 80 w 86" name="T92"/>
                    <a:gd fmla="*/ 38 h 88" name="T93"/>
                    <a:gd fmla="*/ 78 w 86" name="T94"/>
                    <a:gd fmla="*/ 44 h 88" name="T95"/>
                    <a:gd fmla="*/ 69 w 86" name="T96"/>
                    <a:gd fmla="*/ 54 h 88" name="T97"/>
                    <a:gd fmla="*/ 62 w 86" name="T98"/>
                    <a:gd fmla="*/ 57 h 88" name="T99"/>
                    <a:gd fmla="*/ 54 w 86" name="T100"/>
                    <a:gd fmla="*/ 61 h 88" name="T101"/>
                    <a:gd fmla="*/ 45 w 86" name="T102"/>
                    <a:gd fmla="*/ 79 h 88" name="T103"/>
                    <a:gd fmla="*/ 29 w 86" name="T104"/>
                    <a:gd fmla="*/ 83 h 88" name="T105"/>
                    <a:gd fmla="*/ 18 w 86" name="T106"/>
                    <a:gd fmla="*/ 87 h 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8" w="86">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2" name="Freeform 201"/>
                <p:cNvSpPr/>
                <p:nvPr/>
              </p:nvSpPr>
              <p:spPr bwMode="auto">
                <a:xfrm>
                  <a:off x="4159" y="1792"/>
                  <a:ext cx="1" cy="1"/>
                </a:xfrm>
                <a:custGeom>
                  <a:gdLst>
                    <a:gd fmla="*/ 4 w 4" name="T0"/>
                    <a:gd fmla="*/ 1 h 1" name="T1"/>
                    <a:gd fmla="*/ 0 w 4" name="T2"/>
                    <a:gd fmla="*/ 0 h 1" name="T3"/>
                    <a:gd fmla="*/ 4 w 4" name="T4"/>
                    <a:gd fmla="*/ 1 h 1" name="T5"/>
                  </a:gdLst>
                  <a:cxnLst>
                    <a:cxn ang="0">
                      <a:pos x="T0" y="T1"/>
                    </a:cxn>
                    <a:cxn ang="0">
                      <a:pos x="T2" y="T3"/>
                    </a:cxn>
                    <a:cxn ang="0">
                      <a:pos x="T4" y="T5"/>
                    </a:cxn>
                  </a:cxnLst>
                  <a:rect b="b" l="0" r="r" t="0"/>
                  <a:pathLst>
                    <a:path h="1" w="4">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3" name="Freeform 202"/>
                <p:cNvSpPr/>
                <p:nvPr/>
              </p:nvSpPr>
              <p:spPr bwMode="auto">
                <a:xfrm flipH="1">
                  <a:off x="4156" y="1793"/>
                  <a:ext cx="0" cy="0"/>
                </a:xfrm>
                <a:custGeom>
                  <a:gdLst>
                    <a:gd fmla="*/ 2 w 2" name="T0"/>
                    <a:gd fmla="*/ 0 h 1" name="T1"/>
                    <a:gd fmla="*/ 1 w 2" name="T2"/>
                    <a:gd fmla="*/ 0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4" name="Freeform 203"/>
                <p:cNvSpPr/>
                <p:nvPr/>
              </p:nvSpPr>
              <p:spPr bwMode="auto">
                <a:xfrm>
                  <a:off x="4155" y="1793"/>
                  <a:ext cx="1"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0"/>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35" name="Freeform 204"/>
                <p:cNvSpPr/>
                <p:nvPr/>
              </p:nvSpPr>
              <p:spPr bwMode="auto">
                <a:xfrm flipH="1">
                  <a:off x="4154" y="179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86" name="Freeform 206"/>
              <p:cNvSpPr/>
              <p:nvPr/>
            </p:nvSpPr>
            <p:spPr bwMode="auto">
              <a:xfrm flipH="1">
                <a:off x="6596063" y="2846388"/>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7" name="Freeform 207"/>
              <p:cNvSpPr/>
              <p:nvPr/>
            </p:nvSpPr>
            <p:spPr bwMode="auto">
              <a:xfrm flipH="1">
                <a:off x="6594476" y="2847975"/>
                <a:ext cx="0" cy="0"/>
              </a:xfrm>
              <a:custGeom>
                <a:gdLst>
                  <a:gd fmla="*/ 2 w 3" name="T0"/>
                  <a:gd fmla="*/ 1 h 2" name="T1"/>
                  <a:gd fmla="*/ 2 w 3" name="T2"/>
                  <a:gd fmla="*/ 1 h 2" name="T3"/>
                  <a:gd fmla="*/ 2 w 3" name="T4"/>
                  <a:gd fmla="*/ 1 h 2" name="T5"/>
                </a:gdLst>
                <a:cxnLst>
                  <a:cxn ang="0">
                    <a:pos x="T0" y="T1"/>
                  </a:cxn>
                  <a:cxn ang="0">
                    <a:pos x="T2" y="T3"/>
                  </a:cxn>
                  <a:cxn ang="0">
                    <a:pos x="T4" y="T5"/>
                  </a:cxn>
                </a:cxnLst>
                <a:rect b="b" l="0" r="r" t="0"/>
                <a:pathLst>
                  <a:path h="2" w="3">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8" name="Freeform 208"/>
              <p:cNvSpPr/>
              <p:nvPr/>
            </p:nvSpPr>
            <p:spPr bwMode="auto">
              <a:xfrm flipH="1">
                <a:off x="6594476" y="2849563"/>
                <a:ext cx="0" cy="0"/>
              </a:xfrm>
              <a:custGeom>
                <a:gdLst>
                  <a:gd fmla="*/ 2 w 2" name="T0"/>
                  <a:gd fmla="*/ 2 w 2" name="T1"/>
                  <a:gd fmla="*/ 0 w 2" name="T2"/>
                  <a:gd fmla="*/ 2 w 2" name="T3"/>
                </a:gdLst>
                <a:cxnLst>
                  <a:cxn ang="0">
                    <a:pos x="T0" y="0"/>
                  </a:cxn>
                  <a:cxn ang="0">
                    <a:pos x="T1" y="0"/>
                  </a:cxn>
                  <a:cxn ang="0">
                    <a:pos x="T2" y="0"/>
                  </a:cxn>
                  <a:cxn ang="0">
                    <a:pos x="T3" y="0"/>
                  </a:cxn>
                </a:cxnLst>
                <a:rect b="b" l="0" r="r" t="0"/>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9"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0" name="Freeform 210"/>
              <p:cNvSpPr/>
              <p:nvPr/>
            </p:nvSpPr>
            <p:spPr bwMode="auto">
              <a:xfrm flipH="1">
                <a:off x="6588126" y="2862263"/>
                <a:ext cx="0" cy="0"/>
              </a:xfrm>
              <a:custGeom>
                <a:gdLst>
                  <a:gd fmla="*/ 1 w 1" name="T0"/>
                  <a:gd fmla="*/ 2 h 3" name="T1"/>
                  <a:gd fmla="*/ 0 w 1" name="T2"/>
                  <a:gd fmla="*/ 1 h 3" name="T3"/>
                  <a:gd fmla="*/ 1 w 1" name="T4"/>
                  <a:gd fmla="*/ 2 h 3" name="T5"/>
                </a:gdLst>
                <a:cxnLst>
                  <a:cxn ang="0">
                    <a:pos x="T0" y="T1"/>
                  </a:cxn>
                  <a:cxn ang="0">
                    <a:pos x="T2" y="T3"/>
                  </a:cxn>
                  <a:cxn ang="0">
                    <a:pos x="T4" y="T5"/>
                  </a:cxn>
                </a:cxnLst>
                <a:rect b="b" l="0" r="r" t="0"/>
                <a:pathLst>
                  <a:path h="3" w="1">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1" name="Freeform 211"/>
              <p:cNvSpPr/>
              <p:nvPr/>
            </p:nvSpPr>
            <p:spPr bwMode="auto">
              <a:xfrm flipH="1">
                <a:off x="6586538" y="28654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2" name="Freeform 212"/>
              <p:cNvSpPr/>
              <p:nvPr/>
            </p:nvSpPr>
            <p:spPr bwMode="auto">
              <a:xfrm flipH="1">
                <a:off x="6716713" y="2819400"/>
                <a:ext cx="0" cy="1587"/>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3" name="Freeform 213"/>
              <p:cNvSpPr/>
              <p:nvPr/>
            </p:nvSpPr>
            <p:spPr bwMode="auto">
              <a:xfrm>
                <a:off x="6654801" y="2816225"/>
                <a:ext cx="60325" cy="74612"/>
              </a:xfrm>
              <a:custGeom>
                <a:gdLst>
                  <a:gd fmla="*/ 16 w 170" name="T0"/>
                  <a:gd fmla="*/ 175 h 205" name="T1"/>
                  <a:gd fmla="*/ 19 w 170" name="T2"/>
                  <a:gd fmla="*/ 167 h 205" name="T3"/>
                  <a:gd fmla="*/ 21 w 170" name="T4"/>
                  <a:gd fmla="*/ 150 h 205" name="T5"/>
                  <a:gd fmla="*/ 24 w 170" name="T6"/>
                  <a:gd fmla="*/ 146 h 205" name="T7"/>
                  <a:gd fmla="*/ 36 w 170" name="T8"/>
                  <a:gd fmla="*/ 133 h 205" name="T9"/>
                  <a:gd fmla="*/ 39 w 170" name="T10"/>
                  <a:gd fmla="*/ 128 h 205" name="T11"/>
                  <a:gd fmla="*/ 42 w 170" name="T12"/>
                  <a:gd fmla="*/ 119 h 205" name="T13"/>
                  <a:gd fmla="*/ 48 w 170" name="T14"/>
                  <a:gd fmla="*/ 113 h 205" name="T15"/>
                  <a:gd fmla="*/ 52 w 170" name="T16"/>
                  <a:gd fmla="*/ 110 h 205" name="T17"/>
                  <a:gd fmla="*/ 52 w 170" name="T18"/>
                  <a:gd fmla="*/ 105 h 205" name="T19"/>
                  <a:gd fmla="*/ 54 w 170" name="T20"/>
                  <a:gd fmla="*/ 96 h 205" name="T21"/>
                  <a:gd fmla="*/ 58 w 170" name="T22"/>
                  <a:gd fmla="*/ 92 h 205" name="T23"/>
                  <a:gd fmla="*/ 59 w 170" name="T24"/>
                  <a:gd fmla="*/ 85 h 205" name="T25"/>
                  <a:gd fmla="*/ 65 w 170" name="T26"/>
                  <a:gd fmla="*/ 81 h 205" name="T27"/>
                  <a:gd fmla="*/ 70 w 170" name="T28"/>
                  <a:gd fmla="*/ 75 h 205" name="T29"/>
                  <a:gd fmla="*/ 78 w 170" name="T30"/>
                  <a:gd fmla="*/ 69 h 205" name="T31"/>
                  <a:gd fmla="*/ 79 w 170" name="T32"/>
                  <a:gd fmla="*/ 64 h 205" name="T33"/>
                  <a:gd fmla="*/ 84 w 170" name="T34"/>
                  <a:gd fmla="*/ 63 h 205" name="T35"/>
                  <a:gd fmla="*/ 84 w 170" name="T36"/>
                  <a:gd fmla="*/ 59 h 205" name="T37"/>
                  <a:gd fmla="*/ 85 w 170" name="T38"/>
                  <a:gd fmla="*/ 58 h 205" name="T39"/>
                  <a:gd fmla="*/ 88 w 170" name="T40"/>
                  <a:gd fmla="*/ 54 h 205" name="T41"/>
                  <a:gd fmla="*/ 97 w 170" name="T42"/>
                  <a:gd fmla="*/ 44 h 205" name="T43"/>
                  <a:gd fmla="*/ 101 w 170" name="T44"/>
                  <a:gd fmla="*/ 40 h 205" name="T45"/>
                  <a:gd fmla="*/ 104 w 170" name="T46"/>
                  <a:gd fmla="*/ 37 h 205" name="T47"/>
                  <a:gd fmla="*/ 113 w 170" name="T48"/>
                  <a:gd fmla="*/ 29 h 205" name="T49"/>
                  <a:gd fmla="*/ 119 w 170" name="T50"/>
                  <a:gd fmla="*/ 33 h 205" name="T51"/>
                  <a:gd fmla="*/ 118 w 170" name="T52"/>
                  <a:gd fmla="*/ 25 h 205" name="T53"/>
                  <a:gd fmla="*/ 116 w 170" name="T54"/>
                  <a:gd fmla="*/ 18 h 205" name="T55"/>
                  <a:gd fmla="*/ 122 w 170" name="T56"/>
                  <a:gd fmla="*/ 16 h 205" name="T57"/>
                  <a:gd fmla="*/ 121 w 170" name="T58"/>
                  <a:gd fmla="*/ 13 h 205" name="T59"/>
                  <a:gd fmla="*/ 125 w 170" name="T60"/>
                  <a:gd fmla="*/ 13 h 205" name="T61"/>
                  <a:gd fmla="*/ 132 w 170" name="T62"/>
                  <a:gd fmla="*/ 16 h 205" name="T63"/>
                  <a:gd fmla="*/ 132 w 170" name="T64"/>
                  <a:gd fmla="*/ 8 h 205" name="T65"/>
                  <a:gd fmla="*/ 135 w 170" name="T66"/>
                  <a:gd fmla="*/ 10 h 205" name="T67"/>
                  <a:gd fmla="*/ 137 w 170" name="T68"/>
                  <a:gd fmla="*/ 4 h 205" name="T69"/>
                  <a:gd fmla="*/ 140 w 170" name="T70"/>
                  <a:gd fmla="*/ 2 h 205" name="T71"/>
                  <a:gd fmla="*/ 143 w 170" name="T72"/>
                  <a:gd fmla="*/ 10 h 205" name="T73"/>
                  <a:gd fmla="*/ 147 w 170" name="T74"/>
                  <a:gd fmla="*/ 2 h 205" name="T75"/>
                  <a:gd fmla="*/ 161 w 170" name="T76"/>
                  <a:gd fmla="*/ 7 h 205" name="T77"/>
                  <a:gd fmla="*/ 164 w 170" name="T78"/>
                  <a:gd fmla="*/ 7 h 205" name="T79"/>
                  <a:gd fmla="*/ 170 w 170" name="T80"/>
                  <a:gd fmla="*/ 5 h 205" name="T81"/>
                  <a:gd fmla="*/ 169 w 170" name="T82"/>
                  <a:gd fmla="*/ 10 h 205" name="T83"/>
                  <a:gd fmla="*/ 164 w 170" name="T84"/>
                  <a:gd fmla="*/ 9 h 205" name="T85"/>
                  <a:gd fmla="*/ 157 w 170" name="T86"/>
                  <a:gd fmla="*/ 16 h 205" name="T87"/>
                  <a:gd fmla="*/ 145 w 170" name="T88"/>
                  <a:gd fmla="*/ 29 h 205" name="T89"/>
                  <a:gd fmla="*/ 134 w 170" name="T90"/>
                  <a:gd fmla="*/ 38 h 205" name="T91"/>
                  <a:gd fmla="*/ 119 w 170" name="T92"/>
                  <a:gd fmla="*/ 56 h 205" name="T93"/>
                  <a:gd fmla="*/ 110 w 170" name="T94"/>
                  <a:gd fmla="*/ 66 h 205" name="T95"/>
                  <a:gd fmla="*/ 94 w 170" name="T96"/>
                  <a:gd fmla="*/ 86 h 205" name="T97"/>
                  <a:gd fmla="*/ 84 w 170" name="T98"/>
                  <a:gd fmla="*/ 94 h 205" name="T99"/>
                  <a:gd fmla="*/ 74 w 170" name="T100"/>
                  <a:gd fmla="*/ 105 h 205" name="T101"/>
                  <a:gd fmla="*/ 60 w 170" name="T102"/>
                  <a:gd fmla="*/ 136 h 205" name="T103"/>
                  <a:gd fmla="*/ 36 w 170" name="T104"/>
                  <a:gd fmla="*/ 165 h 205" name="T105"/>
                  <a:gd fmla="*/ 13 w 170" name="T106"/>
                  <a:gd fmla="*/ 205 h 20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05" w="170">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4" name="Freeform 214"/>
              <p:cNvSpPr/>
              <p:nvPr/>
            </p:nvSpPr>
            <p:spPr bwMode="auto">
              <a:xfrm>
                <a:off x="6715126" y="28194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5" name="Freeform 215"/>
              <p:cNvSpPr/>
              <p:nvPr/>
            </p:nvSpPr>
            <p:spPr bwMode="auto">
              <a:xfrm flipH="1">
                <a:off x="6707188" y="2817813"/>
                <a:ext cx="0" cy="0"/>
              </a:xfrm>
              <a:custGeom>
                <a:gdLst>
                  <a:gd fmla="*/ 1 w 1" name="T0"/>
                  <a:gd fmla="*/ 2 h 2" name="T1"/>
                  <a:gd fmla="*/ 0 w 1" name="T2"/>
                  <a:gd fmla="*/ 1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6" name="Freeform 216"/>
              <p:cNvSpPr/>
              <p:nvPr/>
            </p:nvSpPr>
            <p:spPr bwMode="auto">
              <a:xfrm flipH="1">
                <a:off x="6705601" y="28178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2"/>
                      <a:pt x="1" y="1"/>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7" name="Freeform 217"/>
              <p:cNvSpPr/>
              <p:nvPr/>
            </p:nvSpPr>
            <p:spPr bwMode="auto">
              <a:xfrm flipH="1">
                <a:off x="6704013" y="281781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8" name="Freeform 218"/>
              <p:cNvSpPr/>
              <p:nvPr/>
            </p:nvSpPr>
            <p:spPr bwMode="auto">
              <a:xfrm flipH="1">
                <a:off x="6704013" y="281781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9" name="Freeform 219"/>
              <p:cNvSpPr/>
              <p:nvPr/>
            </p:nvSpPr>
            <p:spPr bwMode="auto">
              <a:xfrm flipH="1">
                <a:off x="6700838" y="2819400"/>
                <a:ext cx="0" cy="0"/>
              </a:xfrm>
              <a:custGeom>
                <a:gdLst>
                  <a:gd fmla="*/ 1 w 1" name="T0"/>
                  <a:gd fmla="*/ 1 h 3" name="T1"/>
                  <a:gd fmla="*/ 0 w 1" name="T2"/>
                  <a:gd fmla="*/ 2 h 3" name="T3"/>
                  <a:gd fmla="*/ 1 w 1" name="T4"/>
                  <a:gd fmla="*/ 1 h 3" name="T5"/>
                </a:gdLst>
                <a:cxnLst>
                  <a:cxn ang="0">
                    <a:pos x="T0" y="T1"/>
                  </a:cxn>
                  <a:cxn ang="0">
                    <a:pos x="T2" y="T3"/>
                  </a:cxn>
                  <a:cxn ang="0">
                    <a:pos x="T4" y="T5"/>
                  </a:cxn>
                </a:cxnLst>
                <a:rect b="b" l="0" r="r" t="0"/>
                <a:pathLst>
                  <a:path h="3" w="1">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0" name="Freeform 220"/>
              <p:cNvSpPr/>
              <p:nvPr/>
            </p:nvSpPr>
            <p:spPr bwMode="auto">
              <a:xfrm flipH="1">
                <a:off x="6699251" y="2820988"/>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1"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2" name="Freeform 222"/>
              <p:cNvSpPr/>
              <p:nvPr/>
            </p:nvSpPr>
            <p:spPr bwMode="auto">
              <a:xfrm>
                <a:off x="6670676" y="2852738"/>
                <a:ext cx="1588"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3" name="Freeform 223"/>
              <p:cNvSpPr/>
              <p:nvPr/>
            </p:nvSpPr>
            <p:spPr bwMode="auto">
              <a:xfrm>
                <a:off x="6669088" y="28606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4" name="Freeform 224"/>
              <p:cNvSpPr/>
              <p:nvPr/>
            </p:nvSpPr>
            <p:spPr bwMode="auto">
              <a:xfrm>
                <a:off x="5248276" y="2628900"/>
                <a:ext cx="1588" cy="0"/>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5" name="Freeform 225"/>
              <p:cNvSpPr/>
              <p:nvPr/>
            </p:nvSpPr>
            <p:spPr bwMode="auto">
              <a:xfrm>
                <a:off x="5168901" y="2628900"/>
                <a:ext cx="77788" cy="153987"/>
              </a:xfrm>
              <a:custGeom>
                <a:gdLst>
                  <a:gd fmla="*/ 22 w 223" name="T0"/>
                  <a:gd fmla="*/ 369 h 422" name="T1"/>
                  <a:gd fmla="*/ 28 w 223" name="T2"/>
                  <a:gd fmla="*/ 356 h 422" name="T3"/>
                  <a:gd fmla="*/ 34 w 223" name="T4"/>
                  <a:gd fmla="*/ 328 h 422" name="T5"/>
                  <a:gd fmla="*/ 38 w 223" name="T6"/>
                  <a:gd fmla="*/ 319 h 422" name="T7"/>
                  <a:gd fmla="*/ 55 w 223" name="T8"/>
                  <a:gd fmla="*/ 296 h 422" name="T9"/>
                  <a:gd fmla="*/ 60 w 223" name="T10"/>
                  <a:gd fmla="*/ 288 h 422" name="T11"/>
                  <a:gd fmla="*/ 68 w 223" name="T12"/>
                  <a:gd fmla="*/ 272 h 422" name="T13"/>
                  <a:gd fmla="*/ 75 w 223" name="T14"/>
                  <a:gd fmla="*/ 263 h 422" name="T15"/>
                  <a:gd fmla="*/ 76 w 223" name="T16"/>
                  <a:gd fmla="*/ 248 h 422" name="T17"/>
                  <a:gd fmla="*/ 76 w 223" name="T18"/>
                  <a:gd fmla="*/ 240 h 422" name="T19"/>
                  <a:gd fmla="*/ 83 w 223" name="T20"/>
                  <a:gd fmla="*/ 227 h 422" name="T21"/>
                  <a:gd fmla="*/ 89 w 223" name="T22"/>
                  <a:gd fmla="*/ 214 h 422" name="T23"/>
                  <a:gd fmla="*/ 92 w 223" name="T24"/>
                  <a:gd fmla="*/ 209 h 422" name="T25"/>
                  <a:gd fmla="*/ 93 w 223" name="T26"/>
                  <a:gd fmla="*/ 200 h 422" name="T27"/>
                  <a:gd fmla="*/ 101 w 223" name="T28"/>
                  <a:gd fmla="*/ 188 h 422" name="T29"/>
                  <a:gd fmla="*/ 107 w 223" name="T30"/>
                  <a:gd fmla="*/ 177 h 422" name="T31"/>
                  <a:gd fmla="*/ 115 w 223" name="T32"/>
                  <a:gd fmla="*/ 163 h 422" name="T33"/>
                  <a:gd fmla="*/ 122 w 223" name="T34"/>
                  <a:gd fmla="*/ 158 h 422" name="T35"/>
                  <a:gd fmla="*/ 121 w 223" name="T36"/>
                  <a:gd fmla="*/ 152 h 422" name="T37"/>
                  <a:gd fmla="*/ 126 w 223" name="T38"/>
                  <a:gd fmla="*/ 151 h 422" name="T39"/>
                  <a:gd fmla="*/ 127 w 223" name="T40"/>
                  <a:gd fmla="*/ 142 h 422" name="T41"/>
                  <a:gd fmla="*/ 133 w 223" name="T42"/>
                  <a:gd fmla="*/ 129 h 422" name="T43"/>
                  <a:gd fmla="*/ 140 w 223" name="T44"/>
                  <a:gd fmla="*/ 114 h 422" name="T45"/>
                  <a:gd fmla="*/ 145 w 223" name="T46"/>
                  <a:gd fmla="*/ 106 h 422" name="T47"/>
                  <a:gd fmla="*/ 154 w 223" name="T48"/>
                  <a:gd fmla="*/ 87 h 422" name="T49"/>
                  <a:gd fmla="*/ 159 w 223" name="T50"/>
                  <a:gd fmla="*/ 83 h 422" name="T51"/>
                  <a:gd fmla="*/ 163 w 223" name="T52"/>
                  <a:gd fmla="*/ 82 h 422" name="T53"/>
                  <a:gd fmla="*/ 166 w 223" name="T54"/>
                  <a:gd fmla="*/ 76 h 422" name="T55"/>
                  <a:gd fmla="*/ 169 w 223" name="T56"/>
                  <a:gd fmla="*/ 67 h 422" name="T57"/>
                  <a:gd fmla="*/ 168 w 223" name="T58"/>
                  <a:gd fmla="*/ 62 h 422" name="T59"/>
                  <a:gd fmla="*/ 169 w 223" name="T60"/>
                  <a:gd fmla="*/ 56 h 422" name="T61"/>
                  <a:gd fmla="*/ 177 w 223" name="T62"/>
                  <a:gd fmla="*/ 52 h 422" name="T63"/>
                  <a:gd fmla="*/ 181 w 223" name="T64"/>
                  <a:gd fmla="*/ 46 h 422" name="T65"/>
                  <a:gd fmla="*/ 185 w 223" name="T66"/>
                  <a:gd fmla="*/ 44 h 422" name="T67"/>
                  <a:gd fmla="*/ 179 w 223" name="T68"/>
                  <a:gd fmla="*/ 36 h 422" name="T69"/>
                  <a:gd fmla="*/ 186 w 223" name="T70"/>
                  <a:gd fmla="*/ 35 h 422" name="T71"/>
                  <a:gd fmla="*/ 196 w 223" name="T72"/>
                  <a:gd fmla="*/ 39 h 422" name="T73"/>
                  <a:gd fmla="*/ 190 w 223" name="T74"/>
                  <a:gd fmla="*/ 23 h 422" name="T75"/>
                  <a:gd fmla="*/ 206 w 223" name="T76"/>
                  <a:gd fmla="*/ 13 h 422" name="T77"/>
                  <a:gd fmla="*/ 213 w 223" name="T78"/>
                  <a:gd fmla="*/ 9 h 422" name="T79"/>
                  <a:gd fmla="*/ 218 w 223" name="T80"/>
                  <a:gd fmla="*/ 1 h 422" name="T81"/>
                  <a:gd fmla="*/ 222 w 223" name="T82"/>
                  <a:gd fmla="*/ 8 h 422" name="T83"/>
                  <a:gd fmla="*/ 216 w 223" name="T84"/>
                  <a:gd fmla="*/ 13 h 422" name="T85"/>
                  <a:gd fmla="*/ 210 w 223" name="T86"/>
                  <a:gd fmla="*/ 29 h 422" name="T87"/>
                  <a:gd fmla="*/ 199 w 223" name="T88"/>
                  <a:gd fmla="*/ 59 h 422" name="T89"/>
                  <a:gd fmla="*/ 186 w 223" name="T90"/>
                  <a:gd fmla="*/ 82 h 422" name="T91"/>
                  <a:gd fmla="*/ 166 w 223" name="T92"/>
                  <a:gd fmla="*/ 122 h 422" name="T93"/>
                  <a:gd fmla="*/ 156 w 223" name="T94"/>
                  <a:gd fmla="*/ 144 h 422" name="T95"/>
                  <a:gd fmla="*/ 134 w 223" name="T96"/>
                  <a:gd fmla="*/ 185 h 422" name="T97"/>
                  <a:gd fmla="*/ 120 w 223" name="T98"/>
                  <a:gd fmla="*/ 205 h 422" name="T99"/>
                  <a:gd fmla="*/ 105 w 223" name="T100"/>
                  <a:gd fmla="*/ 228 h 422" name="T101"/>
                  <a:gd fmla="*/ 91 w 223" name="T102"/>
                  <a:gd fmla="*/ 266 h 422" name="T103"/>
                  <a:gd fmla="*/ 50 w 223" name="T104"/>
                  <a:gd fmla="*/ 347 h 422" name="T105"/>
                  <a:gd fmla="*/ 27 w 223" name="T106"/>
                  <a:gd fmla="*/ 396 h 4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422" w="223">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6" name="Freeform 226"/>
              <p:cNvSpPr/>
              <p:nvPr/>
            </p:nvSpPr>
            <p:spPr bwMode="auto">
              <a:xfrm>
                <a:off x="5246688" y="2628900"/>
                <a:ext cx="1588" cy="1587"/>
              </a:xfrm>
              <a:custGeom>
                <a:gdLst>
                  <a:gd fmla="*/ 4 w 4" name="T0"/>
                  <a:gd fmla="*/ 1 h 2" name="T1"/>
                  <a:gd fmla="*/ 0 w 4" name="T2"/>
                  <a:gd fmla="*/ 0 h 2" name="T3"/>
                  <a:gd fmla="*/ 4 w 4" name="T4"/>
                  <a:gd fmla="*/ 1 h 2" name="T5"/>
                </a:gdLst>
                <a:cxnLst>
                  <a:cxn ang="0">
                    <a:pos x="T0" y="T1"/>
                  </a:cxn>
                  <a:cxn ang="0">
                    <a:pos x="T2" y="T3"/>
                  </a:cxn>
                  <a:cxn ang="0">
                    <a:pos x="T4" y="T5"/>
                  </a:cxn>
                </a:cxnLst>
                <a:rect b="b" l="0" r="r" t="0"/>
                <a:pathLst>
                  <a:path h="2" w="4">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7" name="Freeform 227"/>
              <p:cNvSpPr/>
              <p:nvPr/>
            </p:nvSpPr>
            <p:spPr bwMode="auto">
              <a:xfrm>
                <a:off x="5237163" y="2636838"/>
                <a:ext cx="1588" cy="0"/>
              </a:xfrm>
              <a:custGeom>
                <a:gdLst>
                  <a:gd fmla="*/ 2 w 3" name="T0"/>
                  <a:gd fmla="*/ 1 h 1" name="T1"/>
                  <a:gd fmla="*/ 1 w 3" name="T2"/>
                  <a:gd fmla="*/ 1 h 1" name="T3"/>
                  <a:gd fmla="*/ 1 w 3" name="T4"/>
                  <a:gd fmla="*/ 0 h 1" name="T5"/>
                  <a:gd fmla="*/ 2 w 3" name="T6"/>
                  <a:gd fmla="*/ 1 h 1" name="T7"/>
                </a:gdLst>
                <a:cxnLst>
                  <a:cxn ang="0">
                    <a:pos x="T0" y="T1"/>
                  </a:cxn>
                  <a:cxn ang="0">
                    <a:pos x="T2" y="T3"/>
                  </a:cxn>
                  <a:cxn ang="0">
                    <a:pos x="T4" y="T5"/>
                  </a:cxn>
                  <a:cxn ang="0">
                    <a:pos x="T6" y="T7"/>
                  </a:cxn>
                </a:cxnLst>
                <a:rect b="b" l="0" r="r" t="0"/>
                <a:pathLst>
                  <a:path h="1" w="3">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8" name="Freeform 228"/>
              <p:cNvSpPr/>
              <p:nvPr/>
            </p:nvSpPr>
            <p:spPr bwMode="auto">
              <a:xfrm flipH="1">
                <a:off x="5235576" y="2638425"/>
                <a:ext cx="0" cy="1587"/>
              </a:xfrm>
              <a:custGeom>
                <a:gdLst>
                  <a:gd fmla="*/ 1 w 1" name="T0"/>
                  <a:gd fmla="*/ 4 h 4" name="T1"/>
                  <a:gd fmla="*/ 0 w 1" name="T2"/>
                  <a:gd fmla="*/ 0 h 4" name="T3"/>
                  <a:gd fmla="*/ 1 w 1" name="T4"/>
                  <a:gd fmla="*/ 4 h 4" name="T5"/>
                </a:gdLst>
                <a:cxnLst>
                  <a:cxn ang="0">
                    <a:pos x="T0" y="T1"/>
                  </a:cxn>
                  <a:cxn ang="0">
                    <a:pos x="T2" y="T3"/>
                  </a:cxn>
                  <a:cxn ang="0">
                    <a:pos x="T4" y="T5"/>
                  </a:cxn>
                </a:cxnLst>
                <a:rect b="b" l="0" r="r" t="0"/>
                <a:pathLst>
                  <a:path h="4" w="1">
                    <a:moveTo>
                      <a:pt x="1" y="4"/>
                    </a:moveTo>
                    <a:cubicBezTo>
                      <a:pt x="0" y="3"/>
                      <a:pt x="0" y="1"/>
                      <a:pt x="0" y="0"/>
                    </a:cubicBezTo>
                    <a:lnTo>
                      <a:pt x="1" y="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9" name="Freeform 229"/>
              <p:cNvSpPr/>
              <p:nvPr/>
            </p:nvSpPr>
            <p:spPr bwMode="auto">
              <a:xfrm>
                <a:off x="5232401" y="2641600"/>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0" name="Freeform 230"/>
              <p:cNvSpPr/>
              <p:nvPr/>
            </p:nvSpPr>
            <p:spPr bwMode="auto">
              <a:xfrm flipH="1">
                <a:off x="5233988" y="2641600"/>
                <a:ext cx="0" cy="0"/>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1" name="Freeform 231"/>
              <p:cNvSpPr/>
              <p:nvPr/>
            </p:nvSpPr>
            <p:spPr bwMode="auto">
              <a:xfrm>
                <a:off x="5229226" y="2646363"/>
                <a:ext cx="1588" cy="0"/>
              </a:xfrm>
              <a:custGeom>
                <a:gdLst>
                  <a:gd fmla="*/ 1 w 2" name="T0"/>
                  <a:gd fmla="*/ 1 h 3" name="T1"/>
                  <a:gd fmla="*/ 0 w 2" name="T2"/>
                  <a:gd fmla="*/ 3 h 3" name="T3"/>
                  <a:gd fmla="*/ 1 w 2" name="T4"/>
                  <a:gd fmla="*/ 1 h 3" name="T5"/>
                </a:gdLst>
                <a:cxnLst>
                  <a:cxn ang="0">
                    <a:pos x="T0" y="T1"/>
                  </a:cxn>
                  <a:cxn ang="0">
                    <a:pos x="T2" y="T3"/>
                  </a:cxn>
                  <a:cxn ang="0">
                    <a:pos x="T4" y="T5"/>
                  </a:cxn>
                </a:cxnLst>
                <a:rect b="b" l="0" r="r" t="0"/>
                <a:pathLst>
                  <a:path h="3" w="2">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2" name="Freeform 232"/>
              <p:cNvSpPr/>
              <p:nvPr/>
            </p:nvSpPr>
            <p:spPr bwMode="auto">
              <a:xfrm flipH="1">
                <a:off x="5229226" y="2649538"/>
                <a:ext cx="0" cy="0"/>
              </a:xfrm>
              <a:custGeom>
                <a:gdLst>
                  <a:gd fmla="*/ 2 w 2" name="T0"/>
                  <a:gd fmla="*/ 0 h 1" name="T1"/>
                  <a:gd fmla="*/ 2 w 2" name="T2"/>
                  <a:gd fmla="*/ 1 h 1" name="T3"/>
                  <a:gd fmla="*/ 0 w 2" name="T4"/>
                  <a:gd fmla="*/ 0 h 1" name="T5"/>
                  <a:gd fmla="*/ 2 w 2" name="T6"/>
                  <a:gd fmla="*/ 0 h 1" name="T7"/>
                </a:gdLst>
                <a:cxnLst>
                  <a:cxn ang="0">
                    <a:pos x="T0" y="T1"/>
                  </a:cxn>
                  <a:cxn ang="0">
                    <a:pos x="T2" y="T3"/>
                  </a:cxn>
                  <a:cxn ang="0">
                    <a:pos x="T4" y="T5"/>
                  </a:cxn>
                  <a:cxn ang="0">
                    <a:pos x="T6" y="T7"/>
                  </a:cxn>
                </a:cxnLst>
                <a:rect b="b" l="0" r="r" t="0"/>
                <a:pathLst>
                  <a:path h="1" w="2">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3"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4" name="Freeform 234"/>
              <p:cNvSpPr/>
              <p:nvPr/>
            </p:nvSpPr>
            <p:spPr bwMode="auto">
              <a:xfrm>
                <a:off x="5194301" y="2716213"/>
                <a:ext cx="1588" cy="0"/>
              </a:xfrm>
              <a:custGeom>
                <a:gdLst>
                  <a:gd fmla="*/ 1 w 2" name="T0"/>
                  <a:gd fmla="*/ 1 h 2" name="T1"/>
                  <a:gd fmla="*/ 0 w 2" name="T2"/>
                  <a:gd fmla="*/ 1 h 2" name="T3"/>
                  <a:gd fmla="*/ 1 w 2" name="T4"/>
                  <a:gd fmla="*/ 1 h 2" name="T5"/>
                </a:gdLst>
                <a:cxnLst>
                  <a:cxn ang="0">
                    <a:pos x="T0" y="T1"/>
                  </a:cxn>
                  <a:cxn ang="0">
                    <a:pos x="T2" y="T3"/>
                  </a:cxn>
                  <a:cxn ang="0">
                    <a:pos x="T4" y="T5"/>
                  </a:cxn>
                </a:cxnLst>
                <a:rect b="b" l="0" r="r" t="0"/>
                <a:pathLst>
                  <a:path h="2" w="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5" name="Freeform 235"/>
              <p:cNvSpPr/>
              <p:nvPr/>
            </p:nvSpPr>
            <p:spPr bwMode="auto">
              <a:xfrm>
                <a:off x="5191126" y="27273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6" name="Freeform 236"/>
              <p:cNvSpPr/>
              <p:nvPr/>
            </p:nvSpPr>
            <p:spPr bwMode="auto">
              <a:xfrm>
                <a:off x="5257801" y="2744788"/>
                <a:ext cx="1588" cy="0"/>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7" name="Freeform 237"/>
              <p:cNvSpPr/>
              <p:nvPr/>
            </p:nvSpPr>
            <p:spPr bwMode="auto">
              <a:xfrm>
                <a:off x="5237163" y="2743200"/>
                <a:ext cx="22225" cy="38100"/>
              </a:xfrm>
              <a:custGeom>
                <a:gdLst>
                  <a:gd fmla="*/ 10 w 61" name="T0"/>
                  <a:gd fmla="*/ 85 h 101" name="T1"/>
                  <a:gd fmla="*/ 12 w 61" name="T2"/>
                  <a:gd fmla="*/ 82 h 101" name="T3"/>
                  <a:gd fmla="*/ 9 w 61" name="T4"/>
                  <a:gd fmla="*/ 73 h 101" name="T5"/>
                  <a:gd fmla="*/ 10 w 61" name="T6"/>
                  <a:gd fmla="*/ 71 h 101" name="T7"/>
                  <a:gd fmla="*/ 16 w 61" name="T8"/>
                  <a:gd fmla="*/ 67 h 101" name="T9"/>
                  <a:gd fmla="*/ 17 w 61" name="T10"/>
                  <a:gd fmla="*/ 65 h 101" name="T11"/>
                  <a:gd fmla="*/ 16 w 61" name="T12"/>
                  <a:gd fmla="*/ 60 h 101" name="T13"/>
                  <a:gd fmla="*/ 19 w 61" name="T14"/>
                  <a:gd fmla="*/ 57 h 101" name="T15"/>
                  <a:gd fmla="*/ 22 w 61" name="T16"/>
                  <a:gd fmla="*/ 57 h 101" name="T17"/>
                  <a:gd fmla="*/ 20 w 61" name="T18"/>
                  <a:gd fmla="*/ 54 h 101" name="T19"/>
                  <a:gd fmla="*/ 19 w 61" name="T20"/>
                  <a:gd fmla="*/ 49 h 101" name="T21"/>
                  <a:gd fmla="*/ 20 w 61" name="T22"/>
                  <a:gd fmla="*/ 47 h 101" name="T23"/>
                  <a:gd fmla="*/ 19 w 61" name="T24"/>
                  <a:gd fmla="*/ 44 h 101" name="T25"/>
                  <a:gd fmla="*/ 22 w 61" name="T26"/>
                  <a:gd fmla="*/ 42 h 101" name="T27"/>
                  <a:gd fmla="*/ 23 w 61" name="T28"/>
                  <a:gd fmla="*/ 39 h 101" name="T29"/>
                  <a:gd fmla="*/ 27 w 61" name="T30"/>
                  <a:gd fmla="*/ 37 h 101" name="T31"/>
                  <a:gd fmla="*/ 26 w 61" name="T32"/>
                  <a:gd fmla="*/ 34 h 101" name="T33"/>
                  <a:gd fmla="*/ 29 w 61" name="T34"/>
                  <a:gd fmla="*/ 34 h 101" name="T35"/>
                  <a:gd fmla="*/ 27 w 61" name="T36"/>
                  <a:gd fmla="*/ 32 h 101" name="T37"/>
                  <a:gd fmla="*/ 27 w 61" name="T38"/>
                  <a:gd fmla="*/ 31 h 101" name="T39"/>
                  <a:gd fmla="*/ 27 w 61" name="T40"/>
                  <a:gd fmla="*/ 29 h 101" name="T41"/>
                  <a:gd fmla="*/ 30 w 61" name="T42"/>
                  <a:gd fmla="*/ 24 h 101" name="T43"/>
                  <a:gd fmla="*/ 31 w 61" name="T44"/>
                  <a:gd fmla="*/ 22 h 101" name="T45"/>
                  <a:gd fmla="*/ 32 w 61" name="T46"/>
                  <a:gd fmla="*/ 21 h 101" name="T47"/>
                  <a:gd fmla="*/ 34 w 61" name="T48"/>
                  <a:gd fmla="*/ 17 h 101" name="T49"/>
                  <a:gd fmla="*/ 41 w 61" name="T50"/>
                  <a:gd fmla="*/ 19 h 101" name="T51"/>
                  <a:gd fmla="*/ 36 w 61" name="T52"/>
                  <a:gd fmla="*/ 15 h 101" name="T53"/>
                  <a:gd fmla="*/ 30 w 61" name="T54"/>
                  <a:gd fmla="*/ 10 h 101" name="T55"/>
                  <a:gd fmla="*/ 34 w 61" name="T56"/>
                  <a:gd fmla="*/ 9 h 101" name="T57"/>
                  <a:gd fmla="*/ 31 w 61" name="T58"/>
                  <a:gd fmla="*/ 7 h 101" name="T59"/>
                  <a:gd fmla="*/ 34 w 61" name="T60"/>
                  <a:gd fmla="*/ 8 h 101" name="T61"/>
                  <a:gd fmla="*/ 40 w 61" name="T62"/>
                  <a:gd fmla="*/ 10 h 101" name="T63"/>
                  <a:gd fmla="*/ 36 w 61" name="T64"/>
                  <a:gd fmla="*/ 5 h 101" name="T65"/>
                  <a:gd fmla="*/ 39 w 61" name="T66"/>
                  <a:gd fmla="*/ 6 h 101" name="T67"/>
                  <a:gd fmla="*/ 36 w 61" name="T68"/>
                  <a:gd fmla="*/ 2 h 101" name="T69"/>
                  <a:gd fmla="*/ 37 w 61" name="T70"/>
                  <a:gd fmla="*/ 1 h 101" name="T71"/>
                  <a:gd fmla="*/ 44 w 61" name="T72"/>
                  <a:gd fmla="*/ 6 h 101" name="T73"/>
                  <a:gd fmla="*/ 40 w 61" name="T74"/>
                  <a:gd fmla="*/ 1 h 101" name="T75"/>
                  <a:gd fmla="*/ 52 w 61" name="T76"/>
                  <a:gd fmla="*/ 3 h 101" name="T77"/>
                  <a:gd fmla="*/ 54 w 61" name="T78"/>
                  <a:gd fmla="*/ 3 h 101" name="T79"/>
                  <a:gd fmla="*/ 55 w 61" name="T80"/>
                  <a:gd fmla="*/ 0 h 101" name="T81"/>
                  <a:gd fmla="*/ 59 w 61" name="T82"/>
                  <a:gd fmla="*/ 4 h 101" name="T83"/>
                  <a:gd fmla="*/ 54 w 61" name="T84"/>
                  <a:gd fmla="*/ 4 h 101" name="T85"/>
                  <a:gd fmla="*/ 58 w 61" name="T86"/>
                  <a:gd fmla="*/ 12 h 101" name="T87"/>
                  <a:gd fmla="*/ 58 w 61" name="T88"/>
                  <a:gd fmla="*/ 20 h 101" name="T89"/>
                  <a:gd fmla="*/ 55 w 61" name="T90"/>
                  <a:gd fmla="*/ 29 h 101" name="T91"/>
                  <a:gd fmla="*/ 53 w 61" name="T92"/>
                  <a:gd fmla="*/ 35 h 101" name="T93"/>
                  <a:gd fmla="*/ 52 w 61" name="T94"/>
                  <a:gd fmla="*/ 40 h 101" name="T95"/>
                  <a:gd fmla="*/ 46 w 61" name="T96"/>
                  <a:gd fmla="*/ 49 h 101" name="T97"/>
                  <a:gd fmla="*/ 41 w 61" name="T98"/>
                  <a:gd fmla="*/ 52 h 101" name="T99"/>
                  <a:gd fmla="*/ 35 w 61" name="T100"/>
                  <a:gd fmla="*/ 57 h 101" name="T101"/>
                  <a:gd fmla="*/ 31 w 61" name="T102"/>
                  <a:gd fmla="*/ 81 h 101" name="T103"/>
                  <a:gd fmla="*/ 27 w 61" name="T104"/>
                  <a:gd fmla="*/ 87 h 101" name="T105"/>
                  <a:gd fmla="*/ 6 w 61" name="T106"/>
                  <a:gd fmla="*/ 95 h 10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0" w="6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8" name="Freeform 238"/>
              <p:cNvSpPr/>
              <p:nvPr/>
            </p:nvSpPr>
            <p:spPr bwMode="auto">
              <a:xfrm>
                <a:off x="5257801" y="2743200"/>
                <a:ext cx="1588" cy="1587"/>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9" name="Freeform 239"/>
              <p:cNvSpPr/>
              <p:nvPr/>
            </p:nvSpPr>
            <p:spPr bwMode="auto">
              <a:xfrm flipH="1">
                <a:off x="5253038" y="2743200"/>
                <a:ext cx="0" cy="1587"/>
              </a:xfrm>
              <a:custGeom>
                <a:gdLst>
                  <a:gd fmla="*/ 2 w 2" name="T0"/>
                  <a:gd fmla="*/ 1 h 1" name="T1"/>
                  <a:gd fmla="*/ 1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0" name="Freeform 240"/>
              <p:cNvSpPr/>
              <p:nvPr/>
            </p:nvSpPr>
            <p:spPr bwMode="auto">
              <a:xfrm>
                <a:off x="5251451" y="274320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1"/>
                      <a:pt x="0" y="1"/>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1" name="Freeform 241"/>
              <p:cNvSpPr/>
              <p:nvPr/>
            </p:nvSpPr>
            <p:spPr bwMode="auto">
              <a:xfrm flipH="1">
                <a:off x="5249863" y="2743200"/>
                <a:ext cx="0" cy="1587"/>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2" name="Freeform 242"/>
              <p:cNvSpPr/>
              <p:nvPr/>
            </p:nvSpPr>
            <p:spPr bwMode="auto">
              <a:xfrm flipH="1">
                <a:off x="5251451" y="2744788"/>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3" name="Freeform 243"/>
              <p:cNvSpPr/>
              <p:nvPr/>
            </p:nvSpPr>
            <p:spPr bwMode="auto">
              <a:xfrm>
                <a:off x="5248276" y="2744788"/>
                <a:ext cx="1588" cy="1587"/>
              </a:xfrm>
              <a:custGeom>
                <a:gdLst>
                  <a:gd fmla="*/ 1 w 2" name="T0"/>
                  <a:gd fmla="*/ 1 h 2" name="T1"/>
                  <a:gd fmla="*/ 1 w 2" name="T2"/>
                  <a:gd fmla="*/ 1 h 2" name="T3"/>
                  <a:gd fmla="*/ 1 w 2" name="T4"/>
                  <a:gd fmla="*/ 1 h 2" name="T5"/>
                </a:gdLst>
                <a:cxnLst>
                  <a:cxn ang="0">
                    <a:pos x="T0" y="T1"/>
                  </a:cxn>
                  <a:cxn ang="0">
                    <a:pos x="T2" y="T3"/>
                  </a:cxn>
                  <a:cxn ang="0">
                    <a:pos x="T4" y="T5"/>
                  </a:cxn>
                </a:cxnLst>
                <a:rect b="b" l="0" r="r" t="0"/>
                <a:pathLst>
                  <a:path h="2" w="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4" name="Freeform 244"/>
              <p:cNvSpPr/>
              <p:nvPr/>
            </p:nvSpPr>
            <p:spPr bwMode="auto">
              <a:xfrm flipH="1">
                <a:off x="5249863" y="2746375"/>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5"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6" name="Freeform 246"/>
              <p:cNvSpPr/>
              <p:nvPr/>
            </p:nvSpPr>
            <p:spPr bwMode="auto">
              <a:xfrm>
                <a:off x="5241926" y="2762250"/>
                <a:ext cx="1588" cy="0"/>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7" name="Freeform 247"/>
              <p:cNvSpPr/>
              <p:nvPr/>
            </p:nvSpPr>
            <p:spPr bwMode="auto">
              <a:xfrm>
                <a:off x="5243513" y="27654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8" name="Freeform 248"/>
              <p:cNvSpPr/>
              <p:nvPr/>
            </p:nvSpPr>
            <p:spPr bwMode="auto">
              <a:xfrm>
                <a:off x="5138738" y="2759075"/>
                <a:ext cx="1588" cy="0"/>
              </a:xfrm>
              <a:custGeom>
                <a:gdLst>
                  <a:gd fmla="*/ 3 w 4" name="T0"/>
                  <a:gd fmla="*/ 1 h 1" name="T1"/>
                  <a:gd fmla="*/ 2 w 4" name="T2"/>
                  <a:gd fmla="*/ 1 h 1" name="T3"/>
                  <a:gd fmla="*/ 3 w 4" name="T4"/>
                  <a:gd fmla="*/ 1 h 1" name="T5"/>
                </a:gdLst>
                <a:cxnLst>
                  <a:cxn ang="0">
                    <a:pos x="T0" y="T1"/>
                  </a:cxn>
                  <a:cxn ang="0">
                    <a:pos x="T2" y="T3"/>
                  </a:cxn>
                  <a:cxn ang="0">
                    <a:pos x="T4" y="T5"/>
                  </a:cxn>
                </a:cxnLst>
                <a:rect b="b" l="0" r="r" t="0"/>
                <a:pathLst>
                  <a:path h="1" w="4">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9" name="Freeform 249"/>
              <p:cNvSpPr/>
              <p:nvPr/>
            </p:nvSpPr>
            <p:spPr bwMode="auto">
              <a:xfrm>
                <a:off x="5121276" y="2759075"/>
                <a:ext cx="19050" cy="31750"/>
              </a:xfrm>
              <a:custGeom>
                <a:gdLst>
                  <a:gd fmla="*/ 10 w 52" name="T0"/>
                  <a:gd fmla="*/ 75 h 89" name="T1"/>
                  <a:gd fmla="*/ 11 w 52" name="T2"/>
                  <a:gd fmla="*/ 72 h 89" name="T3"/>
                  <a:gd fmla="*/ 8 w 52" name="T4"/>
                  <a:gd fmla="*/ 64 h 89" name="T5"/>
                  <a:gd fmla="*/ 10 w 52" name="T6"/>
                  <a:gd fmla="*/ 62 h 89" name="T7"/>
                  <a:gd fmla="*/ 15 w 52" name="T8"/>
                  <a:gd fmla="*/ 59 h 89" name="T9"/>
                  <a:gd fmla="*/ 16 w 52" name="T10"/>
                  <a:gd fmla="*/ 57 h 89" name="T11"/>
                  <a:gd fmla="*/ 15 w 52" name="T12"/>
                  <a:gd fmla="*/ 53 h 89" name="T13"/>
                  <a:gd fmla="*/ 18 w 52" name="T14"/>
                  <a:gd fmla="*/ 51 h 89" name="T15"/>
                  <a:gd fmla="*/ 20 w 52" name="T16"/>
                  <a:gd fmla="*/ 51 h 89" name="T17"/>
                  <a:gd fmla="*/ 18 w 52" name="T18"/>
                  <a:gd fmla="*/ 48 h 89" name="T19"/>
                  <a:gd fmla="*/ 17 w 52" name="T20"/>
                  <a:gd fmla="*/ 43 h 89" name="T21"/>
                  <a:gd fmla="*/ 18 w 52" name="T22"/>
                  <a:gd fmla="*/ 42 h 89" name="T23"/>
                  <a:gd fmla="*/ 17 w 52" name="T24"/>
                  <a:gd fmla="*/ 39 h 89" name="T25"/>
                  <a:gd fmla="*/ 20 w 52" name="T26"/>
                  <a:gd fmla="*/ 38 h 89" name="T27"/>
                  <a:gd fmla="*/ 20 w 52" name="T28"/>
                  <a:gd fmla="*/ 35 h 89" name="T29"/>
                  <a:gd fmla="*/ 23 w 52" name="T30"/>
                  <a:gd fmla="*/ 34 h 89" name="T31"/>
                  <a:gd fmla="*/ 22 w 52" name="T32"/>
                  <a:gd fmla="*/ 31 h 89" name="T33"/>
                  <a:gd fmla="*/ 25 w 52" name="T34"/>
                  <a:gd fmla="*/ 31 h 89" name="T35"/>
                  <a:gd fmla="*/ 23 w 52" name="T36"/>
                  <a:gd fmla="*/ 29 h 89" name="T37"/>
                  <a:gd fmla="*/ 23 w 52" name="T38"/>
                  <a:gd fmla="*/ 29 h 89" name="T39"/>
                  <a:gd fmla="*/ 23 w 52" name="T40"/>
                  <a:gd fmla="*/ 27 h 89" name="T41"/>
                  <a:gd fmla="*/ 25 w 52" name="T42"/>
                  <a:gd fmla="*/ 23 h 89" name="T43"/>
                  <a:gd fmla="*/ 25 w 52" name="T44"/>
                  <a:gd fmla="*/ 21 h 89" name="T45"/>
                  <a:gd fmla="*/ 26 w 52" name="T46"/>
                  <a:gd fmla="*/ 20 h 89" name="T47"/>
                  <a:gd fmla="*/ 27 w 52" name="T48"/>
                  <a:gd fmla="*/ 17 h 89" name="T49"/>
                  <a:gd fmla="*/ 34 w 52" name="T50"/>
                  <a:gd fmla="*/ 19 h 89" name="T51"/>
                  <a:gd fmla="*/ 28 w 52" name="T52"/>
                  <a:gd fmla="*/ 15 h 89" name="T53"/>
                  <a:gd fmla="*/ 22 w 52" name="T54"/>
                  <a:gd fmla="*/ 12 h 89" name="T55"/>
                  <a:gd fmla="*/ 25 w 52" name="T56"/>
                  <a:gd fmla="*/ 11 h 89" name="T57"/>
                  <a:gd fmla="*/ 22 w 52" name="T58"/>
                  <a:gd fmla="*/ 10 h 89" name="T59"/>
                  <a:gd fmla="*/ 24 w 52" name="T60"/>
                  <a:gd fmla="*/ 10 h 89" name="T61"/>
                  <a:gd fmla="*/ 31 w 52" name="T62"/>
                  <a:gd fmla="*/ 11 h 89" name="T63"/>
                  <a:gd fmla="*/ 25 w 52" name="T64"/>
                  <a:gd fmla="*/ 7 h 89" name="T65"/>
                  <a:gd fmla="*/ 29 w 52" name="T66"/>
                  <a:gd fmla="*/ 8 h 89" name="T67"/>
                  <a:gd fmla="*/ 25 w 52" name="T68"/>
                  <a:gd fmla="*/ 6 h 89" name="T69"/>
                  <a:gd fmla="*/ 25 w 52" name="T70"/>
                  <a:gd fmla="*/ 4 h 89" name="T71"/>
                  <a:gd fmla="*/ 34 w 52" name="T72"/>
                  <a:gd fmla="*/ 7 h 89" name="T73"/>
                  <a:gd fmla="*/ 29 w 52" name="T74"/>
                  <a:gd fmla="*/ 4 h 89" name="T75"/>
                  <a:gd fmla="*/ 40 w 52" name="T76"/>
                  <a:gd fmla="*/ 3 h 89" name="T77"/>
                  <a:gd fmla="*/ 42 w 52" name="T78"/>
                  <a:gd fmla="*/ 3 h 89" name="T79"/>
                  <a:gd fmla="*/ 42 w 52" name="T80"/>
                  <a:gd fmla="*/ 0 h 89" name="T81"/>
                  <a:gd fmla="*/ 47 w 52" name="T82"/>
                  <a:gd fmla="*/ 2 h 89" name="T83"/>
                  <a:gd fmla="*/ 42 w 52" name="T84"/>
                  <a:gd fmla="*/ 3 h 89" name="T85"/>
                  <a:gd fmla="*/ 49 w 52" name="T86"/>
                  <a:gd fmla="*/ 9 h 89" name="T87"/>
                  <a:gd fmla="*/ 50 w 52" name="T88"/>
                  <a:gd fmla="*/ 17 h 89" name="T89"/>
                  <a:gd fmla="*/ 50 w 52" name="T90"/>
                  <a:gd fmla="*/ 25 h 89" name="T91"/>
                  <a:gd fmla="*/ 49 w 52" name="T92"/>
                  <a:gd fmla="*/ 32 h 89" name="T93"/>
                  <a:gd fmla="*/ 49 w 52" name="T94"/>
                  <a:gd fmla="*/ 37 h 89" name="T95"/>
                  <a:gd fmla="*/ 43 w 52" name="T96"/>
                  <a:gd fmla="*/ 45 h 89" name="T97"/>
                  <a:gd fmla="*/ 38 w 52" name="T98"/>
                  <a:gd fmla="*/ 48 h 89" name="T99"/>
                  <a:gd fmla="*/ 33 w 52" name="T100"/>
                  <a:gd fmla="*/ 52 h 89" name="T101"/>
                  <a:gd fmla="*/ 29 w 52" name="T102"/>
                  <a:gd fmla="*/ 74 h 89" name="T103"/>
                  <a:gd fmla="*/ 25 w 52" name="T104"/>
                  <a:gd fmla="*/ 78 h 89" name="T105"/>
                  <a:gd fmla="*/ 5 w 52" name="T106"/>
                  <a:gd fmla="*/ 82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52">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0" name="Freeform 250"/>
              <p:cNvSpPr/>
              <p:nvPr/>
            </p:nvSpPr>
            <p:spPr bwMode="auto">
              <a:xfrm>
                <a:off x="5137151" y="2759075"/>
                <a:ext cx="1588" cy="0"/>
              </a:xfrm>
              <a:custGeom>
                <a:gdLst>
                  <a:gd fmla="*/ 4 w 4" name="T0"/>
                  <a:gd fmla="*/ 0 w 4" name="T1"/>
                  <a:gd fmla="*/ 4 w 4" name="T2"/>
                </a:gdLst>
                <a:cxnLst>
                  <a:cxn ang="0">
                    <a:pos x="T0" y="0"/>
                  </a:cxn>
                  <a:cxn ang="0">
                    <a:pos x="T1" y="0"/>
                  </a:cxn>
                  <a:cxn ang="0">
                    <a:pos x="T2" y="0"/>
                  </a:cxn>
                </a:cxnLst>
                <a:rect b="b" l="0" r="r" t="0"/>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1" name="Freeform 251"/>
              <p:cNvSpPr/>
              <p:nvPr/>
            </p:nvSpPr>
            <p:spPr bwMode="auto">
              <a:xfrm>
                <a:off x="5132388" y="2760663"/>
                <a:ext cx="1588" cy="0"/>
              </a:xfrm>
              <a:custGeom>
                <a:gdLst>
                  <a:gd fmla="*/ 2 w 2" name="T0"/>
                  <a:gd fmla="*/ 1 h 1" name="T1"/>
                  <a:gd fmla="*/ 1 w 2" name="T2"/>
                  <a:gd fmla="*/ 1 h 1" name="T3"/>
                  <a:gd fmla="*/ 1 w 2" name="T4"/>
                  <a:gd fmla="*/ 1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2" name="Freeform 252"/>
              <p:cNvSpPr/>
              <p:nvPr/>
            </p:nvSpPr>
            <p:spPr bwMode="auto">
              <a:xfrm flipH="1">
                <a:off x="5132388" y="2760663"/>
                <a:ext cx="0" cy="0"/>
              </a:xfrm>
              <a:custGeom>
                <a:gdLst>
                  <a:gd fmla="*/ 3 w 3" name="T0"/>
                  <a:gd fmla="*/ 1 h 1" name="T1"/>
                  <a:gd fmla="*/ 0 w 3" name="T2"/>
                  <a:gd fmla="*/ 0 h 1" name="T3"/>
                  <a:gd fmla="*/ 3 w 3" name="T4"/>
                  <a:gd fmla="*/ 1 h 1" name="T5"/>
                </a:gdLst>
                <a:cxnLst>
                  <a:cxn ang="0">
                    <a:pos x="T0" y="T1"/>
                  </a:cxn>
                  <a:cxn ang="0">
                    <a:pos x="T2" y="T3"/>
                  </a:cxn>
                  <a:cxn ang="0">
                    <a:pos x="T4" y="T5"/>
                  </a:cxn>
                </a:cxnLst>
                <a:rect b="b" l="0" r="r" t="0"/>
                <a:pathLst>
                  <a:path h="1" w="3">
                    <a:moveTo>
                      <a:pt x="3" y="1"/>
                    </a:moveTo>
                    <a:cubicBezTo>
                      <a:pt x="2" y="1"/>
                      <a:pt x="1" y="0"/>
                      <a:pt x="0" y="0"/>
                    </a:cubicBezTo>
                    <a:lnTo>
                      <a:pt x="3"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3" name="Freeform 253"/>
              <p:cNvSpPr/>
              <p:nvPr/>
            </p:nvSpPr>
            <p:spPr bwMode="auto">
              <a:xfrm flipH="1">
                <a:off x="5130801" y="2760663"/>
                <a:ext cx="0" cy="0"/>
              </a:xfrm>
              <a:custGeom>
                <a:gdLst>
                  <a:gd fmla="*/ 2 w 2" name="T0"/>
                  <a:gd fmla="*/ 0 w 2" name="T1"/>
                  <a:gd fmla="*/ 2 w 2" name="T2"/>
                </a:gdLst>
                <a:cxnLst>
                  <a:cxn ang="0">
                    <a:pos x="T0" y="0"/>
                  </a:cxn>
                  <a:cxn ang="0">
                    <a:pos x="T1" y="0"/>
                  </a:cxn>
                  <a:cxn ang="0">
                    <a:pos x="T2" y="0"/>
                  </a:cxn>
                </a:cxnLst>
                <a:rect b="b" l="0" r="r" t="0"/>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4" name="Freeform 254"/>
              <p:cNvSpPr/>
              <p:nvPr/>
            </p:nvSpPr>
            <p:spPr bwMode="auto">
              <a:xfrm>
                <a:off x="5130801" y="2760663"/>
                <a:ext cx="1588" cy="0"/>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5" name="Freeform 255"/>
              <p:cNvSpPr/>
              <p:nvPr/>
            </p:nvSpPr>
            <p:spPr bwMode="auto">
              <a:xfrm>
                <a:off x="5129213" y="2762250"/>
                <a:ext cx="1588" cy="0"/>
              </a:xfrm>
              <a:custGeom>
                <a:gdLst>
                  <a:gd fmla="*/ 1 w 3" name="T0"/>
                  <a:gd fmla="*/ 1 h 1" name="T1"/>
                  <a:gd fmla="*/ 1 w 3" name="T2"/>
                  <a:gd fmla="*/ 1 h 1" name="T3"/>
                  <a:gd fmla="*/ 1 w 3" name="T4"/>
                  <a:gd fmla="*/ 1 h 1" name="T5"/>
                </a:gdLst>
                <a:cxnLst>
                  <a:cxn ang="0">
                    <a:pos x="T0" y="T1"/>
                  </a:cxn>
                  <a:cxn ang="0">
                    <a:pos x="T2" y="T3"/>
                  </a:cxn>
                  <a:cxn ang="0">
                    <a:pos x="T4" y="T5"/>
                  </a:cxn>
                </a:cxnLst>
                <a:rect b="b" l="0" r="r" t="0"/>
                <a:pathLst>
                  <a:path h="1" w="3">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6" name="Freeform 256"/>
              <p:cNvSpPr/>
              <p:nvPr/>
            </p:nvSpPr>
            <p:spPr bwMode="auto">
              <a:xfrm flipH="1">
                <a:off x="5130801" y="2762250"/>
                <a:ext cx="0" cy="0"/>
              </a:xfrm>
              <a:custGeom>
                <a:gdLst>
                  <a:gd fmla="*/ 2 w 2" name="T0"/>
                  <a:gd fmla="*/ 1 h 1" name="T1"/>
                  <a:gd fmla="*/ 2 w 2" name="T2"/>
                  <a:gd fmla="*/ 1 h 1" name="T3"/>
                  <a:gd fmla="*/ 0 w 2" name="T4"/>
                  <a:gd fmla="*/ 0 h 1" name="T5"/>
                  <a:gd fmla="*/ 2 w 2" name="T6"/>
                  <a:gd fmla="*/ 1 h 1" name="T7"/>
                </a:gdLst>
                <a:cxnLst>
                  <a:cxn ang="0">
                    <a:pos x="T0" y="T1"/>
                  </a:cxn>
                  <a:cxn ang="0">
                    <a:pos x="T2" y="T3"/>
                  </a:cxn>
                  <a:cxn ang="0">
                    <a:pos x="T4" y="T5"/>
                  </a:cxn>
                  <a:cxn ang="0">
                    <a:pos x="T6" y="T7"/>
                  </a:cxn>
                </a:cxnLst>
                <a:rect b="b" l="0" r="r" t="0"/>
                <a:pathLst>
                  <a:path h="1" w="2">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7"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8" name="Freeform 258"/>
              <p:cNvSpPr/>
              <p:nvPr/>
            </p:nvSpPr>
            <p:spPr bwMode="auto">
              <a:xfrm>
                <a:off x="5126038" y="2774950"/>
                <a:ext cx="1588" cy="1587"/>
              </a:xfrm>
              <a:custGeom>
                <a:gdLst>
                  <a:gd fmla="*/ 1 w 2" name="T0"/>
                  <a:gd fmla="*/ 1 h 2" name="T1"/>
                  <a:gd fmla="*/ 0 w 2" name="T2"/>
                  <a:gd fmla="*/ 0 h 2" name="T3"/>
                  <a:gd fmla="*/ 1 w 2" name="T4"/>
                  <a:gd fmla="*/ 1 h 2" name="T5"/>
                </a:gdLst>
                <a:cxnLst>
                  <a:cxn ang="0">
                    <a:pos x="T0" y="T1"/>
                  </a:cxn>
                  <a:cxn ang="0">
                    <a:pos x="T2" y="T3"/>
                  </a:cxn>
                  <a:cxn ang="0">
                    <a:pos x="T4" y="T5"/>
                  </a:cxn>
                </a:cxnLst>
                <a:rect b="b" l="0" r="r" t="0"/>
                <a:pathLst>
                  <a:path h="2" w="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9" name="Freeform 259"/>
              <p:cNvSpPr/>
              <p:nvPr/>
            </p:nvSpPr>
            <p:spPr bwMode="auto">
              <a:xfrm>
                <a:off x="5127626" y="2778125"/>
                <a:ext cx="1588" cy="1587"/>
              </a:xfrm>
              <a:custGeom>
                <a:gdLst>
                  <a:gd fmla="*/ 0 w 1" name="T0"/>
                  <a:gd fmla="*/ 0 h 1" name="T1"/>
                  <a:gd fmla="*/ 0 w 1" name="T2"/>
                  <a:gd fmla="*/ 0 h 1" name="T3"/>
                  <a:gd fmla="*/ 1 w 1" name="T4"/>
                  <a:gd fmla="*/ 1 h 1" name="T5"/>
                  <a:gd fmla="*/ 0 w 1" name="T6"/>
                  <a:gd fmla="*/ 0 h 1" name="T7"/>
                </a:gdLst>
                <a:cxnLst>
                  <a:cxn ang="0">
                    <a:pos x="T0" y="T1"/>
                  </a:cxn>
                  <a:cxn ang="0">
                    <a:pos x="T2" y="T3"/>
                  </a:cxn>
                  <a:cxn ang="0">
                    <a:pos x="T4" y="T5"/>
                  </a:cxn>
                  <a:cxn ang="0">
                    <a:pos x="T6" y="T7"/>
                  </a:cxn>
                </a:cxnLst>
                <a:rect b="b" l="0" r="r" t="0"/>
                <a:pathLst>
                  <a:path h="1" w="1">
                    <a:moveTo>
                      <a:pt x="0" y="0"/>
                    </a:moveTo>
                    <a:lnTo>
                      <a:pt x="0" y="0"/>
                    </a:lnTo>
                    <a:lnTo>
                      <a:pt x="1"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0" name="Freeform 260"/>
              <p:cNvSpPr/>
              <p:nvPr/>
            </p:nvSpPr>
            <p:spPr bwMode="auto">
              <a:xfrm>
                <a:off x="4838701" y="2743200"/>
                <a:ext cx="1588" cy="0"/>
              </a:xfrm>
              <a:custGeom>
                <a:gdLst>
                  <a:gd fmla="*/ 2 w 3" name="T0"/>
                  <a:gd fmla="*/ 2 h 2" name="T1"/>
                  <a:gd fmla="*/ 2 w 3" name="T2"/>
                  <a:gd fmla="*/ 1 h 2" name="T3"/>
                  <a:gd fmla="*/ 2 w 3" name="T4"/>
                  <a:gd fmla="*/ 2 h 2" name="T5"/>
                </a:gdLst>
                <a:cxnLst>
                  <a:cxn ang="0">
                    <a:pos x="T0" y="T1"/>
                  </a:cxn>
                  <a:cxn ang="0">
                    <a:pos x="T2" y="T3"/>
                  </a:cxn>
                  <a:cxn ang="0">
                    <a:pos x="T4" y="T5"/>
                  </a:cxn>
                </a:cxnLst>
                <a:rect b="b" l="0" r="r" t="0"/>
                <a:pathLst>
                  <a:path h="2" w="3">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1" name="Freeform 261"/>
              <p:cNvSpPr/>
              <p:nvPr/>
            </p:nvSpPr>
            <p:spPr bwMode="auto">
              <a:xfrm>
                <a:off x="4802188" y="2740025"/>
                <a:ext cx="36513" cy="50800"/>
              </a:xfrm>
              <a:custGeom>
                <a:gdLst>
                  <a:gd fmla="*/ 13 w 106" name="T0"/>
                  <a:gd fmla="*/ 115 h 136" name="T1"/>
                  <a:gd fmla="*/ 15 w 106" name="T2"/>
                  <a:gd fmla="*/ 111 h 136" name="T3"/>
                  <a:gd fmla="*/ 14 w 106" name="T4"/>
                  <a:gd fmla="*/ 99 h 136" name="T5"/>
                  <a:gd fmla="*/ 16 w 106" name="T6"/>
                  <a:gd fmla="*/ 96 h 136" name="T7"/>
                  <a:gd fmla="*/ 24 w 106" name="T8"/>
                  <a:gd fmla="*/ 88 h 136" name="T9"/>
                  <a:gd fmla="*/ 26 w 106" name="T10"/>
                  <a:gd fmla="*/ 86 h 136" name="T11"/>
                  <a:gd fmla="*/ 27 w 106" name="T12"/>
                  <a:gd fmla="*/ 79 h 136" name="T13"/>
                  <a:gd fmla="*/ 30 w 106" name="T14"/>
                  <a:gd fmla="*/ 76 h 136" name="T15"/>
                  <a:gd fmla="*/ 34 w 106" name="T16"/>
                  <a:gd fmla="*/ 74 h 136" name="T17"/>
                  <a:gd fmla="*/ 33 w 106" name="T18"/>
                  <a:gd fmla="*/ 70 h 136" name="T19"/>
                  <a:gd fmla="*/ 33 w 106" name="T20"/>
                  <a:gd fmla="*/ 64 h 136" name="T21"/>
                  <a:gd fmla="*/ 36 w 106" name="T22"/>
                  <a:gd fmla="*/ 61 h 136" name="T23"/>
                  <a:gd fmla="*/ 36 w 106" name="T24"/>
                  <a:gd fmla="*/ 57 h 136" name="T25"/>
                  <a:gd fmla="*/ 40 w 106" name="T26"/>
                  <a:gd fmla="*/ 55 h 136" name="T27"/>
                  <a:gd fmla="*/ 43 w 106" name="T28"/>
                  <a:gd fmla="*/ 50 h 136" name="T29"/>
                  <a:gd fmla="*/ 48 w 106" name="T30"/>
                  <a:gd fmla="*/ 47 h 136" name="T31"/>
                  <a:gd fmla="*/ 49 w 106" name="T32"/>
                  <a:gd fmla="*/ 44 h 136" name="T33"/>
                  <a:gd fmla="*/ 52 w 106" name="T34"/>
                  <a:gd fmla="*/ 44 h 136" name="T35"/>
                  <a:gd fmla="*/ 52 w 106" name="T36"/>
                  <a:gd fmla="*/ 40 h 136" name="T37"/>
                  <a:gd fmla="*/ 52 w 106" name="T38"/>
                  <a:gd fmla="*/ 39 h 136" name="T39"/>
                  <a:gd fmla="*/ 53 w 106" name="T40"/>
                  <a:gd fmla="*/ 37 h 136" name="T41"/>
                  <a:gd fmla="*/ 59 w 106" name="T42"/>
                  <a:gd fmla="*/ 31 h 136" name="T43"/>
                  <a:gd fmla="*/ 61 w 106" name="T44"/>
                  <a:gd fmla="*/ 28 h 136" name="T45"/>
                  <a:gd fmla="*/ 63 w 106" name="T46"/>
                  <a:gd fmla="*/ 26 h 136" name="T47"/>
                  <a:gd fmla="*/ 69 w 106" name="T48"/>
                  <a:gd fmla="*/ 21 h 136" name="T49"/>
                  <a:gd fmla="*/ 75 w 106" name="T50"/>
                  <a:gd fmla="*/ 25 h 136" name="T51"/>
                  <a:gd fmla="*/ 72 w 106" name="T52"/>
                  <a:gd fmla="*/ 19 h 136" name="T53"/>
                  <a:gd fmla="*/ 69 w 106" name="T54"/>
                  <a:gd fmla="*/ 12 h 136" name="T55"/>
                  <a:gd fmla="*/ 73 w 106" name="T56"/>
                  <a:gd fmla="*/ 12 h 136" name="T57"/>
                  <a:gd fmla="*/ 71 w 106" name="T58"/>
                  <a:gd fmla="*/ 8 h 136" name="T59"/>
                  <a:gd fmla="*/ 74 w 106" name="T60"/>
                  <a:gd fmla="*/ 9 h 136" name="T61"/>
                  <a:gd fmla="*/ 80 w 106" name="T62"/>
                  <a:gd fmla="*/ 13 h 136" name="T63"/>
                  <a:gd fmla="*/ 78 w 106" name="T64"/>
                  <a:gd fmla="*/ 6 h 136" name="T65"/>
                  <a:gd fmla="*/ 81 w 106" name="T66"/>
                  <a:gd fmla="*/ 8 h 136" name="T67"/>
                  <a:gd fmla="*/ 80 w 106" name="T68"/>
                  <a:gd fmla="*/ 3 h 136" name="T69"/>
                  <a:gd fmla="*/ 83 w 106" name="T70"/>
                  <a:gd fmla="*/ 1 h 136" name="T71"/>
                  <a:gd fmla="*/ 87 w 106" name="T72"/>
                  <a:gd fmla="*/ 9 h 136" name="T73"/>
                  <a:gd fmla="*/ 87 w 106" name="T74"/>
                  <a:gd fmla="*/ 2 h 136" name="T75"/>
                  <a:gd fmla="*/ 99 w 106" name="T76"/>
                  <a:gd fmla="*/ 7 h 136" name="T77"/>
                  <a:gd fmla="*/ 101 w 106" name="T78"/>
                  <a:gd fmla="*/ 7 h 136" name="T79"/>
                  <a:gd fmla="*/ 104 w 106" name="T80"/>
                  <a:gd fmla="*/ 4 h 136" name="T81"/>
                  <a:gd fmla="*/ 106 w 106" name="T82"/>
                  <a:gd fmla="*/ 9 h 136" name="T83"/>
                  <a:gd fmla="*/ 100 w 106" name="T84"/>
                  <a:gd fmla="*/ 8 h 136" name="T85"/>
                  <a:gd fmla="*/ 100 w 106" name="T86"/>
                  <a:gd fmla="*/ 19 h 136" name="T87"/>
                  <a:gd fmla="*/ 93 w 106" name="T88"/>
                  <a:gd fmla="*/ 28 h 136" name="T89"/>
                  <a:gd fmla="*/ 86 w 106" name="T90"/>
                  <a:gd fmla="*/ 38 h 136" name="T91"/>
                  <a:gd fmla="*/ 80 w 106" name="T92"/>
                  <a:gd fmla="*/ 46 h 136" name="T93"/>
                  <a:gd fmla="*/ 76 w 106" name="T94"/>
                  <a:gd fmla="*/ 53 h 136" name="T95"/>
                  <a:gd fmla="*/ 65 w 106" name="T96"/>
                  <a:gd fmla="*/ 63 h 136" name="T97"/>
                  <a:gd fmla="*/ 57 w 106" name="T98"/>
                  <a:gd fmla="*/ 67 h 136" name="T99"/>
                  <a:gd fmla="*/ 49 w 106" name="T100"/>
                  <a:gd fmla="*/ 74 h 136" name="T101"/>
                  <a:gd fmla="*/ 36 w 106" name="T102"/>
                  <a:gd fmla="*/ 106 h 136" name="T103"/>
                  <a:gd fmla="*/ 31 w 106" name="T104"/>
                  <a:gd fmla="*/ 114 h 136" name="T105"/>
                  <a:gd fmla="*/ 14 w 106" name="T106"/>
                  <a:gd fmla="*/ 136 h 1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6" w="105">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2" name="Freeform 262"/>
              <p:cNvSpPr/>
              <p:nvPr/>
            </p:nvSpPr>
            <p:spPr bwMode="auto">
              <a:xfrm>
                <a:off x="4838701" y="2743200"/>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3" name="Freeform 263"/>
              <p:cNvSpPr/>
              <p:nvPr/>
            </p:nvSpPr>
            <p:spPr bwMode="auto">
              <a:xfrm>
                <a:off x="4832351" y="2741613"/>
                <a:ext cx="1588" cy="0"/>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4" name="Freeform 264"/>
              <p:cNvSpPr/>
              <p:nvPr/>
            </p:nvSpPr>
            <p:spPr bwMode="auto">
              <a:xfrm flipH="1">
                <a:off x="4832351" y="2741613"/>
                <a:ext cx="0" cy="1587"/>
              </a:xfrm>
              <a:custGeom>
                <a:gdLst>
                  <a:gd fmla="*/ 1 w 1" name="T0"/>
                  <a:gd fmla="*/ 3 h 3" name="T1"/>
                  <a:gd fmla="*/ 0 w 1" name="T2"/>
                  <a:gd fmla="*/ 0 h 3" name="T3"/>
                  <a:gd fmla="*/ 1 w 1" name="T4"/>
                  <a:gd fmla="*/ 3 h 3" name="T5"/>
                </a:gdLst>
                <a:cxnLst>
                  <a:cxn ang="0">
                    <a:pos x="T0" y="T1"/>
                  </a:cxn>
                  <a:cxn ang="0">
                    <a:pos x="T2" y="T3"/>
                  </a:cxn>
                  <a:cxn ang="0">
                    <a:pos x="T4" y="T5"/>
                  </a:cxn>
                </a:cxnLst>
                <a:rect b="b" l="0" r="r" t="0"/>
                <a:pathLst>
                  <a:path h="3" w="1">
                    <a:moveTo>
                      <a:pt x="1" y="3"/>
                    </a:moveTo>
                    <a:cubicBezTo>
                      <a:pt x="0" y="2"/>
                      <a:pt x="0" y="1"/>
                      <a:pt x="0"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5" name="Freeform 265"/>
              <p:cNvSpPr/>
              <p:nvPr/>
            </p:nvSpPr>
            <p:spPr bwMode="auto">
              <a:xfrm>
                <a:off x="4829176" y="2741613"/>
                <a:ext cx="1588"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6" name="Freeform 266"/>
              <p:cNvSpPr/>
              <p:nvPr/>
            </p:nvSpPr>
            <p:spPr bwMode="auto">
              <a:xfrm flipH="1">
                <a:off x="4830763" y="2741613"/>
                <a:ext cx="0" cy="1587"/>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7" name="Freeform 267"/>
              <p:cNvSpPr/>
              <p:nvPr/>
            </p:nvSpPr>
            <p:spPr bwMode="auto">
              <a:xfrm>
                <a:off x="4827588" y="2741613"/>
                <a:ext cx="1588"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8" name="Freeform 268"/>
              <p:cNvSpPr/>
              <p:nvPr/>
            </p:nvSpPr>
            <p:spPr bwMode="auto">
              <a:xfrm flipH="1">
                <a:off x="4827588" y="27432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9"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0" name="Freeform 270"/>
              <p:cNvSpPr/>
              <p:nvPr/>
            </p:nvSpPr>
            <p:spPr bwMode="auto">
              <a:xfrm flipH="1">
                <a:off x="4811713" y="2765425"/>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1"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2" name="Freeform 272"/>
              <p:cNvSpPr/>
              <p:nvPr/>
            </p:nvSpPr>
            <p:spPr bwMode="auto">
              <a:xfrm>
                <a:off x="4171951" y="2773363"/>
                <a:ext cx="1588" cy="1587"/>
              </a:xfrm>
              <a:custGeom>
                <a:gdLst>
                  <a:gd fmla="*/ 2 w 3" name="T0"/>
                  <a:gd fmla="*/ 1 h 1" name="T1"/>
                  <a:gd fmla="*/ 1 w 3" name="T2"/>
                  <a:gd fmla="*/ 0 h 1" name="T3"/>
                  <a:gd fmla="*/ 2 w 3" name="T4"/>
                  <a:gd fmla="*/ 1 h 1" name="T5"/>
                </a:gdLst>
                <a:cxnLst>
                  <a:cxn ang="0">
                    <a:pos x="T0" y="T1"/>
                  </a:cxn>
                  <a:cxn ang="0">
                    <a:pos x="T2" y="T3"/>
                  </a:cxn>
                  <a:cxn ang="0">
                    <a:pos x="T4" y="T5"/>
                  </a:cxn>
                </a:cxnLst>
                <a:rect b="b" l="0" r="r" t="0"/>
                <a:pathLst>
                  <a:path h="1" w="3">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3" name="Freeform 273"/>
              <p:cNvSpPr/>
              <p:nvPr/>
            </p:nvSpPr>
            <p:spPr bwMode="auto">
              <a:xfrm>
                <a:off x="4157663" y="2773363"/>
                <a:ext cx="15875" cy="23812"/>
              </a:xfrm>
              <a:custGeom>
                <a:gdLst>
                  <a:gd fmla="*/ 9 w 46" name="T0"/>
                  <a:gd fmla="*/ 53 h 66" name="T1"/>
                  <a:gd fmla="*/ 10 w 46" name="T2"/>
                  <a:gd fmla="*/ 51 h 66" name="T3"/>
                  <a:gd fmla="*/ 8 w 46" name="T4"/>
                  <a:gd fmla="*/ 44 h 66" name="T5"/>
                  <a:gd fmla="*/ 9 w 46" name="T6"/>
                  <a:gd fmla="*/ 43 h 66" name="T7"/>
                  <a:gd fmla="*/ 13 w 46" name="T8"/>
                  <a:gd fmla="*/ 41 h 66" name="T9"/>
                  <a:gd fmla="*/ 14 w 46" name="T10"/>
                  <a:gd fmla="*/ 40 h 66" name="T11"/>
                  <a:gd fmla="*/ 13 w 46" name="T12"/>
                  <a:gd fmla="*/ 36 h 66" name="T13"/>
                  <a:gd fmla="*/ 16 w 46" name="T14"/>
                  <a:gd fmla="*/ 35 h 66" name="T15"/>
                  <a:gd fmla="*/ 18 w 46" name="T16"/>
                  <a:gd fmla="*/ 36 h 66" name="T17"/>
                  <a:gd fmla="*/ 16 w 46" name="T18"/>
                  <a:gd fmla="*/ 33 h 66" name="T19"/>
                  <a:gd fmla="*/ 14 w 46" name="T20"/>
                  <a:gd fmla="*/ 29 h 66" name="T21"/>
                  <a:gd fmla="*/ 15 w 46" name="T22"/>
                  <a:gd fmla="*/ 28 h 66" name="T23"/>
                  <a:gd fmla="*/ 14 w 46" name="T24"/>
                  <a:gd fmla="*/ 25 h 66" name="T25"/>
                  <a:gd fmla="*/ 16 w 46" name="T26"/>
                  <a:gd fmla="*/ 25 h 66" name="T27"/>
                  <a:gd fmla="*/ 17 w 46" name="T28"/>
                  <a:gd fmla="*/ 23 h 66" name="T29"/>
                  <a:gd fmla="*/ 20 w 46" name="T30"/>
                  <a:gd fmla="*/ 22 h 66" name="T31"/>
                  <a:gd fmla="*/ 18 w 46" name="T32"/>
                  <a:gd fmla="*/ 21 h 66" name="T33"/>
                  <a:gd fmla="*/ 21 w 46" name="T34"/>
                  <a:gd fmla="*/ 21 h 66" name="T35"/>
                  <a:gd fmla="*/ 19 w 46" name="T36"/>
                  <a:gd fmla="*/ 19 h 66" name="T37"/>
                  <a:gd fmla="*/ 19 w 46" name="T38"/>
                  <a:gd fmla="*/ 19 h 66" name="T39"/>
                  <a:gd fmla="*/ 19 w 46" name="T40"/>
                  <a:gd fmla="*/ 17 h 66" name="T41"/>
                  <a:gd fmla="*/ 20 w 46" name="T42"/>
                  <a:gd fmla="*/ 14 h 66" name="T43"/>
                  <a:gd fmla="*/ 21 w 46" name="T44"/>
                  <a:gd fmla="*/ 13 h 66" name="T45"/>
                  <a:gd fmla="*/ 21 w 46" name="T46"/>
                  <a:gd fmla="*/ 12 h 66" name="T47"/>
                  <a:gd fmla="*/ 23 w 46" name="T48"/>
                  <a:gd fmla="*/ 10 h 66" name="T49"/>
                  <a:gd fmla="*/ 29 w 46" name="T50"/>
                  <a:gd fmla="*/ 13 h 66" name="T51"/>
                  <a:gd fmla="*/ 23 w 46" name="T52"/>
                  <a:gd fmla="*/ 9 h 66" name="T53"/>
                  <a:gd fmla="*/ 18 w 46" name="T54"/>
                  <a:gd fmla="*/ 5 h 66" name="T55"/>
                  <a:gd fmla="*/ 20 w 46" name="T56"/>
                  <a:gd fmla="*/ 5 h 66" name="T57"/>
                  <a:gd fmla="*/ 17 w 46" name="T58"/>
                  <a:gd fmla="*/ 4 h 66" name="T59"/>
                  <a:gd fmla="*/ 20 w 46" name="T60"/>
                  <a:gd fmla="*/ 4 h 66" name="T61"/>
                  <a:gd fmla="*/ 26 w 46" name="T62"/>
                  <a:gd fmla="*/ 6 h 66" name="T63"/>
                  <a:gd fmla="*/ 21 w 46" name="T64"/>
                  <a:gd fmla="*/ 3 h 66" name="T65"/>
                  <a:gd fmla="*/ 24 w 46" name="T66"/>
                  <a:gd fmla="*/ 3 h 66" name="T67"/>
                  <a:gd fmla="*/ 20 w 46" name="T68"/>
                  <a:gd fmla="*/ 1 h 66" name="T69"/>
                  <a:gd fmla="*/ 21 w 46" name="T70"/>
                  <a:gd fmla="*/ 0 h 66" name="T71"/>
                  <a:gd fmla="*/ 29 w 46" name="T72"/>
                  <a:gd fmla="*/ 4 h 66" name="T73"/>
                  <a:gd fmla="*/ 24 w 46" name="T74"/>
                  <a:gd fmla="*/ 0 h 66" name="T75"/>
                  <a:gd fmla="*/ 35 w 46" name="T76"/>
                  <a:gd fmla="*/ 2 h 66" name="T77"/>
                  <a:gd fmla="*/ 37 w 46" name="T78"/>
                  <a:gd fmla="*/ 2 h 66" name="T79"/>
                  <a:gd fmla="*/ 37 w 46" name="T80"/>
                  <a:gd fmla="*/ 0 h 66" name="T81"/>
                  <a:gd fmla="*/ 42 w 46" name="T82"/>
                  <a:gd fmla="*/ 3 h 66" name="T83"/>
                  <a:gd fmla="*/ 37 w 46" name="T84"/>
                  <a:gd fmla="*/ 3 h 66" name="T85"/>
                  <a:gd fmla="*/ 43 w 46" name="T86"/>
                  <a:gd fmla="*/ 8 h 66" name="T87"/>
                  <a:gd fmla="*/ 45 w 46" name="T88"/>
                  <a:gd fmla="*/ 14 h 66" name="T89"/>
                  <a:gd fmla="*/ 45 w 46" name="T90"/>
                  <a:gd fmla="*/ 21 h 66" name="T91"/>
                  <a:gd fmla="*/ 44 w 46" name="T92"/>
                  <a:gd fmla="*/ 25 h 66" name="T93"/>
                  <a:gd fmla="*/ 44 w 46" name="T94"/>
                  <a:gd fmla="*/ 29 h 66" name="T95"/>
                  <a:gd fmla="*/ 39 w 46" name="T96"/>
                  <a:gd fmla="*/ 35 h 66" name="T97"/>
                  <a:gd fmla="*/ 34 w 46" name="T98"/>
                  <a:gd fmla="*/ 36 h 66" name="T99"/>
                  <a:gd fmla="*/ 30 w 46" name="T100"/>
                  <a:gd fmla="*/ 39 h 66" name="T101"/>
                  <a:gd fmla="*/ 27 w 46" name="T102"/>
                  <a:gd fmla="*/ 57 h 66" name="T103"/>
                  <a:gd fmla="*/ 24 w 46" name="T104"/>
                  <a:gd fmla="*/ 60 h 66" name="T105"/>
                  <a:gd fmla="*/ 5 w 46" name="T106"/>
                  <a:gd fmla="*/ 59 h 6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6" w="4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4" name="Freeform 274"/>
              <p:cNvSpPr/>
              <p:nvPr/>
            </p:nvSpPr>
            <p:spPr bwMode="auto">
              <a:xfrm>
                <a:off x="4171951" y="2773363"/>
                <a:ext cx="1588" cy="1587"/>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5" name="Freeform 275"/>
              <p:cNvSpPr/>
              <p:nvPr/>
            </p:nvSpPr>
            <p:spPr bwMode="auto">
              <a:xfrm>
                <a:off x="4165601" y="2773363"/>
                <a:ext cx="1588" cy="1587"/>
              </a:xfrm>
              <a:custGeom>
                <a:gdLst>
                  <a:gd fmla="*/ 2 w 3" name="T0"/>
                  <a:gd fmla="*/ 0 h 1" name="T1"/>
                  <a:gd fmla="*/ 1 w 3" name="T2"/>
                  <a:gd fmla="*/ 0 h 1" name="T3"/>
                  <a:gd fmla="*/ 1 w 3" name="T4"/>
                  <a:gd fmla="*/ 0 h 1" name="T5"/>
                  <a:gd fmla="*/ 2 w 3" name="T6"/>
                  <a:gd fmla="*/ 0 h 1" name="T7"/>
                </a:gdLst>
                <a:cxnLst>
                  <a:cxn ang="0">
                    <a:pos x="T0" y="T1"/>
                  </a:cxn>
                  <a:cxn ang="0">
                    <a:pos x="T2" y="T3"/>
                  </a:cxn>
                  <a:cxn ang="0">
                    <a:pos x="T4" y="T5"/>
                  </a:cxn>
                  <a:cxn ang="0">
                    <a:pos x="T6" y="T7"/>
                  </a:cxn>
                </a:cxnLst>
                <a:rect b="b" l="0" r="r" t="0"/>
                <a:pathLst>
                  <a:path h="1" w="3">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6" name="Freeform 276"/>
              <p:cNvSpPr/>
              <p:nvPr/>
            </p:nvSpPr>
            <p:spPr bwMode="auto">
              <a:xfrm>
                <a:off x="4165601" y="2773363"/>
                <a:ext cx="1588" cy="1587"/>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1" y="1"/>
                      <a:pt x="0" y="0"/>
                      <a:pt x="0" y="0"/>
                    </a:cubicBezTo>
                    <a:lnTo>
                      <a:pt x="2"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7" name="Freeform 277"/>
              <p:cNvSpPr/>
              <p:nvPr/>
            </p:nvSpPr>
            <p:spPr bwMode="auto">
              <a:xfrm flipH="1">
                <a:off x="4164013" y="2773363"/>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8" name="Freeform 278"/>
              <p:cNvSpPr/>
              <p:nvPr/>
            </p:nvSpPr>
            <p:spPr bwMode="auto">
              <a:xfrm flipH="1">
                <a:off x="4165601" y="2773363"/>
                <a:ext cx="0" cy="1587"/>
              </a:xfrm>
              <a:custGeom>
                <a:gdLst>
                  <a:gd fmla="*/ 2 w 2" name="T0"/>
                  <a:gd fmla="*/ 1 h 1" name="T1"/>
                  <a:gd fmla="*/ 1 w 2" name="T2"/>
                  <a:gd fmla="*/ 1 h 1" name="T3"/>
                  <a:gd fmla="*/ 2 w 2" name="T4"/>
                  <a:gd fmla="*/ 1 h 1" name="T5"/>
                </a:gdLst>
                <a:cxnLst>
                  <a:cxn ang="0">
                    <a:pos x="T0" y="T1"/>
                  </a:cxn>
                  <a:cxn ang="0">
                    <a:pos x="T2" y="T3"/>
                  </a:cxn>
                  <a:cxn ang="0">
                    <a:pos x="T4" y="T5"/>
                  </a:cxn>
                </a:cxnLst>
                <a:rect b="b" l="0" r="r" t="0"/>
                <a:pathLst>
                  <a:path h="1" w="2">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9" name="Freeform 279"/>
              <p:cNvSpPr/>
              <p:nvPr/>
            </p:nvSpPr>
            <p:spPr bwMode="auto">
              <a:xfrm flipH="1">
                <a:off x="4164013" y="2774950"/>
                <a:ext cx="0" cy="0"/>
              </a:xfrm>
              <a:custGeom>
                <a:gdLst>
                  <a:gd fmla="*/ 2 w 3" name="T0"/>
                  <a:gd fmla="*/ 0 h 1" name="T1"/>
                  <a:gd fmla="*/ 1 w 3" name="T2"/>
                  <a:gd fmla="*/ 1 h 1" name="T3"/>
                  <a:gd fmla="*/ 2 w 3" name="T4"/>
                  <a:gd fmla="*/ 0 h 1" name="T5"/>
                </a:gdLst>
                <a:cxnLst>
                  <a:cxn ang="0">
                    <a:pos x="T0" y="T1"/>
                  </a:cxn>
                  <a:cxn ang="0">
                    <a:pos x="T2" y="T3"/>
                  </a:cxn>
                  <a:cxn ang="0">
                    <a:pos x="T4" y="T5"/>
                  </a:cxn>
                </a:cxnLst>
                <a:rect b="b" l="0" r="r" t="0"/>
                <a:pathLst>
                  <a:path h="1" w="3">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0" name="Freeform 280"/>
              <p:cNvSpPr/>
              <p:nvPr/>
            </p:nvSpPr>
            <p:spPr bwMode="auto">
              <a:xfrm flipH="1">
                <a:off x="4164013" y="2774950"/>
                <a:ext cx="0" cy="0"/>
              </a:xfrm>
              <a:custGeom>
                <a:gdLst>
                  <a:gd fmla="*/ 1 w 1" name="T0"/>
                  <a:gd fmla="*/ 1 w 1" name="T1"/>
                  <a:gd fmla="*/ 0 w 1" name="T2"/>
                  <a:gd fmla="*/ 1 w 1" name="T3"/>
                </a:gdLst>
                <a:cxnLst>
                  <a:cxn ang="0">
                    <a:pos x="T0" y="0"/>
                  </a:cxn>
                  <a:cxn ang="0">
                    <a:pos x="T1" y="0"/>
                  </a:cxn>
                  <a:cxn ang="0">
                    <a:pos x="T2" y="0"/>
                  </a:cxn>
                  <a:cxn ang="0">
                    <a:pos x="T3" y="0"/>
                  </a:cxn>
                </a:cxnLst>
                <a:rect b="b" l="0" r="r" t="0"/>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1" name="Freeform 281"/>
              <p:cNvSpPr/>
              <p:nvPr/>
            </p:nvSpPr>
            <p:spPr bwMode="auto">
              <a:xfrm>
                <a:off x="4162426" y="2781300"/>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2" name="Freeform 282"/>
              <p:cNvSpPr/>
              <p:nvPr/>
            </p:nvSpPr>
            <p:spPr bwMode="auto">
              <a:xfrm>
                <a:off x="4160838" y="2784475"/>
                <a:ext cx="1588"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3"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4" name="Freeform 284"/>
              <p:cNvSpPr/>
              <p:nvPr/>
            </p:nvSpPr>
            <p:spPr bwMode="auto">
              <a:xfrm>
                <a:off x="4124326" y="2747963"/>
                <a:ext cx="1588"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5" name="Freeform 285"/>
              <p:cNvSpPr/>
              <p:nvPr/>
            </p:nvSpPr>
            <p:spPr bwMode="auto">
              <a:xfrm>
                <a:off x="4067176" y="2746375"/>
                <a:ext cx="57150" cy="50800"/>
              </a:xfrm>
              <a:custGeom>
                <a:gdLst>
                  <a:gd fmla="*/ 19 w 163" name="T0"/>
                  <a:gd fmla="*/ 119 h 141" name="T1"/>
                  <a:gd fmla="*/ 23 w 163" name="T2"/>
                  <a:gd fmla="*/ 115 h 141" name="T3"/>
                  <a:gd fmla="*/ 29 w 163" name="T4"/>
                  <a:gd fmla="*/ 103 h 141" name="T5"/>
                  <a:gd fmla="*/ 33 w 163" name="T6"/>
                  <a:gd fmla="*/ 100 h 141" name="T7"/>
                  <a:gd fmla="*/ 45 w 163" name="T8"/>
                  <a:gd fmla="*/ 94 h 141" name="T9"/>
                  <a:gd fmla="*/ 49 w 163" name="T10"/>
                  <a:gd fmla="*/ 92 h 141" name="T11"/>
                  <a:gd fmla="*/ 53 w 163" name="T12"/>
                  <a:gd fmla="*/ 85 h 141" name="T13"/>
                  <a:gd fmla="*/ 58 w 163" name="T14"/>
                  <a:gd fmla="*/ 82 h 141" name="T15"/>
                  <a:gd fmla="*/ 62 w 163" name="T16"/>
                  <a:gd fmla="*/ 81 h 141" name="T17"/>
                  <a:gd fmla="*/ 63 w 163" name="T18"/>
                  <a:gd fmla="*/ 76 h 141" name="T19"/>
                  <a:gd fmla="*/ 66 w 163" name="T20"/>
                  <a:gd fmla="*/ 69 h 141" name="T21"/>
                  <a:gd fmla="*/ 69 w 163" name="T22"/>
                  <a:gd fmla="*/ 67 h 141" name="T23"/>
                  <a:gd fmla="*/ 71 w 163" name="T24"/>
                  <a:gd fmla="*/ 62 h 141" name="T25"/>
                  <a:gd fmla="*/ 77 w 163" name="T26"/>
                  <a:gd fmla="*/ 60 h 141" name="T27"/>
                  <a:gd fmla="*/ 81 w 163" name="T28"/>
                  <a:gd fmla="*/ 55 h 141" name="T29"/>
                  <a:gd fmla="*/ 88 w 163" name="T30"/>
                  <a:gd fmla="*/ 52 h 141" name="T31"/>
                  <a:gd fmla="*/ 89 w 163" name="T32"/>
                  <a:gd fmla="*/ 49 h 141" name="T33"/>
                  <a:gd fmla="*/ 93 w 163" name="T34"/>
                  <a:gd fmla="*/ 49 h 141" name="T35"/>
                  <a:gd fmla="*/ 94 w 163" name="T36"/>
                  <a:gd fmla="*/ 45 h 141" name="T37"/>
                  <a:gd fmla="*/ 94 w 163" name="T38"/>
                  <a:gd fmla="*/ 44 h 141" name="T39"/>
                  <a:gd fmla="*/ 97 w 163" name="T40"/>
                  <a:gd fmla="*/ 41 h 141" name="T41"/>
                  <a:gd fmla="*/ 105 w 163" name="T42"/>
                  <a:gd fmla="*/ 34 h 141" name="T43"/>
                  <a:gd fmla="*/ 107 w 163" name="T44"/>
                  <a:gd fmla="*/ 31 h 141" name="T45"/>
                  <a:gd fmla="*/ 110 w 163" name="T46"/>
                  <a:gd fmla="*/ 29 h 141" name="T47"/>
                  <a:gd fmla="*/ 117 w 163" name="T48"/>
                  <a:gd fmla="*/ 24 h 141" name="T49"/>
                  <a:gd fmla="*/ 123 w 163" name="T50"/>
                  <a:gd fmla="*/ 28 h 141" name="T51"/>
                  <a:gd fmla="*/ 121 w 163" name="T52"/>
                  <a:gd fmla="*/ 21 h 141" name="T53"/>
                  <a:gd fmla="*/ 119 w 163" name="T54"/>
                  <a:gd fmla="*/ 14 h 141" name="T55"/>
                  <a:gd fmla="*/ 124 w 163" name="T56"/>
                  <a:gd fmla="*/ 13 h 141" name="T57"/>
                  <a:gd fmla="*/ 123 w 163" name="T58"/>
                  <a:gd fmla="*/ 10 h 141" name="T59"/>
                  <a:gd fmla="*/ 126 w 163" name="T60"/>
                  <a:gd fmla="*/ 11 h 141" name="T61"/>
                  <a:gd fmla="*/ 132 w 163" name="T62"/>
                  <a:gd fmla="*/ 14 h 141" name="T63"/>
                  <a:gd fmla="*/ 131 w 163" name="T64"/>
                  <a:gd fmla="*/ 7 h 141" name="T65"/>
                  <a:gd fmla="*/ 134 w 163" name="T66"/>
                  <a:gd fmla="*/ 9 h 141" name="T67"/>
                  <a:gd fmla="*/ 134 w 163" name="T68"/>
                  <a:gd fmla="*/ 4 h 141" name="T69"/>
                  <a:gd fmla="*/ 137 w 163" name="T70"/>
                  <a:gd fmla="*/ 2 h 141" name="T71"/>
                  <a:gd fmla="*/ 141 w 163" name="T72"/>
                  <a:gd fmla="*/ 10 h 141" name="T73"/>
                  <a:gd fmla="*/ 142 w 163" name="T74"/>
                  <a:gd fmla="*/ 2 h 141" name="T75"/>
                  <a:gd fmla="*/ 155 w 163" name="T76"/>
                  <a:gd fmla="*/ 7 h 141" name="T77"/>
                  <a:gd fmla="*/ 158 w 163" name="T78"/>
                  <a:gd fmla="*/ 7 h 141" name="T79"/>
                  <a:gd fmla="*/ 162 w 163" name="T80"/>
                  <a:gd fmla="*/ 3 h 141" name="T81"/>
                  <a:gd fmla="*/ 163 w 163" name="T82"/>
                  <a:gd fmla="*/ 9 h 141" name="T83"/>
                  <a:gd fmla="*/ 157 w 163" name="T84"/>
                  <a:gd fmla="*/ 8 h 141" name="T85"/>
                  <a:gd fmla="*/ 154 w 163" name="T86"/>
                  <a:gd fmla="*/ 19 h 141" name="T87"/>
                  <a:gd fmla="*/ 144 w 163" name="T88"/>
                  <a:gd fmla="*/ 31 h 141" name="T89"/>
                  <a:gd fmla="*/ 133 w 163" name="T90"/>
                  <a:gd fmla="*/ 43 h 141" name="T91"/>
                  <a:gd fmla="*/ 124 w 163" name="T92"/>
                  <a:gd fmla="*/ 52 h 141" name="T93"/>
                  <a:gd fmla="*/ 118 w 163" name="T94"/>
                  <a:gd fmla="*/ 59 h 141" name="T95"/>
                  <a:gd fmla="*/ 101 w 163" name="T96"/>
                  <a:gd fmla="*/ 71 h 141" name="T97"/>
                  <a:gd fmla="*/ 91 w 163" name="T98"/>
                  <a:gd fmla="*/ 75 h 141" name="T99"/>
                  <a:gd fmla="*/ 79 w 163" name="T100"/>
                  <a:gd fmla="*/ 82 h 141" name="T101"/>
                  <a:gd fmla="*/ 49 w 163" name="T102"/>
                  <a:gd fmla="*/ 117 h 141" name="T103"/>
                  <a:gd fmla="*/ 39 w 163" name="T104"/>
                  <a:gd fmla="*/ 124 h 141" name="T105"/>
                  <a:gd fmla="*/ 4 w 163" name="T106"/>
                  <a:gd fmla="*/ 141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63">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6" name="Freeform 286"/>
              <p:cNvSpPr/>
              <p:nvPr/>
            </p:nvSpPr>
            <p:spPr bwMode="auto">
              <a:xfrm>
                <a:off x="4124326" y="2747963"/>
                <a:ext cx="1588" cy="0"/>
              </a:xfrm>
              <a:custGeom>
                <a:gdLst>
                  <a:gd fmla="*/ 3 w 3" name="T0"/>
                  <a:gd fmla="*/ 3 h 3" name="T1"/>
                  <a:gd fmla="*/ 0 w 3" name="T2"/>
                  <a:gd fmla="*/ 0 h 3" name="T3"/>
                  <a:gd fmla="*/ 3 w 3" name="T4"/>
                  <a:gd fmla="*/ 3 h 3" name="T5"/>
                </a:gdLst>
                <a:cxnLst>
                  <a:cxn ang="0">
                    <a:pos x="T0" y="T1"/>
                  </a:cxn>
                  <a:cxn ang="0">
                    <a:pos x="T2" y="T3"/>
                  </a:cxn>
                  <a:cxn ang="0">
                    <a:pos x="T4" y="T5"/>
                  </a:cxn>
                </a:cxnLst>
                <a:rect b="b" l="0" r="r" t="0"/>
                <a:pathLst>
                  <a:path h="3" w="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7" name="Freeform 287"/>
              <p:cNvSpPr/>
              <p:nvPr/>
            </p:nvSpPr>
            <p:spPr bwMode="auto">
              <a:xfrm flipH="1">
                <a:off x="4117976" y="2746375"/>
                <a:ext cx="0" cy="1587"/>
              </a:xfrm>
              <a:custGeom>
                <a:gdLst>
                  <a:gd fmla="*/ 1 w 1" name="T0"/>
                  <a:gd fmla="*/ 2 h 2" name="T1"/>
                  <a:gd fmla="*/ 0 w 1" name="T2"/>
                  <a:gd fmla="*/ 1 h 2" name="T3"/>
                  <a:gd fmla="*/ 0 w 1" name="T4"/>
                  <a:gd fmla="*/ 1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8" name="Freeform 288"/>
              <p:cNvSpPr/>
              <p:nvPr/>
            </p:nvSpPr>
            <p:spPr bwMode="auto">
              <a:xfrm flipH="1">
                <a:off x="4116388" y="2746375"/>
                <a:ext cx="0" cy="1587"/>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1"/>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9" name="Freeform 289"/>
              <p:cNvSpPr/>
              <p:nvPr/>
            </p:nvSpPr>
            <p:spPr bwMode="auto">
              <a:xfrm flipH="1">
                <a:off x="4114801" y="2746375"/>
                <a:ext cx="0" cy="0"/>
              </a:xfrm>
              <a:custGeom>
                <a:gdLst>
                  <a:gd fmla="*/ 1 w 1" name="T0"/>
                  <a:gd fmla="*/ 2 h 2" name="T1"/>
                  <a:gd fmla="*/ 0 w 1" name="T2"/>
                  <a:gd fmla="*/ 0 h 2" name="T3"/>
                  <a:gd fmla="*/ 1 w 1" name="T4"/>
                  <a:gd fmla="*/ 2 h 2" name="T5"/>
                </a:gdLst>
                <a:cxnLst>
                  <a:cxn ang="0">
                    <a:pos x="T0" y="T1"/>
                  </a:cxn>
                  <a:cxn ang="0">
                    <a:pos x="T2" y="T3"/>
                  </a:cxn>
                  <a:cxn ang="0">
                    <a:pos x="T4" y="T5"/>
                  </a:cxn>
                </a:cxnLst>
                <a:rect b="b" l="0" r="r" t="0"/>
                <a:pathLst>
                  <a:path h="2" w="1">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0" name="Freeform 290"/>
              <p:cNvSpPr/>
              <p:nvPr/>
            </p:nvSpPr>
            <p:spPr bwMode="auto">
              <a:xfrm flipH="1">
                <a:off x="4114801" y="2747963"/>
                <a:ext cx="0" cy="0"/>
              </a:xfrm>
              <a:custGeom>
                <a:gdLst>
                  <a:gd fmla="*/ 1 w 1" name="T0"/>
                  <a:gd fmla="*/ 2 h 2" name="T1"/>
                  <a:gd fmla="*/ 0 w 1" name="T2"/>
                  <a:gd fmla="*/ 1 h 2" name="T3"/>
                  <a:gd fmla="*/ 1 w 1" name="T4"/>
                  <a:gd fmla="*/ 2 h 2" name="T5"/>
                </a:gdLst>
                <a:cxnLst>
                  <a:cxn ang="0">
                    <a:pos x="T0" y="T1"/>
                  </a:cxn>
                  <a:cxn ang="0">
                    <a:pos x="T2" y="T3"/>
                  </a:cxn>
                  <a:cxn ang="0">
                    <a:pos x="T4" y="T5"/>
                  </a:cxn>
                </a:cxnLst>
                <a:rect b="b" l="0" r="r" t="0"/>
                <a:pathLst>
                  <a:path h="2" w="1">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1" name="Freeform 291"/>
              <p:cNvSpPr/>
              <p:nvPr/>
            </p:nvSpPr>
            <p:spPr bwMode="auto">
              <a:xfrm>
                <a:off x="4111626" y="2747963"/>
                <a:ext cx="1588" cy="0"/>
              </a:xfrm>
              <a:custGeom>
                <a:gdLst>
                  <a:gd fmla="*/ 2 w 2" name="T0"/>
                  <a:gd fmla="*/ 2 h 3" name="T1"/>
                  <a:gd fmla="*/ 1 w 2" name="T2"/>
                  <a:gd fmla="*/ 2 h 3" name="T3"/>
                  <a:gd fmla="*/ 2 w 2" name="T4"/>
                  <a:gd fmla="*/ 2 h 3" name="T5"/>
                </a:gdLst>
                <a:cxnLst>
                  <a:cxn ang="0">
                    <a:pos x="T0" y="T1"/>
                  </a:cxn>
                  <a:cxn ang="0">
                    <a:pos x="T2" y="T3"/>
                  </a:cxn>
                  <a:cxn ang="0">
                    <a:pos x="T4" y="T5"/>
                  </a:cxn>
                </a:cxnLst>
                <a:rect b="b" l="0" r="r" t="0"/>
                <a:pathLst>
                  <a:path h="3" w="2">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2" name="Freeform 292"/>
              <p:cNvSpPr/>
              <p:nvPr/>
            </p:nvSpPr>
            <p:spPr bwMode="auto">
              <a:xfrm flipH="1">
                <a:off x="4111626" y="274955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3"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4" name="Freeform 294"/>
              <p:cNvSpPr/>
              <p:nvPr/>
            </p:nvSpPr>
            <p:spPr bwMode="auto">
              <a:xfrm flipH="1">
                <a:off x="4087813" y="2771775"/>
                <a:ext cx="0" cy="0"/>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5" name="Freeform 295"/>
              <p:cNvSpPr/>
              <p:nvPr/>
            </p:nvSpPr>
            <p:spPr bwMode="auto">
              <a:xfrm flipH="1">
                <a:off x="4086226" y="2776538"/>
                <a:ext cx="0" cy="1587"/>
              </a:xfrm>
              <a:custGeom>
                <a:gdLst>
                  <a:gd fmla="*/ 0 h 1" name="T0"/>
                  <a:gd fmla="*/ 0 h 1" name="T1"/>
                  <a:gd fmla="*/ 1 h 1" name="T2"/>
                  <a:gd fmla="*/ 0 h 1" name="T3"/>
                </a:gdLst>
                <a:cxnLst>
                  <a:cxn ang="0">
                    <a:pos x="0" y="T0"/>
                  </a:cxn>
                  <a:cxn ang="0">
                    <a:pos x="0" y="T1"/>
                  </a:cxn>
                  <a:cxn ang="0">
                    <a:pos x="0" y="T2"/>
                  </a:cxn>
                  <a:cxn ang="0">
                    <a:pos x="0" y="T3"/>
                  </a:cxn>
                </a:cxnLst>
                <a:rect b="b" l="0" r="r" t="0"/>
                <a:pathLst>
                  <a:path h="1">
                    <a:moveTo>
                      <a:pt x="0" y="0"/>
                    </a:moveTo>
                    <a:lnTo>
                      <a:pt x="0" y="0"/>
                    </a:lnTo>
                    <a:lnTo>
                      <a:pt x="0" y="1"/>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6" name="Freeform 296"/>
              <p:cNvSpPr/>
              <p:nvPr/>
            </p:nvSpPr>
            <p:spPr bwMode="auto">
              <a:xfrm>
                <a:off x="4062413" y="2241550"/>
                <a:ext cx="1588" cy="1587"/>
              </a:xfrm>
              <a:custGeom>
                <a:gdLst>
                  <a:gd fmla="*/ 3 w 4" name="T0"/>
                  <a:gd fmla="*/ 1 h 1" name="T1"/>
                  <a:gd fmla="*/ 2 w 4" name="T2"/>
                  <a:gd fmla="*/ 0 h 1" name="T3"/>
                  <a:gd fmla="*/ 3 w 4" name="T4"/>
                  <a:gd fmla="*/ 1 h 1" name="T5"/>
                </a:gdLst>
                <a:cxnLst>
                  <a:cxn ang="0">
                    <a:pos x="T0" y="T1"/>
                  </a:cxn>
                  <a:cxn ang="0">
                    <a:pos x="T2" y="T3"/>
                  </a:cxn>
                  <a:cxn ang="0">
                    <a:pos x="T4" y="T5"/>
                  </a:cxn>
                </a:cxnLst>
                <a:rect b="b" l="0" r="r" t="0"/>
                <a:pathLst>
                  <a:path h="1" w="4">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7" name="Freeform 297"/>
              <p:cNvSpPr/>
              <p:nvPr/>
            </p:nvSpPr>
            <p:spPr bwMode="auto">
              <a:xfrm>
                <a:off x="4019551" y="2243138"/>
                <a:ext cx="44450" cy="90487"/>
              </a:xfrm>
              <a:custGeom>
                <a:gdLst>
                  <a:gd fmla="*/ 18 w 127" name="T0"/>
                  <a:gd fmla="*/ 217 h 249" name="T1"/>
                  <a:gd fmla="*/ 22 w 127" name="T2"/>
                  <a:gd fmla="*/ 210 h 249" name="T3"/>
                  <a:gd fmla="*/ 25 w 127" name="T4"/>
                  <a:gd fmla="*/ 193 h 249" name="T5"/>
                  <a:gd fmla="*/ 28 w 127" name="T6"/>
                  <a:gd fmla="*/ 188 h 249" name="T7"/>
                  <a:gd fmla="*/ 39 w 127" name="T8"/>
                  <a:gd fmla="*/ 174 h 249" name="T9"/>
                  <a:gd fmla="*/ 43 w 127" name="T10"/>
                  <a:gd fmla="*/ 170 h 249" name="T11"/>
                  <a:gd fmla="*/ 45 w 127" name="T12"/>
                  <a:gd fmla="*/ 160 h 249" name="T13"/>
                  <a:gd fmla="*/ 50 w 127" name="T14"/>
                  <a:gd fmla="*/ 153 h 249" name="T15"/>
                  <a:gd fmla="*/ 54 w 127" name="T16"/>
                  <a:gd fmla="*/ 150 h 249" name="T17"/>
                  <a:gd fmla="*/ 54 w 127" name="T18"/>
                  <a:gd fmla="*/ 145 h 249" name="T19"/>
                  <a:gd fmla="*/ 56 w 127" name="T20"/>
                  <a:gd fmla="*/ 135 h 249" name="T21"/>
                  <a:gd fmla="*/ 59 w 127" name="T22"/>
                  <a:gd fmla="*/ 131 h 249" name="T23"/>
                  <a:gd fmla="*/ 59 w 127" name="T24"/>
                  <a:gd fmla="*/ 124 h 249" name="T25"/>
                  <a:gd fmla="*/ 64 w 127" name="T26"/>
                  <a:gd fmla="*/ 119 h 249" name="T27"/>
                  <a:gd fmla="*/ 68 w 127" name="T28"/>
                  <a:gd fmla="*/ 112 h 249" name="T29"/>
                  <a:gd fmla="*/ 74 w 127" name="T30"/>
                  <a:gd fmla="*/ 104 h 249" name="T31"/>
                  <a:gd fmla="*/ 74 w 127" name="T32"/>
                  <a:gd fmla="*/ 100 h 249" name="T33"/>
                  <a:gd fmla="*/ 78 w 127" name="T34"/>
                  <a:gd fmla="*/ 97 h 249" name="T35"/>
                  <a:gd fmla="*/ 78 w 127" name="T36"/>
                  <a:gd fmla="*/ 93 h 249" name="T37"/>
                  <a:gd fmla="*/ 78 w 127" name="T38"/>
                  <a:gd fmla="*/ 92 h 249" name="T39"/>
                  <a:gd fmla="*/ 79 w 127" name="T40"/>
                  <a:gd fmla="*/ 87 h 249" name="T41"/>
                  <a:gd fmla="*/ 85 w 127" name="T42"/>
                  <a:gd fmla="*/ 75 h 249" name="T43"/>
                  <a:gd fmla="*/ 87 w 127" name="T44"/>
                  <a:gd fmla="*/ 70 h 249" name="T45"/>
                  <a:gd fmla="*/ 88 w 127" name="T46"/>
                  <a:gd fmla="*/ 66 h 249" name="T47"/>
                  <a:gd fmla="*/ 93 w 127" name="T48"/>
                  <a:gd fmla="*/ 56 h 249" name="T49"/>
                  <a:gd fmla="*/ 100 w 127" name="T50"/>
                  <a:gd fmla="*/ 56 h 249" name="T51"/>
                  <a:gd fmla="*/ 96 w 127" name="T52"/>
                  <a:gd fmla="*/ 50 h 249" name="T53"/>
                  <a:gd fmla="*/ 90 w 127" name="T54"/>
                  <a:gd fmla="*/ 44 h 249" name="T55"/>
                  <a:gd fmla="*/ 94 w 127" name="T56"/>
                  <a:gd fmla="*/ 41 h 249" name="T57"/>
                  <a:gd fmla="*/ 92 w 127" name="T58"/>
                  <a:gd fmla="*/ 38 h 249" name="T59"/>
                  <a:gd fmla="*/ 95 w 127" name="T60"/>
                  <a:gd fmla="*/ 37 h 249" name="T61"/>
                  <a:gd fmla="*/ 102 w 127" name="T62"/>
                  <a:gd fmla="*/ 35 h 249" name="T63"/>
                  <a:gd fmla="*/ 97 w 127" name="T64"/>
                  <a:gd fmla="*/ 29 h 249" name="T65"/>
                  <a:gd fmla="*/ 101 w 127" name="T66"/>
                  <a:gd fmla="*/ 28 h 249" name="T67"/>
                  <a:gd fmla="*/ 98 w 127" name="T68"/>
                  <a:gd fmla="*/ 24 h 249" name="T69"/>
                  <a:gd fmla="*/ 99 w 127" name="T70"/>
                  <a:gd fmla="*/ 20 h 249" name="T71"/>
                  <a:gd fmla="*/ 107 w 127" name="T72"/>
                  <a:gd fmla="*/ 24 h 249" name="T73"/>
                  <a:gd fmla="*/ 103 w 127" name="T74"/>
                  <a:gd fmla="*/ 16 h 249" name="T75"/>
                  <a:gd fmla="*/ 117 w 127" name="T76"/>
                  <a:gd fmla="*/ 9 h 249" name="T77"/>
                  <a:gd fmla="*/ 119 w 127" name="T78"/>
                  <a:gd fmla="*/ 7 h 249" name="T79"/>
                  <a:gd fmla="*/ 120 w 127" name="T80"/>
                  <a:gd fmla="*/ 0 h 249" name="T81"/>
                  <a:gd fmla="*/ 124 w 127" name="T82"/>
                  <a:gd fmla="*/ 4 h 249" name="T83"/>
                  <a:gd fmla="*/ 119 w 127" name="T84"/>
                  <a:gd fmla="*/ 9 h 249" name="T85"/>
                  <a:gd fmla="*/ 124 w 127" name="T86"/>
                  <a:gd fmla="*/ 22 h 249" name="T87"/>
                  <a:gd fmla="*/ 121 w 127" name="T88"/>
                  <a:gd fmla="*/ 42 h 249" name="T89"/>
                  <a:gd fmla="*/ 116 w 127" name="T90"/>
                  <a:gd fmla="*/ 64 h 249" name="T91"/>
                  <a:gd fmla="*/ 111 w 127" name="T92"/>
                  <a:gd fmla="*/ 80 h 249" name="T93"/>
                  <a:gd fmla="*/ 107 w 127" name="T94"/>
                  <a:gd fmla="*/ 93 h 249" name="T95"/>
                  <a:gd fmla="*/ 93 w 127" name="T96"/>
                  <a:gd fmla="*/ 116 h 249" name="T97"/>
                  <a:gd fmla="*/ 84 w 127" name="T98"/>
                  <a:gd fmla="*/ 127 h 249" name="T99"/>
                  <a:gd fmla="*/ 73 w 127" name="T100"/>
                  <a:gd fmla="*/ 142 h 249" name="T101"/>
                  <a:gd fmla="*/ 49 w 127" name="T102"/>
                  <a:gd fmla="*/ 197 h 249" name="T103"/>
                  <a:gd fmla="*/ 41 w 127" name="T104"/>
                  <a:gd fmla="*/ 210 h 249" name="T105"/>
                  <a:gd fmla="*/ 5 w 127" name="T106"/>
                  <a:gd fmla="*/ 241 h 24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49" w="127">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8" name="Freeform 298"/>
              <p:cNvSpPr/>
              <p:nvPr/>
            </p:nvSpPr>
            <p:spPr bwMode="auto">
              <a:xfrm>
                <a:off x="4062413" y="2243138"/>
                <a:ext cx="1588" cy="0"/>
              </a:xfrm>
              <a:custGeom>
                <a:gdLst>
                  <a:gd fmla="*/ 5 w 5" name="T0"/>
                  <a:gd fmla="*/ 1 h 1" name="T1"/>
                  <a:gd fmla="*/ 0 w 5" name="T2"/>
                  <a:gd fmla="*/ 0 h 1" name="T3"/>
                  <a:gd fmla="*/ 5 w 5" name="T4"/>
                  <a:gd fmla="*/ 1 h 1" name="T5"/>
                </a:gdLst>
                <a:cxnLst>
                  <a:cxn ang="0">
                    <a:pos x="T0" y="T1"/>
                  </a:cxn>
                  <a:cxn ang="0">
                    <a:pos x="T2" y="T3"/>
                  </a:cxn>
                  <a:cxn ang="0">
                    <a:pos x="T4" y="T5"/>
                  </a:cxn>
                </a:cxnLst>
                <a:rect b="b" l="0" r="r" t="0"/>
                <a:pathLst>
                  <a:path h="1" w="5">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9" name="Freeform 299"/>
              <p:cNvSpPr/>
              <p:nvPr/>
            </p:nvSpPr>
            <p:spPr bwMode="auto">
              <a:xfrm flipH="1">
                <a:off x="4056063" y="2247900"/>
                <a:ext cx="0" cy="0"/>
              </a:xfrm>
              <a:custGeom>
                <a:gdLst>
                  <a:gd fmla="*/ 2 w 3" name="T0"/>
                  <a:gd fmla="*/ 1 w 3" name="T1"/>
                  <a:gd fmla="*/ 1 w 3" name="T2"/>
                  <a:gd fmla="*/ 2 w 3" name="T3"/>
                </a:gdLst>
                <a:cxnLst>
                  <a:cxn ang="0">
                    <a:pos x="T0" y="0"/>
                  </a:cxn>
                  <a:cxn ang="0">
                    <a:pos x="T1" y="0"/>
                  </a:cxn>
                  <a:cxn ang="0">
                    <a:pos x="T2" y="0"/>
                  </a:cxn>
                  <a:cxn ang="0">
                    <a:pos x="T3" y="0"/>
                  </a:cxn>
                </a:cxnLst>
                <a:rect b="b" l="0" r="r" t="0"/>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0" name="Freeform 300"/>
              <p:cNvSpPr/>
              <p:nvPr/>
            </p:nvSpPr>
            <p:spPr bwMode="auto">
              <a:xfrm>
                <a:off x="4054476" y="2249488"/>
                <a:ext cx="1588" cy="0"/>
              </a:xfrm>
              <a:custGeom>
                <a:gdLst>
                  <a:gd fmla="*/ 2 w 2" name="T0"/>
                  <a:gd fmla="*/ 3 h 3" name="T1"/>
                  <a:gd fmla="*/ 0 w 2" name="T2"/>
                  <a:gd fmla="*/ 0 h 3" name="T3"/>
                  <a:gd fmla="*/ 2 w 2" name="T4"/>
                  <a:gd fmla="*/ 3 h 3" name="T5"/>
                </a:gdLst>
                <a:cxnLst>
                  <a:cxn ang="0">
                    <a:pos x="T0" y="T1"/>
                  </a:cxn>
                  <a:cxn ang="0">
                    <a:pos x="T2" y="T3"/>
                  </a:cxn>
                  <a:cxn ang="0">
                    <a:pos x="T4" y="T5"/>
                  </a:cxn>
                </a:cxnLst>
                <a:rect b="b" l="0" r="r" t="0"/>
                <a:pathLst>
                  <a:path h="3" w="2">
                    <a:moveTo>
                      <a:pt x="2" y="3"/>
                    </a:moveTo>
                    <a:cubicBezTo>
                      <a:pt x="1" y="2"/>
                      <a:pt x="0" y="1"/>
                      <a:pt x="0" y="0"/>
                    </a:cubicBezTo>
                    <a:lnTo>
                      <a:pt x="2"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1" name="Freeform 301"/>
              <p:cNvSpPr/>
              <p:nvPr/>
            </p:nvSpPr>
            <p:spPr bwMode="auto">
              <a:xfrm flipH="1">
                <a:off x="4052888" y="2251075"/>
                <a:ext cx="0" cy="0"/>
              </a:xfrm>
              <a:custGeom>
                <a:gdLst>
                  <a:gd fmla="*/ 2 w 2" name="T0"/>
                  <a:gd fmla="*/ 1 h 1" name="T1"/>
                  <a:gd fmla="*/ 0 w 2" name="T2"/>
                  <a:gd fmla="*/ 0 h 1" name="T3"/>
                  <a:gd fmla="*/ 2 w 2" name="T4"/>
                  <a:gd fmla="*/ 1 h 1" name="T5"/>
                </a:gdLst>
                <a:cxnLst>
                  <a:cxn ang="0">
                    <a:pos x="T0" y="T1"/>
                  </a:cxn>
                  <a:cxn ang="0">
                    <a:pos x="T2" y="T3"/>
                  </a:cxn>
                  <a:cxn ang="0">
                    <a:pos x="T4" y="T5"/>
                  </a:cxn>
                </a:cxnLst>
                <a:rect b="b" l="0" r="r" t="0"/>
                <a:pathLst>
                  <a:path h="1" w="2">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2" name="Freeform 302"/>
              <p:cNvSpPr/>
              <p:nvPr/>
            </p:nvSpPr>
            <p:spPr bwMode="auto">
              <a:xfrm>
                <a:off x="4052888" y="2251075"/>
                <a:ext cx="1588" cy="0"/>
              </a:xfrm>
              <a:custGeom>
                <a:gdLst>
                  <a:gd fmla="*/ 2 w 2" name="T0"/>
                  <a:gd fmla="*/ 0 h 1" name="T1"/>
                  <a:gd fmla="*/ 1 w 2" name="T2"/>
                  <a:gd fmla="*/ 1 h 1" name="T3"/>
                  <a:gd fmla="*/ 2 w 2" name="T4"/>
                  <a:gd fmla="*/ 0 h 1" name="T5"/>
                </a:gdLst>
                <a:cxnLst>
                  <a:cxn ang="0">
                    <a:pos x="T0" y="T1"/>
                  </a:cxn>
                  <a:cxn ang="0">
                    <a:pos x="T2" y="T3"/>
                  </a:cxn>
                  <a:cxn ang="0">
                    <a:pos x="T4" y="T5"/>
                  </a:cxn>
                </a:cxnLst>
                <a:rect b="b" l="0" r="r" t="0"/>
                <a:pathLst>
                  <a:path h="1" w="2">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3" name="Freeform 303"/>
              <p:cNvSpPr/>
              <p:nvPr/>
            </p:nvSpPr>
            <p:spPr bwMode="auto">
              <a:xfrm>
                <a:off x="4051301" y="2254250"/>
                <a:ext cx="1588" cy="0"/>
              </a:xfrm>
              <a:custGeom>
                <a:gdLst>
                  <a:gd fmla="*/ 2 w 3" name="T0"/>
                  <a:gd fmla="*/ 1 h 2" name="T1"/>
                  <a:gd fmla="*/ 1 w 3" name="T2"/>
                  <a:gd fmla="*/ 2 h 2" name="T3"/>
                  <a:gd fmla="*/ 2 w 3" name="T4"/>
                  <a:gd fmla="*/ 1 h 2" name="T5"/>
                </a:gdLst>
                <a:cxnLst>
                  <a:cxn ang="0">
                    <a:pos x="T0" y="T1"/>
                  </a:cxn>
                  <a:cxn ang="0">
                    <a:pos x="T2" y="T3"/>
                  </a:cxn>
                  <a:cxn ang="0">
                    <a:pos x="T4" y="T5"/>
                  </a:cxn>
                </a:cxnLst>
                <a:rect b="b" l="0" r="r" t="0"/>
                <a:pathLst>
                  <a:path h="2" w="3">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4" name="Freeform 304"/>
              <p:cNvSpPr/>
              <p:nvPr/>
            </p:nvSpPr>
            <p:spPr bwMode="auto">
              <a:xfrm>
                <a:off x="4051301" y="2255838"/>
                <a:ext cx="1588"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5" name="Freeform 305"/>
              <p:cNvSpPr/>
              <p:nvPr/>
            </p:nvSpPr>
            <p:spPr bwMode="auto">
              <a:xfrm>
                <a:off x="4041776" y="2282825"/>
                <a:ext cx="1588" cy="0"/>
              </a:xfrm>
              <a:custGeom>
                <a:gdLst>
                  <a:gd fmla="*/ 1 w 1" name="T0"/>
                  <a:gd fmla="*/ 0 w 1" name="T1"/>
                  <a:gd fmla="*/ 1 w 1" name="T2"/>
                  <a:gd fmla="*/ 1 w 1" name="T3"/>
                </a:gdLst>
                <a:cxnLst>
                  <a:cxn ang="0">
                    <a:pos x="T0" y="0"/>
                  </a:cxn>
                  <a:cxn ang="0">
                    <a:pos x="T1" y="0"/>
                  </a:cxn>
                  <a:cxn ang="0">
                    <a:pos x="T2" y="0"/>
                  </a:cxn>
                  <a:cxn ang="0">
                    <a:pos x="T3" y="0"/>
                  </a:cxn>
                </a:cxnLst>
                <a:rect b="b" l="0" r="r" t="0"/>
                <a:pathLst>
                  <a:path w="1">
                    <a:moveTo>
                      <a:pt x="1" y="0"/>
                    </a:moveTo>
                    <a:lnTo>
                      <a:pt x="0" y="0"/>
                    </a:lnTo>
                    <a:lnTo>
                      <a:pt x="1"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6" name="Freeform 306"/>
              <p:cNvSpPr/>
              <p:nvPr/>
            </p:nvSpPr>
            <p:spPr bwMode="auto">
              <a:xfrm>
                <a:off x="4035426" y="2293938"/>
                <a:ext cx="1588" cy="1587"/>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7"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8" name="Freeform 308"/>
              <p:cNvSpPr/>
              <p:nvPr/>
            </p:nvSpPr>
            <p:spPr bwMode="auto">
              <a:xfrm>
                <a:off x="3968751" y="1946275"/>
                <a:ext cx="1588" cy="0"/>
              </a:xfrm>
              <a:custGeom>
                <a:gdLst>
                  <a:gd fmla="*/ 2 w 3" name="T0"/>
                  <a:gd fmla="*/ 1 h 2" name="T1"/>
                  <a:gd fmla="*/ 2 w 3" name="T2"/>
                  <a:gd fmla="*/ 0 h 2" name="T3"/>
                  <a:gd fmla="*/ 2 w 3" name="T4"/>
                  <a:gd fmla="*/ 1 h 2" name="T5"/>
                </a:gdLst>
                <a:cxnLst>
                  <a:cxn ang="0">
                    <a:pos x="T0" y="T1"/>
                  </a:cxn>
                  <a:cxn ang="0">
                    <a:pos x="T2" y="T3"/>
                  </a:cxn>
                  <a:cxn ang="0">
                    <a:pos x="T4" y="T5"/>
                  </a:cxn>
                </a:cxnLst>
                <a:rect b="b" l="0" r="r" t="0"/>
                <a:pathLst>
                  <a:path h="2" w="3">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9" name="Freeform 309"/>
              <p:cNvSpPr/>
              <p:nvPr/>
            </p:nvSpPr>
            <p:spPr bwMode="auto">
              <a:xfrm>
                <a:off x="3925888" y="1946275"/>
                <a:ext cx="42863" cy="92075"/>
              </a:xfrm>
              <a:custGeom>
                <a:gdLst>
                  <a:gd fmla="*/ 9 w 119" name="T0"/>
                  <a:gd fmla="*/ 224 h 255" name="T1"/>
                  <a:gd fmla="*/ 10 w 119" name="T2"/>
                  <a:gd fmla="*/ 215 h 255" name="T3"/>
                  <a:gd fmla="*/ 7 w 119" name="T4"/>
                  <a:gd fmla="*/ 197 h 255" name="T5"/>
                  <a:gd fmla="*/ 9 w 119" name="T6"/>
                  <a:gd fmla="*/ 192 h 255" name="T7"/>
                  <a:gd fmla="*/ 18 w 119" name="T8"/>
                  <a:gd fmla="*/ 177 h 255" name="T9"/>
                  <a:gd fmla="*/ 21 w 119" name="T10"/>
                  <a:gd fmla="*/ 172 h 255" name="T11"/>
                  <a:gd fmla="*/ 25 w 119" name="T12"/>
                  <a:gd fmla="*/ 162 h 255" name="T13"/>
                  <a:gd fmla="*/ 30 w 119" name="T14"/>
                  <a:gd fmla="*/ 157 h 255" name="T15"/>
                  <a:gd fmla="*/ 27 w 119" name="T16"/>
                  <a:gd fmla="*/ 147 h 255" name="T17"/>
                  <a:gd fmla="*/ 25 w 119" name="T18"/>
                  <a:gd fmla="*/ 141 h 255" name="T19"/>
                  <a:gd fmla="*/ 29 w 119" name="T20"/>
                  <a:gd fmla="*/ 133 h 255" name="T21"/>
                  <a:gd fmla="*/ 32 w 119" name="T22"/>
                  <a:gd fmla="*/ 125 h 255" name="T23"/>
                  <a:gd fmla="*/ 33 w 119" name="T24"/>
                  <a:gd fmla="*/ 122 h 255" name="T25"/>
                  <a:gd fmla="*/ 33 w 119" name="T26"/>
                  <a:gd fmla="*/ 116 h 255" name="T27"/>
                  <a:gd fmla="*/ 38 w 119" name="T28"/>
                  <a:gd fmla="*/ 109 h 255" name="T29"/>
                  <a:gd fmla="*/ 41 w 119" name="T30"/>
                  <a:gd fmla="*/ 101 h 255" name="T31"/>
                  <a:gd fmla="*/ 46 w 119" name="T32"/>
                  <a:gd fmla="*/ 93 h 255" name="T33"/>
                  <a:gd fmla="*/ 52 w 119" name="T34"/>
                  <a:gd fmla="*/ 91 h 255" name="T35"/>
                  <a:gd fmla="*/ 50 w 119" name="T36"/>
                  <a:gd fmla="*/ 86 h 255" name="T37"/>
                  <a:gd fmla="*/ 54 w 119" name="T38"/>
                  <a:gd fmla="*/ 86 h 255" name="T39"/>
                  <a:gd fmla="*/ 53 w 119" name="T40"/>
                  <a:gd fmla="*/ 80 h 255" name="T41"/>
                  <a:gd fmla="*/ 56 w 119" name="T42"/>
                  <a:gd fmla="*/ 73 h 255" name="T43"/>
                  <a:gd fmla="*/ 61 w 119" name="T44"/>
                  <a:gd fmla="*/ 63 h 255" name="T45"/>
                  <a:gd fmla="*/ 64 w 119" name="T46"/>
                  <a:gd fmla="*/ 58 h 255" name="T47"/>
                  <a:gd fmla="*/ 69 w 119" name="T48"/>
                  <a:gd fmla="*/ 47 h 255" name="T49"/>
                  <a:gd fmla="*/ 73 w 119" name="T50"/>
                  <a:gd fmla="*/ 45 h 255" name="T51"/>
                  <a:gd fmla="*/ 76 w 119" name="T52"/>
                  <a:gd fmla="*/ 45 h 255" name="T53"/>
                  <a:gd fmla="*/ 78 w 119" name="T54"/>
                  <a:gd fmla="*/ 41 h 255" name="T55"/>
                  <a:gd fmla="*/ 80 w 119" name="T56"/>
                  <a:gd fmla="*/ 36 h 255" name="T57"/>
                  <a:gd fmla="*/ 77 w 119" name="T58"/>
                  <a:gd fmla="*/ 32 h 255" name="T59"/>
                  <a:gd fmla="*/ 78 w 119" name="T60"/>
                  <a:gd fmla="*/ 28 h 255" name="T61"/>
                  <a:gd fmla="*/ 84 w 119" name="T62"/>
                  <a:gd fmla="*/ 27 h 255" name="T63"/>
                  <a:gd fmla="*/ 87 w 119" name="T64"/>
                  <a:gd fmla="*/ 24 h 255" name="T65"/>
                  <a:gd fmla="*/ 90 w 119" name="T66"/>
                  <a:gd fmla="*/ 23 h 255" name="T67"/>
                  <a:gd fmla="*/ 84 w 119" name="T68"/>
                  <a:gd fmla="*/ 16 h 255" name="T69"/>
                  <a:gd fmla="*/ 90 w 119" name="T70"/>
                  <a:gd fmla="*/ 17 h 255" name="T71"/>
                  <a:gd fmla="*/ 99 w 119" name="T72"/>
                  <a:gd fmla="*/ 22 h 255" name="T73"/>
                  <a:gd fmla="*/ 92 w 119" name="T74"/>
                  <a:gd fmla="*/ 9 h 255" name="T75"/>
                  <a:gd fmla="*/ 104 w 119" name="T76"/>
                  <a:gd fmla="*/ 6 h 255" name="T77"/>
                  <a:gd fmla="*/ 110 w 119" name="T78"/>
                  <a:gd fmla="*/ 4 h 255" name="T79"/>
                  <a:gd fmla="*/ 114 w 119" name="T80"/>
                  <a:gd fmla="*/ 0 h 255" name="T81"/>
                  <a:gd fmla="*/ 118 w 119" name="T82"/>
                  <a:gd fmla="*/ 5 h 255" name="T83"/>
                  <a:gd fmla="*/ 113 w 119" name="T84"/>
                  <a:gd fmla="*/ 7 h 255" name="T85"/>
                  <a:gd fmla="*/ 111 w 119" name="T86"/>
                  <a:gd fmla="*/ 18 h 255" name="T87"/>
                  <a:gd fmla="*/ 104 w 119" name="T88"/>
                  <a:gd fmla="*/ 36 h 255" name="T89"/>
                  <a:gd fmla="*/ 96 w 119" name="T90"/>
                  <a:gd fmla="*/ 50 h 255" name="T91"/>
                  <a:gd fmla="*/ 85 w 119" name="T92"/>
                  <a:gd fmla="*/ 74 h 255" name="T93"/>
                  <a:gd fmla="*/ 79 w 119" name="T94"/>
                  <a:gd fmla="*/ 87 h 255" name="T95"/>
                  <a:gd fmla="*/ 67 w 119" name="T96"/>
                  <a:gd fmla="*/ 111 h 255" name="T97"/>
                  <a:gd fmla="*/ 58 w 119" name="T98"/>
                  <a:gd fmla="*/ 123 h 255" name="T99"/>
                  <a:gd fmla="*/ 50 w 119" name="T100"/>
                  <a:gd fmla="*/ 137 h 255" name="T101"/>
                  <a:gd fmla="*/ 45 w 119" name="T102"/>
                  <a:gd fmla="*/ 160 h 255" name="T103"/>
                  <a:gd fmla="*/ 28 w 119" name="T104"/>
                  <a:gd fmla="*/ 198 h 255" name="T105"/>
                  <a:gd fmla="*/ 29 w 119" name="T106"/>
                  <a:gd fmla="*/ 210 h 25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55" w="119">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0" name="Freeform 310"/>
              <p:cNvSpPr/>
              <p:nvPr/>
            </p:nvSpPr>
            <p:spPr bwMode="auto">
              <a:xfrm>
                <a:off x="3968751" y="1946275"/>
                <a:ext cx="1588" cy="0"/>
              </a:xfrm>
              <a:custGeom>
                <a:gdLst>
                  <a:gd fmla="*/ 4 w 4" name="T0"/>
                  <a:gd fmla="*/ 2 h 2" name="T1"/>
                  <a:gd fmla="*/ 0 w 4" name="T2"/>
                  <a:gd fmla="*/ 0 h 2" name="T3"/>
                  <a:gd fmla="*/ 4 w 4" name="T4"/>
                  <a:gd fmla="*/ 2 h 2" name="T5"/>
                </a:gdLst>
                <a:cxnLst>
                  <a:cxn ang="0">
                    <a:pos x="T0" y="T1"/>
                  </a:cxn>
                  <a:cxn ang="0">
                    <a:pos x="T2" y="T3"/>
                  </a:cxn>
                  <a:cxn ang="0">
                    <a:pos x="T4" y="T5"/>
                  </a:cxn>
                </a:cxnLst>
                <a:rect b="b" l="0" r="r" t="0"/>
                <a:pathLst>
                  <a:path h="2" w="4">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1" name="Freeform 311"/>
              <p:cNvSpPr/>
              <p:nvPr/>
            </p:nvSpPr>
            <p:spPr bwMode="auto">
              <a:xfrm flipH="1">
                <a:off x="3960813" y="1949450"/>
                <a:ext cx="0" cy="0"/>
              </a:xfrm>
              <a:custGeom>
                <a:gdLst>
                  <a:gd fmla="*/ 2 w 2" name="T0"/>
                  <a:gd fmla="*/ 2 h 2" name="T1"/>
                  <a:gd fmla="*/ 1 w 2" name="T2"/>
                  <a:gd fmla="*/ 2 h 2" name="T3"/>
                  <a:gd fmla="*/ 1 w 2" name="T4"/>
                  <a:gd fmla="*/ 1 h 2" name="T5"/>
                  <a:gd fmla="*/ 2 w 2" name="T6"/>
                  <a:gd fmla="*/ 2 h 2" name="T7"/>
                </a:gdLst>
                <a:cxnLst>
                  <a:cxn ang="0">
                    <a:pos x="T0" y="T1"/>
                  </a:cxn>
                  <a:cxn ang="0">
                    <a:pos x="T2" y="T3"/>
                  </a:cxn>
                  <a:cxn ang="0">
                    <a:pos x="T4" y="T5"/>
                  </a:cxn>
                  <a:cxn ang="0">
                    <a:pos x="T6" y="T7"/>
                  </a:cxn>
                </a:cxnLst>
                <a:rect b="b" l="0" r="r" t="0"/>
                <a:pathLst>
                  <a:path h="2" w="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2" name="Freeform 312"/>
              <p:cNvSpPr/>
              <p:nvPr/>
            </p:nvSpPr>
            <p:spPr bwMode="auto">
              <a:xfrm>
                <a:off x="3959226" y="1949450"/>
                <a:ext cx="1588" cy="1587"/>
              </a:xfrm>
              <a:custGeom>
                <a:gdLst>
                  <a:gd fmla="*/ 2 w 2" name="T0"/>
                  <a:gd fmla="*/ 2 h 2" name="T1"/>
                  <a:gd fmla="*/ 0 w 2" name="T2"/>
                  <a:gd fmla="*/ 0 h 2" name="T3"/>
                  <a:gd fmla="*/ 2 w 2" name="T4"/>
                  <a:gd fmla="*/ 2 h 2" name="T5"/>
                </a:gdLst>
                <a:cxnLst>
                  <a:cxn ang="0">
                    <a:pos x="T0" y="T1"/>
                  </a:cxn>
                  <a:cxn ang="0">
                    <a:pos x="T2" y="T3"/>
                  </a:cxn>
                  <a:cxn ang="0">
                    <a:pos x="T4" y="T5"/>
                  </a:cxn>
                </a:cxnLst>
                <a:rect b="b" l="0" r="r" t="0"/>
                <a:pathLst>
                  <a:path h="2" w="2">
                    <a:moveTo>
                      <a:pt x="2" y="2"/>
                    </a:moveTo>
                    <a:cubicBezTo>
                      <a:pt x="1" y="2"/>
                      <a:pt x="0" y="0"/>
                      <a:pt x="0" y="0"/>
                    </a:cubicBezTo>
                    <a:lnTo>
                      <a:pt x="2"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3" name="Freeform 313"/>
              <p:cNvSpPr/>
              <p:nvPr/>
            </p:nvSpPr>
            <p:spPr bwMode="auto">
              <a:xfrm flipH="1">
                <a:off x="3957638" y="1951038"/>
                <a:ext cx="0" cy="0"/>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4" name="Freeform 314"/>
              <p:cNvSpPr/>
              <p:nvPr/>
            </p:nvSpPr>
            <p:spPr bwMode="auto">
              <a:xfrm flipH="1">
                <a:off x="3957638" y="1951038"/>
                <a:ext cx="0" cy="1587"/>
              </a:xfrm>
              <a:custGeom>
                <a:gdLst>
                  <a:gd fmla="*/ 2 w 2" name="T0"/>
                  <a:gd fmla="*/ 1 h 2" name="T1"/>
                  <a:gd fmla="*/ 0 w 2" name="T2"/>
                  <a:gd fmla="*/ 1 h 2" name="T3"/>
                  <a:gd fmla="*/ 2 w 2" name="T4"/>
                  <a:gd fmla="*/ 1 h 2" name="T5"/>
                </a:gdLst>
                <a:cxnLst>
                  <a:cxn ang="0">
                    <a:pos x="T0" y="T1"/>
                  </a:cxn>
                  <a:cxn ang="0">
                    <a:pos x="T2" y="T3"/>
                  </a:cxn>
                  <a:cxn ang="0">
                    <a:pos x="T4" y="T5"/>
                  </a:cxn>
                </a:cxnLst>
                <a:rect b="b" l="0" r="r" t="0"/>
                <a:pathLst>
                  <a:path h="2" w="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5" name="Freeform 315"/>
              <p:cNvSpPr/>
              <p:nvPr/>
            </p:nvSpPr>
            <p:spPr bwMode="auto">
              <a:xfrm>
                <a:off x="3954463" y="1954213"/>
                <a:ext cx="1588" cy="0"/>
              </a:xfrm>
              <a:custGeom>
                <a:gdLst>
                  <a:gd fmla="*/ 1 w 2" name="T0"/>
                  <a:gd fmla="*/ 2 h 3" name="T1"/>
                  <a:gd fmla="*/ 0 w 2" name="T2"/>
                  <a:gd fmla="*/ 2 h 3" name="T3"/>
                  <a:gd fmla="*/ 1 w 2" name="T4"/>
                  <a:gd fmla="*/ 2 h 3" name="T5"/>
                </a:gdLst>
                <a:cxnLst>
                  <a:cxn ang="0">
                    <a:pos x="T0" y="T1"/>
                  </a:cxn>
                  <a:cxn ang="0">
                    <a:pos x="T2" y="T3"/>
                  </a:cxn>
                  <a:cxn ang="0">
                    <a:pos x="T4" y="T5"/>
                  </a:cxn>
                </a:cxnLst>
                <a:rect b="b" l="0" r="r" t="0"/>
                <a:pathLst>
                  <a:path h="3" w="2">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6" name="Freeform 316"/>
              <p:cNvSpPr/>
              <p:nvPr/>
            </p:nvSpPr>
            <p:spPr bwMode="auto">
              <a:xfrm flipH="1">
                <a:off x="3954463" y="1955800"/>
                <a:ext cx="0" cy="0"/>
              </a:xfrm>
              <a:custGeom>
                <a:gdLst>
                  <a:gd fmla="*/ 1 w 1" name="T0"/>
                  <a:gd fmla="*/ 1 h 1" name="T1"/>
                  <a:gd fmla="*/ 1 w 1" name="T2"/>
                  <a:gd fmla="*/ 1 h 1" name="T3"/>
                  <a:gd fmla="*/ 0 w 1" name="T4"/>
                  <a:gd fmla="*/ 0 h 1" name="T5"/>
                  <a:gd fmla="*/ 1 w 1" name="T6"/>
                  <a:gd fmla="*/ 1 h 1" name="T7"/>
                </a:gdLst>
                <a:cxnLst>
                  <a:cxn ang="0">
                    <a:pos x="T0" y="T1"/>
                  </a:cxn>
                  <a:cxn ang="0">
                    <a:pos x="T2" y="T3"/>
                  </a:cxn>
                  <a:cxn ang="0">
                    <a:pos x="T4" y="T5"/>
                  </a:cxn>
                  <a:cxn ang="0">
                    <a:pos x="T6" y="T7"/>
                  </a:cxn>
                </a:cxnLst>
                <a:rect b="b" l="0" r="r" t="0"/>
                <a:pathLst>
                  <a:path h="1" w="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7" name="Freeform 317"/>
              <p:cNvSpPr/>
              <p:nvPr/>
            </p:nvSpPr>
            <p:spPr bwMode="auto">
              <a:xfrm>
                <a:off x="3940176" y="1984375"/>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8" name="Freeform 318"/>
              <p:cNvSpPr/>
              <p:nvPr/>
            </p:nvSpPr>
            <p:spPr bwMode="auto">
              <a:xfrm>
                <a:off x="3933826" y="1997075"/>
                <a:ext cx="1588" cy="0"/>
              </a:xfrm>
              <a:custGeom>
                <a:gdLst>
                  <a:gd fmla="*/ 1 w 2" name="T0"/>
                  <a:gd fmla="*/ 0 h 1" name="T1"/>
                  <a:gd fmla="*/ 0 w 2" name="T2"/>
                  <a:gd fmla="*/ 0 h 1" name="T3"/>
                  <a:gd fmla="*/ 1 w 2" name="T4"/>
                  <a:gd fmla="*/ 0 h 1" name="T5"/>
                </a:gdLst>
                <a:cxnLst>
                  <a:cxn ang="0">
                    <a:pos x="T0" y="T1"/>
                  </a:cxn>
                  <a:cxn ang="0">
                    <a:pos x="T2" y="T3"/>
                  </a:cxn>
                  <a:cxn ang="0">
                    <a:pos x="T4" y="T5"/>
                  </a:cxn>
                </a:cxnLst>
                <a:rect b="b" l="0" r="r" t="0"/>
                <a:pathLst>
                  <a:path h="1" w="2">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9" name="Freeform 319"/>
              <p:cNvSpPr/>
              <p:nvPr/>
            </p:nvSpPr>
            <p:spPr bwMode="auto">
              <a:xfrm>
                <a:off x="3933826" y="200501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0" name="Freeform 320"/>
              <p:cNvSpPr/>
              <p:nvPr/>
            </p:nvSpPr>
            <p:spPr bwMode="auto">
              <a:xfrm flipH="1">
                <a:off x="3990976" y="2590800"/>
                <a:ext cx="0" cy="0"/>
              </a:xfrm>
              <a:custGeom>
                <a:gdLst>
                  <a:gd fmla="*/ 2 h 3" name="T0"/>
                  <a:gd fmla="*/ 1 h 3" name="T1"/>
                  <a:gd fmla="*/ 2 h 3" name="T2"/>
                </a:gdLst>
                <a:cxnLst>
                  <a:cxn ang="0">
                    <a:pos x="0" y="T0"/>
                  </a:cxn>
                  <a:cxn ang="0">
                    <a:pos x="0" y="T1"/>
                  </a:cxn>
                  <a:cxn ang="0">
                    <a:pos x="0" y="T2"/>
                  </a:cxn>
                </a:cxnLst>
                <a:rect b="b" l="0" r="r" t="0"/>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1" name="Freeform 321"/>
              <p:cNvSpPr/>
              <p:nvPr/>
            </p:nvSpPr>
            <p:spPr bwMode="auto">
              <a:xfrm>
                <a:off x="3968751" y="2582863"/>
                <a:ext cx="22225" cy="28575"/>
              </a:xfrm>
              <a:custGeom>
                <a:gdLst>
                  <a:gd fmla="*/ 9 w 64" name="T0"/>
                  <a:gd fmla="*/ 67 h 78" name="T1"/>
                  <a:gd fmla="*/ 9 w 64" name="T2"/>
                  <a:gd fmla="*/ 64 h 78" name="T3"/>
                  <a:gd fmla="*/ 5 w 64" name="T4"/>
                  <a:gd fmla="*/ 57 h 78" name="T5"/>
                  <a:gd fmla="*/ 6 w 64" name="T6"/>
                  <a:gd fmla="*/ 55 h 78" name="T7"/>
                  <a:gd fmla="*/ 11 w 64" name="T8"/>
                  <a:gd fmla="*/ 51 h 78" name="T9"/>
                  <a:gd fmla="*/ 12 w 64" name="T10"/>
                  <a:gd fmla="*/ 49 h 78" name="T11"/>
                  <a:gd fmla="*/ 11 w 64" name="T12"/>
                  <a:gd fmla="*/ 45 h 78" name="T13"/>
                  <a:gd fmla="*/ 14 w 64" name="T14"/>
                  <a:gd fmla="*/ 43 h 78" name="T15"/>
                  <a:gd fmla="*/ 16 w 64" name="T16"/>
                  <a:gd fmla="*/ 43 h 78" name="T17"/>
                  <a:gd fmla="*/ 14 w 64" name="T18"/>
                  <a:gd fmla="*/ 40 h 78" name="T19"/>
                  <a:gd fmla="*/ 14 w 64" name="T20"/>
                  <a:gd fmla="*/ 35 h 78" name="T21"/>
                  <a:gd fmla="*/ 15 w 64" name="T22"/>
                  <a:gd fmla="*/ 33 h 78" name="T23"/>
                  <a:gd fmla="*/ 15 w 64" name="T24"/>
                  <a:gd fmla="*/ 30 h 78" name="T25"/>
                  <a:gd fmla="*/ 18 w 64" name="T26"/>
                  <a:gd fmla="*/ 29 h 78" name="T27"/>
                  <a:gd fmla="*/ 20 w 64" name="T28"/>
                  <a:gd fmla="*/ 27 h 78" name="T29"/>
                  <a:gd fmla="*/ 24 w 64" name="T30"/>
                  <a:gd fmla="*/ 26 h 78" name="T31"/>
                  <a:gd fmla="*/ 24 w 64" name="T32"/>
                  <a:gd fmla="*/ 23 h 78" name="T33"/>
                  <a:gd fmla="*/ 27 w 64" name="T34"/>
                  <a:gd fmla="*/ 25 h 78" name="T35"/>
                  <a:gd fmla="*/ 26 w 64" name="T36"/>
                  <a:gd fmla="*/ 22 h 78" name="T37"/>
                  <a:gd fmla="*/ 27 w 64" name="T38"/>
                  <a:gd fmla="*/ 21 h 78" name="T39"/>
                  <a:gd fmla="*/ 28 w 64" name="T40"/>
                  <a:gd fmla="*/ 19 h 78" name="T41"/>
                  <a:gd fmla="*/ 32 w 64" name="T42"/>
                  <a:gd fmla="*/ 16 h 78" name="T43"/>
                  <a:gd fmla="*/ 34 w 64" name="T44"/>
                  <a:gd fmla="*/ 15 h 78" name="T45"/>
                  <a:gd fmla="*/ 36 w 64" name="T46"/>
                  <a:gd fmla="*/ 14 h 78" name="T47"/>
                  <a:gd fmla="*/ 40 w 64" name="T48"/>
                  <a:gd fmla="*/ 13 h 78" name="T49"/>
                  <a:gd fmla="*/ 43 w 64" name="T50"/>
                  <a:gd fmla="*/ 19 h 78" name="T51"/>
                  <a:gd fmla="*/ 42 w 64" name="T52"/>
                  <a:gd fmla="*/ 12 h 78" name="T53"/>
                  <a:gd fmla="*/ 41 w 64" name="T54"/>
                  <a:gd fmla="*/ 5 h 78" name="T55"/>
                  <a:gd fmla="*/ 44 w 64" name="T56"/>
                  <a:gd fmla="*/ 7 h 78" name="T57"/>
                  <a:gd fmla="*/ 44 w 64" name="T58"/>
                  <a:gd fmla="*/ 3 h 78" name="T59"/>
                  <a:gd fmla="*/ 46 w 64" name="T60"/>
                  <a:gd fmla="*/ 6 h 78" name="T61"/>
                  <a:gd fmla="*/ 49 w 64" name="T62"/>
                  <a:gd fmla="*/ 11 h 78" name="T63"/>
                  <a:gd fmla="*/ 49 w 64" name="T64"/>
                  <a:gd fmla="*/ 5 h 78" name="T65"/>
                  <a:gd fmla="*/ 51 w 64" name="T66"/>
                  <a:gd fmla="*/ 8 h 78" name="T67"/>
                  <a:gd fmla="*/ 51 w 64" name="T68"/>
                  <a:gd fmla="*/ 3 h 78" name="T69"/>
                  <a:gd fmla="*/ 53 w 64" name="T70"/>
                  <a:gd fmla="*/ 3 h 78" name="T71"/>
                  <a:gd fmla="*/ 54 w 64" name="T72"/>
                  <a:gd fmla="*/ 12 h 78" name="T73"/>
                  <a:gd fmla="*/ 56 w 64" name="T74"/>
                  <a:gd fmla="*/ 6 h 78" name="T75"/>
                  <a:gd fmla="*/ 61 w 64" name="T76"/>
                  <a:gd fmla="*/ 17 h 78" name="T77"/>
                  <a:gd fmla="*/ 62 w 64" name="T78"/>
                  <a:gd fmla="*/ 18 h 78" name="T79"/>
                  <a:gd fmla="*/ 64 w 64" name="T80"/>
                  <a:gd fmla="*/ 18 h 78" name="T81"/>
                  <a:gd fmla="*/ 63 w 64" name="T82"/>
                  <a:gd fmla="*/ 23 h 78" name="T83"/>
                  <a:gd fmla="*/ 61 w 64" name="T84"/>
                  <a:gd fmla="*/ 19 h 78" name="T85"/>
                  <a:gd fmla="*/ 58 w 64" name="T86"/>
                  <a:gd fmla="*/ 27 h 78" name="T87"/>
                  <a:gd fmla="*/ 54 w 64" name="T88"/>
                  <a:gd fmla="*/ 31 h 78" name="T89"/>
                  <a:gd fmla="*/ 49 w 64" name="T90"/>
                  <a:gd fmla="*/ 35 h 78" name="T91"/>
                  <a:gd fmla="*/ 46 w 64" name="T92"/>
                  <a:gd fmla="*/ 38 h 78" name="T93"/>
                  <a:gd fmla="*/ 44 w 64" name="T94"/>
                  <a:gd fmla="*/ 41 h 78" name="T95"/>
                  <a:gd fmla="*/ 38 w 64" name="T96"/>
                  <a:gd fmla="*/ 44 h 78" name="T97"/>
                  <a:gd fmla="*/ 33 w 64" name="T98"/>
                  <a:gd fmla="*/ 44 h 78" name="T99"/>
                  <a:gd fmla="*/ 28 w 64" name="T100"/>
                  <a:gd fmla="*/ 46 h 78" name="T101"/>
                  <a:gd fmla="*/ 27 w 64" name="T102"/>
                  <a:gd fmla="*/ 64 h 78" name="T103"/>
                  <a:gd fmla="*/ 24 w 64" name="T104"/>
                  <a:gd fmla="*/ 67 h 78" name="T105"/>
                  <a:gd fmla="*/ 16 w 64" name="T106"/>
                  <a:gd fmla="*/ 78 h 7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8" w="64">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2" name="Freeform 322"/>
              <p:cNvSpPr/>
              <p:nvPr/>
            </p:nvSpPr>
            <p:spPr bwMode="auto">
              <a:xfrm flipH="1">
                <a:off x="3990976" y="2589213"/>
                <a:ext cx="0" cy="1587"/>
              </a:xfrm>
              <a:custGeom>
                <a:gdLst>
                  <a:gd fmla="*/ 4 h 4" name="T0"/>
                  <a:gd fmla="*/ 0 h 4" name="T1"/>
                  <a:gd fmla="*/ 4 h 4" name="T2"/>
                </a:gdLst>
                <a:cxnLst>
                  <a:cxn ang="0">
                    <a:pos x="0" y="T0"/>
                  </a:cxn>
                  <a:cxn ang="0">
                    <a:pos x="0" y="T1"/>
                  </a:cxn>
                  <a:cxn ang="0">
                    <a:pos x="0" y="T2"/>
                  </a:cxn>
                </a:cxnLst>
                <a:rect b="b" l="0" r="r" t="0"/>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3" name="Freeform 323"/>
              <p:cNvSpPr/>
              <p:nvPr/>
            </p:nvSpPr>
            <p:spPr bwMode="auto">
              <a:xfrm flipH="1">
                <a:off x="3987801" y="2584450"/>
                <a:ext cx="0" cy="1587"/>
              </a:xfrm>
              <a:custGeom>
                <a:gdLst>
                  <a:gd fmla="*/ 1 w 1" name="T0"/>
                  <a:gd fmla="*/ 2 h 3" name="T1"/>
                  <a:gd fmla="*/ 0 w 1" name="T2"/>
                  <a:gd fmla="*/ 1 h 3" name="T3"/>
                  <a:gd fmla="*/ 1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4" name="Freeform 324"/>
              <p:cNvSpPr/>
              <p:nvPr/>
            </p:nvSpPr>
            <p:spPr bwMode="auto">
              <a:xfrm flipH="1">
                <a:off x="3987801" y="2584450"/>
                <a:ext cx="0" cy="0"/>
              </a:xfrm>
              <a:custGeom>
                <a:gdLst>
                  <a:gd fmla="*/ 2 h 2" name="T0"/>
                  <a:gd fmla="*/ 0 h 2" name="T1"/>
                  <a:gd fmla="*/ 2 h 2" name="T2"/>
                </a:gdLst>
                <a:cxnLst>
                  <a:cxn ang="0">
                    <a:pos x="0" y="T0"/>
                  </a:cxn>
                  <a:cxn ang="0">
                    <a:pos x="0" y="T1"/>
                  </a:cxn>
                  <a:cxn ang="0">
                    <a:pos x="0" y="T2"/>
                  </a:cxn>
                </a:cxnLst>
                <a:rect b="b" l="0" r="r" t="0"/>
                <a:pathLst>
                  <a:path h="2">
                    <a:moveTo>
                      <a:pt x="0" y="2"/>
                    </a:move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5" name="Freeform 325"/>
              <p:cNvSpPr/>
              <p:nvPr/>
            </p:nvSpPr>
            <p:spPr bwMode="auto">
              <a:xfrm flipH="1">
                <a:off x="3986213" y="2582863"/>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6" name="Freeform 326"/>
              <p:cNvSpPr/>
              <p:nvPr/>
            </p:nvSpPr>
            <p:spPr bwMode="auto">
              <a:xfrm flipH="1">
                <a:off x="3986213" y="2584450"/>
                <a:ext cx="0" cy="0"/>
              </a:xfrm>
              <a:custGeom>
                <a:gdLst>
                  <a:gd fmla="*/ 2 h 2" name="T0"/>
                  <a:gd fmla="*/ 1 h 2" name="T1"/>
                  <a:gd fmla="*/ 2 h 2" name="T2"/>
                </a:gdLst>
                <a:cxnLst>
                  <a:cxn ang="0">
                    <a:pos x="0" y="T0"/>
                  </a:cxn>
                  <a:cxn ang="0">
                    <a:pos x="0" y="T1"/>
                  </a:cxn>
                  <a:cxn ang="0">
                    <a:pos x="0" y="T2"/>
                  </a:cxn>
                </a:cxnLst>
                <a:rect b="b" l="0" r="r" t="0"/>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7" name="Freeform 327"/>
              <p:cNvSpPr/>
              <p:nvPr/>
            </p:nvSpPr>
            <p:spPr bwMode="auto">
              <a:xfrm flipH="1">
                <a:off x="3984626" y="2582863"/>
                <a:ext cx="0" cy="1587"/>
              </a:xfrm>
              <a:custGeom>
                <a:gdLst>
                  <a:gd fmla="*/ 1 w 1" name="T0"/>
                  <a:gd fmla="*/ 2 h 4" name="T1"/>
                  <a:gd fmla="*/ 0 w 1" name="T2"/>
                  <a:gd fmla="*/ 2 h 4" name="T3"/>
                  <a:gd fmla="*/ 1 w 1" name="T4"/>
                  <a:gd fmla="*/ 2 h 4" name="T5"/>
                </a:gdLst>
                <a:cxnLst>
                  <a:cxn ang="0">
                    <a:pos x="T0" y="T1"/>
                  </a:cxn>
                  <a:cxn ang="0">
                    <a:pos x="T2" y="T3"/>
                  </a:cxn>
                  <a:cxn ang="0">
                    <a:pos x="T4" y="T5"/>
                  </a:cxn>
                </a:cxnLst>
                <a:rect b="b" l="0" r="r" t="0"/>
                <a:pathLst>
                  <a:path h="4" w="1">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8" name="Freeform 328"/>
              <p:cNvSpPr/>
              <p:nvPr/>
            </p:nvSpPr>
            <p:spPr bwMode="auto">
              <a:xfrm flipH="1">
                <a:off x="3984626" y="2584450"/>
                <a:ext cx="0" cy="0"/>
              </a:xfrm>
              <a:custGeom>
                <a:gdLst>
                  <a:gd fmla="*/ 2 h 2" name="T0"/>
                  <a:gd fmla="*/ 2 h 2" name="T1"/>
                  <a:gd fmla="*/ 0 h 2" name="T2"/>
                  <a:gd fmla="*/ 2 h 2" name="T3"/>
                </a:gdLst>
                <a:cxnLst>
                  <a:cxn ang="0">
                    <a:pos x="0" y="T0"/>
                  </a:cxn>
                  <a:cxn ang="0">
                    <a:pos x="0" y="T1"/>
                  </a:cxn>
                  <a:cxn ang="0">
                    <a:pos x="0" y="T2"/>
                  </a:cxn>
                  <a:cxn ang="0">
                    <a:pos x="0" y="T3"/>
                  </a:cxn>
                </a:cxnLst>
                <a:rect b="b" l="0" r="r" t="0"/>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9" name="Freeform 329"/>
              <p:cNvSpPr/>
              <p:nvPr/>
            </p:nvSpPr>
            <p:spPr bwMode="auto">
              <a:xfrm>
                <a:off x="3975101" y="259238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0" name="Freeform 330"/>
              <p:cNvSpPr/>
              <p:nvPr/>
            </p:nvSpPr>
            <p:spPr bwMode="auto">
              <a:xfrm flipH="1">
                <a:off x="3971926" y="2595563"/>
                <a:ext cx="0" cy="0"/>
              </a:xfrm>
              <a:custGeom>
                <a:gdLst>
                  <a:gd fmla="*/ 2 w 2" name="T0"/>
                  <a:gd fmla="*/ 1 h 2" name="T1"/>
                  <a:gd fmla="*/ 0 w 2" name="T2"/>
                  <a:gd fmla="*/ 0 h 2" name="T3"/>
                  <a:gd fmla="*/ 2 w 2" name="T4"/>
                  <a:gd fmla="*/ 1 h 2" name="T5"/>
                </a:gdLst>
                <a:cxnLst>
                  <a:cxn ang="0">
                    <a:pos x="T0" y="T1"/>
                  </a:cxn>
                  <a:cxn ang="0">
                    <a:pos x="T2" y="T3"/>
                  </a:cxn>
                  <a:cxn ang="0">
                    <a:pos x="T4" y="T5"/>
                  </a:cxn>
                </a:cxnLst>
                <a:rect b="b" l="0" r="r" t="0"/>
                <a:pathLst>
                  <a:path h="2" w="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1"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2" name="Freeform 332"/>
              <p:cNvSpPr/>
              <p:nvPr/>
            </p:nvSpPr>
            <p:spPr bwMode="auto">
              <a:xfrm flipH="1">
                <a:off x="4003676" y="2643188"/>
                <a:ext cx="0" cy="0"/>
              </a:xfrm>
              <a:custGeom>
                <a:gdLst>
                  <a:gd fmla="*/ 1 w 2" name="T0"/>
                  <a:gd fmla="*/ 2 h 2" name="T1"/>
                  <a:gd fmla="*/ 1 w 2" name="T2"/>
                  <a:gd fmla="*/ 0 h 2" name="T3"/>
                  <a:gd fmla="*/ 1 w 2" name="T4"/>
                  <a:gd fmla="*/ 2 h 2" name="T5"/>
                </a:gdLst>
                <a:cxnLst>
                  <a:cxn ang="0">
                    <a:pos x="T0" y="T1"/>
                  </a:cxn>
                  <a:cxn ang="0">
                    <a:pos x="T2" y="T3"/>
                  </a:cxn>
                  <a:cxn ang="0">
                    <a:pos x="T4" y="T5"/>
                  </a:cxn>
                </a:cxnLst>
                <a:rect b="b" l="0" r="r" t="0"/>
                <a:pathLst>
                  <a:path h="2" w="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3" name="Freeform 333"/>
              <p:cNvSpPr/>
              <p:nvPr/>
            </p:nvSpPr>
            <p:spPr bwMode="auto">
              <a:xfrm>
                <a:off x="3971926" y="2638425"/>
                <a:ext cx="30163" cy="55562"/>
              </a:xfrm>
              <a:custGeom>
                <a:gdLst>
                  <a:gd fmla="*/ 11 w 87" name="T0"/>
                  <a:gd fmla="*/ 130 h 151" name="T1"/>
                  <a:gd fmla="*/ 12 w 87" name="T2"/>
                  <a:gd fmla="*/ 125 h 151" name="T3"/>
                  <a:gd fmla="*/ 9 w 87" name="T4"/>
                  <a:gd fmla="*/ 113 h 151" name="T5"/>
                  <a:gd fmla="*/ 10 w 87" name="T6"/>
                  <a:gd fmla="*/ 110 h 151" name="T7"/>
                  <a:gd fmla="*/ 16 w 87" name="T8"/>
                  <a:gd fmla="*/ 101 h 151" name="T9"/>
                  <a:gd fmla="*/ 17 w 87" name="T10"/>
                  <a:gd fmla="*/ 97 h 151" name="T11"/>
                  <a:gd fmla="*/ 16 w 87" name="T12"/>
                  <a:gd fmla="*/ 91 h 151" name="T13"/>
                  <a:gd fmla="*/ 19 w 87" name="T14"/>
                  <a:gd fmla="*/ 86 h 151" name="T15"/>
                  <a:gd fmla="*/ 22 w 87" name="T16"/>
                  <a:gd fmla="*/ 84 h 151" name="T17"/>
                  <a:gd fmla="*/ 19 w 87" name="T18"/>
                  <a:gd fmla="*/ 81 h 151" name="T19"/>
                  <a:gd fmla="*/ 18 w 87" name="T20"/>
                  <a:gd fmla="*/ 74 h 151" name="T21"/>
                  <a:gd fmla="*/ 20 w 87" name="T22"/>
                  <a:gd fmla="*/ 71 h 151" name="T23"/>
                  <a:gd fmla="*/ 19 w 87" name="T24"/>
                  <a:gd fmla="*/ 66 h 151" name="T25"/>
                  <a:gd fmla="*/ 23 w 87" name="T26"/>
                  <a:gd fmla="*/ 63 h 151" name="T27"/>
                  <a:gd fmla="*/ 24 w 87" name="T28"/>
                  <a:gd fmla="*/ 58 h 151" name="T29"/>
                  <a:gd fmla="*/ 29 w 87" name="T30"/>
                  <a:gd fmla="*/ 53 h 151" name="T31"/>
                  <a:gd fmla="*/ 29 w 87" name="T32"/>
                  <a:gd fmla="*/ 50 h 151" name="T33"/>
                  <a:gd fmla="*/ 32 w 87" name="T34"/>
                  <a:gd fmla="*/ 49 h 151" name="T35"/>
                  <a:gd fmla="*/ 31 w 87" name="T36"/>
                  <a:gd fmla="*/ 45 h 151" name="T37"/>
                  <a:gd fmla="*/ 31 w 87" name="T38"/>
                  <a:gd fmla="*/ 44 h 151" name="T39"/>
                  <a:gd fmla="*/ 32 w 87" name="T40"/>
                  <a:gd fmla="*/ 41 h 151" name="T41"/>
                  <a:gd fmla="*/ 37 w 87" name="T42"/>
                  <a:gd fmla="*/ 34 h 151" name="T43"/>
                  <a:gd fmla="*/ 39 w 87" name="T44"/>
                  <a:gd fmla="*/ 31 h 151" name="T45"/>
                  <a:gd fmla="*/ 41 w 87" name="T46"/>
                  <a:gd fmla="*/ 28 h 151" name="T47"/>
                  <a:gd fmla="*/ 47 w 87" name="T48"/>
                  <a:gd fmla="*/ 23 h 151" name="T49"/>
                  <a:gd fmla="*/ 53 w 87" name="T50"/>
                  <a:gd fmla="*/ 26 h 151" name="T51"/>
                  <a:gd fmla="*/ 50 w 87" name="T52"/>
                  <a:gd fmla="*/ 20 h 151" name="T53"/>
                  <a:gd fmla="*/ 47 w 87" name="T54"/>
                  <a:gd fmla="*/ 13 h 151" name="T55"/>
                  <a:gd fmla="*/ 51 w 87" name="T56"/>
                  <a:gd fmla="*/ 12 h 151" name="T57"/>
                  <a:gd fmla="*/ 50 w 87" name="T58"/>
                  <a:gd fmla="*/ 9 h 151" name="T59"/>
                  <a:gd fmla="*/ 53 w 87" name="T60"/>
                  <a:gd fmla="*/ 10 h 151" name="T61"/>
                  <a:gd fmla="*/ 59 w 87" name="T62"/>
                  <a:gd fmla="*/ 13 h 151" name="T63"/>
                  <a:gd fmla="*/ 58 w 87" name="T64"/>
                  <a:gd fmla="*/ 6 h 151" name="T65"/>
                  <a:gd fmla="*/ 61 w 87" name="T66"/>
                  <a:gd fmla="*/ 8 h 151" name="T67"/>
                  <a:gd fmla="*/ 61 w 87" name="T68"/>
                  <a:gd fmla="*/ 3 h 151" name="T69"/>
                  <a:gd fmla="*/ 64 w 87" name="T70"/>
                  <a:gd fmla="*/ 2 h 151" name="T71"/>
                  <a:gd fmla="*/ 67 w 87" name="T72"/>
                  <a:gd fmla="*/ 10 h 151" name="T73"/>
                  <a:gd fmla="*/ 69 w 87" name="T74"/>
                  <a:gd fmla="*/ 2 h 151" name="T75"/>
                  <a:gd fmla="*/ 80 w 87" name="T76"/>
                  <a:gd fmla="*/ 9 h 151" name="T77"/>
                  <a:gd fmla="*/ 82 w 87" name="T78"/>
                  <a:gd fmla="*/ 10 h 151" name="T79"/>
                  <a:gd fmla="*/ 86 w 87" name="T80"/>
                  <a:gd fmla="*/ 8 h 151" name="T81"/>
                  <a:gd fmla="*/ 86 w 87" name="T82"/>
                  <a:gd fmla="*/ 13 h 151" name="T83"/>
                  <a:gd fmla="*/ 81 w 87" name="T84"/>
                  <a:gd fmla="*/ 11 h 151" name="T85"/>
                  <a:gd fmla="*/ 78 w 87" name="T86"/>
                  <a:gd fmla="*/ 21 h 151" name="T87"/>
                  <a:gd fmla="*/ 71 w 87" name="T88"/>
                  <a:gd fmla="*/ 30 h 151" name="T89"/>
                  <a:gd fmla="*/ 65 w 87" name="T90"/>
                  <a:gd fmla="*/ 39 h 151" name="T91"/>
                  <a:gd fmla="*/ 60 w 87" name="T92"/>
                  <a:gd fmla="*/ 47 h 151" name="T93"/>
                  <a:gd fmla="*/ 57 w 87" name="T94"/>
                  <a:gd fmla="*/ 53 h 151" name="T95"/>
                  <a:gd fmla="*/ 48 w 87" name="T96"/>
                  <a:gd fmla="*/ 65 h 151" name="T97"/>
                  <a:gd fmla="*/ 42 w 87" name="T98"/>
                  <a:gd fmla="*/ 70 h 151" name="T99"/>
                  <a:gd fmla="*/ 36 w 87" name="T100"/>
                  <a:gd fmla="*/ 79 h 151" name="T101"/>
                  <a:gd fmla="*/ 32 w 87" name="T102"/>
                  <a:gd fmla="*/ 115 h 151" name="T103"/>
                  <a:gd fmla="*/ 29 w 87" name="T104"/>
                  <a:gd fmla="*/ 124 h 151" name="T105"/>
                  <a:gd fmla="*/ 6 w 87" name="T106"/>
                  <a:gd fmla="*/ 146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87">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4" name="Freeform 334"/>
              <p:cNvSpPr/>
              <p:nvPr/>
            </p:nvSpPr>
            <p:spPr bwMode="auto">
              <a:xfrm>
                <a:off x="4002088" y="2641600"/>
                <a:ext cx="1588"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5" name="Freeform 335"/>
              <p:cNvSpPr/>
              <p:nvPr/>
            </p:nvSpPr>
            <p:spPr bwMode="auto">
              <a:xfrm flipH="1">
                <a:off x="3997326" y="2640013"/>
                <a:ext cx="0" cy="0"/>
              </a:xfrm>
              <a:custGeom>
                <a:gdLst>
                  <a:gd fmla="*/ 1 w 2" name="T0"/>
                  <a:gd fmla="*/ 2 h 2" name="T1"/>
                  <a:gd fmla="*/ 1 w 2" name="T2"/>
                  <a:gd fmla="*/ 1 h 2" name="T3"/>
                  <a:gd fmla="*/ 1 w 2" name="T4"/>
                  <a:gd fmla="*/ 0 h 2" name="T5"/>
                  <a:gd fmla="*/ 1 w 2" name="T6"/>
                  <a:gd fmla="*/ 2 h 2" name="T7"/>
                </a:gdLst>
                <a:cxnLst>
                  <a:cxn ang="0">
                    <a:pos x="T0" y="T1"/>
                  </a:cxn>
                  <a:cxn ang="0">
                    <a:pos x="T2" y="T3"/>
                  </a:cxn>
                  <a:cxn ang="0">
                    <a:pos x="T4" y="T5"/>
                  </a:cxn>
                  <a:cxn ang="0">
                    <a:pos x="T6" y="T7"/>
                  </a:cxn>
                </a:cxnLst>
                <a:rect b="b" l="0" r="r" t="0"/>
                <a:pathLst>
                  <a:path h="2" w="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6" name="Freeform 336"/>
              <p:cNvSpPr/>
              <p:nvPr/>
            </p:nvSpPr>
            <p:spPr bwMode="auto">
              <a:xfrm flipH="1">
                <a:off x="3995738" y="2640013"/>
                <a:ext cx="0" cy="0"/>
              </a:xfrm>
              <a:custGeom>
                <a:gdLst>
                  <a:gd fmla="*/ 1 w 1" name="T0"/>
                  <a:gd fmla="*/ 3 h 3" name="T1"/>
                  <a:gd fmla="*/ 1 w 1" name="T2"/>
                  <a:gd fmla="*/ 0 h 3" name="T3"/>
                  <a:gd fmla="*/ 1 w 1" name="T4"/>
                  <a:gd fmla="*/ 3 h 3" name="T5"/>
                </a:gdLst>
                <a:cxnLst>
                  <a:cxn ang="0">
                    <a:pos x="T0" y="T1"/>
                  </a:cxn>
                  <a:cxn ang="0">
                    <a:pos x="T2" y="T3"/>
                  </a:cxn>
                  <a:cxn ang="0">
                    <a:pos x="T4" y="T5"/>
                  </a:cxn>
                </a:cxnLst>
                <a:rect b="b" l="0" r="r" t="0"/>
                <a:pathLst>
                  <a:path h="3" w="1">
                    <a:moveTo>
                      <a:pt x="1" y="3"/>
                    </a:moveTo>
                    <a:cubicBezTo>
                      <a:pt x="0" y="1"/>
                      <a:pt x="0" y="0"/>
                      <a:pt x="1" y="0"/>
                    </a:cubicBezTo>
                    <a:lnTo>
                      <a:pt x="1"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7" name="Freeform 337"/>
              <p:cNvSpPr/>
              <p:nvPr/>
            </p:nvSpPr>
            <p:spPr bwMode="auto">
              <a:xfrm flipH="1">
                <a:off x="3994151" y="2638425"/>
                <a:ext cx="0" cy="0"/>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8" name="Freeform 338"/>
              <p:cNvSpPr/>
              <p:nvPr/>
            </p:nvSpPr>
            <p:spPr bwMode="auto">
              <a:xfrm flipH="1">
                <a:off x="3994151" y="2640013"/>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9" name="Freeform 339"/>
              <p:cNvSpPr/>
              <p:nvPr/>
            </p:nvSpPr>
            <p:spPr bwMode="auto">
              <a:xfrm flipH="1">
                <a:off x="3990976" y="2640013"/>
                <a:ext cx="0" cy="1587"/>
              </a:xfrm>
              <a:custGeom>
                <a:gdLst>
                  <a:gd fmla="*/ 1 w 1" name="T0"/>
                  <a:gd fmla="*/ 2 h 3" name="T1"/>
                  <a:gd fmla="*/ 0 w 1" name="T2"/>
                  <a:gd fmla="*/ 2 h 3" name="T3"/>
                  <a:gd fmla="*/ 1 w 1" name="T4"/>
                  <a:gd fmla="*/ 2 h 3" name="T5"/>
                </a:gdLst>
                <a:cxnLst>
                  <a:cxn ang="0">
                    <a:pos x="T0" y="T1"/>
                  </a:cxn>
                  <a:cxn ang="0">
                    <a:pos x="T2" y="T3"/>
                  </a:cxn>
                  <a:cxn ang="0">
                    <a:pos x="T4" y="T5"/>
                  </a:cxn>
                </a:cxnLst>
                <a:rect b="b" l="0" r="r" t="0"/>
                <a:pathLst>
                  <a:path h="3" w="1">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0" name="Freeform 340"/>
              <p:cNvSpPr/>
              <p:nvPr/>
            </p:nvSpPr>
            <p:spPr bwMode="auto">
              <a:xfrm flipH="1">
                <a:off x="3990976" y="2641600"/>
                <a:ext cx="0" cy="0"/>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1" name="Freeform 341"/>
              <p:cNvSpPr/>
              <p:nvPr/>
            </p:nvSpPr>
            <p:spPr bwMode="auto">
              <a:xfrm>
                <a:off x="3979863" y="26590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2" name="Freeform 342"/>
              <p:cNvSpPr/>
              <p:nvPr/>
            </p:nvSpPr>
            <p:spPr bwMode="auto">
              <a:xfrm>
                <a:off x="3976688" y="2667000"/>
                <a:ext cx="1588" cy="0"/>
              </a:xfrm>
              <a:custGeom>
                <a:gdLst>
                  <a:gd fmla="*/ 2 w 3" name="T0"/>
                  <a:gd fmla="*/ 0 h 1" name="T1"/>
                  <a:gd fmla="*/ 0 w 3" name="T2"/>
                  <a:gd fmla="*/ 0 h 1" name="T3"/>
                  <a:gd fmla="*/ 2 w 3" name="T4"/>
                  <a:gd fmla="*/ 0 h 1" name="T5"/>
                </a:gdLst>
                <a:cxnLst>
                  <a:cxn ang="0">
                    <a:pos x="T0" y="T1"/>
                  </a:cxn>
                  <a:cxn ang="0">
                    <a:pos x="T2" y="T3"/>
                  </a:cxn>
                  <a:cxn ang="0">
                    <a:pos x="T4" y="T5"/>
                  </a:cxn>
                </a:cxnLst>
                <a:rect b="b" l="0" r="r" t="0"/>
                <a:pathLst>
                  <a:path h="1" w="3">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3" name="Freeform 343"/>
              <p:cNvSpPr/>
              <p:nvPr/>
            </p:nvSpPr>
            <p:spPr bwMode="auto">
              <a:xfrm>
                <a:off x="3978276" y="2671763"/>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4" name="Freeform 344"/>
              <p:cNvSpPr/>
              <p:nvPr/>
            </p:nvSpPr>
            <p:spPr bwMode="auto">
              <a:xfrm>
                <a:off x="5676901" y="1892300"/>
                <a:ext cx="1588" cy="0"/>
              </a:xfrm>
              <a:custGeom>
                <a:gdLst>
                  <a:gd fmla="*/ 1 w 2" name="T0"/>
                  <a:gd fmla="*/ 2 h 3" name="T1"/>
                  <a:gd fmla="*/ 1 w 2" name="T2"/>
                  <a:gd fmla="*/ 1 h 3" name="T3"/>
                  <a:gd fmla="*/ 1 w 2" name="T4"/>
                  <a:gd fmla="*/ 2 h 3" name="T5"/>
                </a:gdLst>
                <a:cxnLst>
                  <a:cxn ang="0">
                    <a:pos x="T0" y="T1"/>
                  </a:cxn>
                  <a:cxn ang="0">
                    <a:pos x="T2" y="T3"/>
                  </a:cxn>
                  <a:cxn ang="0">
                    <a:pos x="T4" y="T5"/>
                  </a:cxn>
                </a:cxnLst>
                <a:rect b="b" l="0" r="r" t="0"/>
                <a:pathLst>
                  <a:path h="3" w="2">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5" name="Freeform 345"/>
              <p:cNvSpPr/>
              <p:nvPr/>
            </p:nvSpPr>
            <p:spPr bwMode="auto">
              <a:xfrm>
                <a:off x="5630863" y="1887538"/>
                <a:ext cx="46038" cy="42862"/>
              </a:xfrm>
              <a:custGeom>
                <a:gdLst>
                  <a:gd fmla="*/ 14 w 129" name="T0"/>
                  <a:gd fmla="*/ 98 h 118" name="T1"/>
                  <a:gd fmla="*/ 17 w 129" name="T2"/>
                  <a:gd fmla="*/ 94 h 118" name="T3"/>
                  <a:gd fmla="*/ 19 w 129" name="T4"/>
                  <a:gd fmla="*/ 82 h 118" name="T5"/>
                  <a:gd fmla="*/ 22 w 129" name="T6"/>
                  <a:gd fmla="*/ 80 h 118" name="T7"/>
                  <a:gd fmla="*/ 31 w 129" name="T8"/>
                  <a:gd fmla="*/ 74 h 118" name="T9"/>
                  <a:gd fmla="*/ 34 w 129" name="T10"/>
                  <a:gd fmla="*/ 72 h 118" name="T11"/>
                  <a:gd fmla="*/ 36 w 129" name="T12"/>
                  <a:gd fmla="*/ 66 h 118" name="T13"/>
                  <a:gd fmla="*/ 41 w 129" name="T14"/>
                  <a:gd fmla="*/ 63 h 118" name="T15"/>
                  <a:gd fmla="*/ 44 w 129" name="T16"/>
                  <a:gd fmla="*/ 63 h 118" name="T17"/>
                  <a:gd fmla="*/ 44 w 129" name="T18"/>
                  <a:gd fmla="*/ 59 h 118" name="T19"/>
                  <a:gd fmla="*/ 46 w 129" name="T20"/>
                  <a:gd fmla="*/ 52 h 118" name="T21"/>
                  <a:gd fmla="*/ 49 w 129" name="T22"/>
                  <a:gd fmla="*/ 50 h 118" name="T23"/>
                  <a:gd fmla="*/ 50 w 129" name="T24"/>
                  <a:gd fmla="*/ 46 h 118" name="T25"/>
                  <a:gd fmla="*/ 55 w 129" name="T26"/>
                  <a:gd fmla="*/ 45 h 118" name="T27"/>
                  <a:gd fmla="*/ 58 w 129" name="T28"/>
                  <a:gd fmla="*/ 41 h 118" name="T29"/>
                  <a:gd fmla="*/ 64 w 129" name="T30"/>
                  <a:gd fmla="*/ 39 h 118" name="T31"/>
                  <a:gd fmla="*/ 65 w 129" name="T32"/>
                  <a:gd fmla="*/ 36 h 118" name="T33"/>
                  <a:gd fmla="*/ 69 w 129" name="T34"/>
                  <a:gd fmla="*/ 37 h 118" name="T35"/>
                  <a:gd fmla="*/ 69 w 129" name="T36"/>
                  <a:gd fmla="*/ 34 h 118" name="T37"/>
                  <a:gd fmla="*/ 70 w 129" name="T38"/>
                  <a:gd fmla="*/ 33 h 118" name="T39"/>
                  <a:gd fmla="*/ 72 w 129" name="T40"/>
                  <a:gd fmla="*/ 30 h 118" name="T41"/>
                  <a:gd fmla="*/ 78 w 129" name="T42"/>
                  <a:gd fmla="*/ 25 h 118" name="T43"/>
                  <a:gd fmla="*/ 81 w 129" name="T44"/>
                  <a:gd fmla="*/ 23 h 118" name="T45"/>
                  <a:gd fmla="*/ 83 w 129" name="T46"/>
                  <a:gd fmla="*/ 22 h 118" name="T47"/>
                  <a:gd fmla="*/ 90 w 129" name="T48"/>
                  <a:gd fmla="*/ 18 h 118" name="T49"/>
                  <a:gd fmla="*/ 95 w 129" name="T50"/>
                  <a:gd fmla="*/ 23 h 118" name="T51"/>
                  <a:gd fmla="*/ 93 w 129" name="T52"/>
                  <a:gd fmla="*/ 16 h 118" name="T53"/>
                  <a:gd fmla="*/ 91 w 129" name="T54"/>
                  <a:gd fmla="*/ 9 h 118" name="T55"/>
                  <a:gd fmla="*/ 95 w 129" name="T56"/>
                  <a:gd fmla="*/ 10 h 118" name="T57"/>
                  <a:gd fmla="*/ 95 w 129" name="T58"/>
                  <a:gd fmla="*/ 6 h 118" name="T59"/>
                  <a:gd fmla="*/ 97 w 129" name="T60"/>
                  <a:gd fmla="*/ 8 h 118" name="T61"/>
                  <a:gd fmla="*/ 102 w 129" name="T62"/>
                  <a:gd fmla="*/ 12 h 118" name="T63"/>
                  <a:gd fmla="*/ 102 w 129" name="T64"/>
                  <a:gd fmla="*/ 5 h 118" name="T65"/>
                  <a:gd fmla="*/ 104 w 129" name="T66"/>
                  <a:gd fmla="*/ 7 h 118" name="T67"/>
                  <a:gd fmla="*/ 104 w 129" name="T68"/>
                  <a:gd fmla="*/ 3 h 118" name="T69"/>
                  <a:gd fmla="*/ 107 w 129" name="T70"/>
                  <a:gd fmla="*/ 2 h 118" name="T71"/>
                  <a:gd fmla="*/ 110 w 129" name="T72"/>
                  <a:gd fmla="*/ 10 h 118" name="T73"/>
                  <a:gd fmla="*/ 111 w 129" name="T74"/>
                  <a:gd fmla="*/ 3 h 118" name="T75"/>
                  <a:gd fmla="*/ 122 w 129" name="T76"/>
                  <a:gd fmla="*/ 10 h 118" name="T77"/>
                  <a:gd fmla="*/ 124 w 129" name="T78"/>
                  <a:gd fmla="*/ 10 h 118" name="T79"/>
                  <a:gd fmla="*/ 128 w 129" name="T80"/>
                  <a:gd fmla="*/ 8 h 118" name="T81"/>
                  <a:gd fmla="*/ 128 w 129" name="T82"/>
                  <a:gd fmla="*/ 13 h 118" name="T83"/>
                  <a:gd fmla="*/ 123 w 129" name="T84"/>
                  <a:gd fmla="*/ 11 h 118" name="T85"/>
                  <a:gd fmla="*/ 121 w 129" name="T86"/>
                  <a:gd fmla="*/ 21 h 118" name="T87"/>
                  <a:gd fmla="*/ 112 w 129" name="T88"/>
                  <a:gd fmla="*/ 30 h 118" name="T89"/>
                  <a:gd fmla="*/ 103 w 129" name="T90"/>
                  <a:gd fmla="*/ 39 h 118" name="T91"/>
                  <a:gd fmla="*/ 95 w 129" name="T92"/>
                  <a:gd fmla="*/ 45 h 118" name="T93"/>
                  <a:gd fmla="*/ 90 w 129" name="T94"/>
                  <a:gd fmla="*/ 51 h 118" name="T95"/>
                  <a:gd fmla="*/ 77 w 129" name="T96"/>
                  <a:gd fmla="*/ 58 h 118" name="T97"/>
                  <a:gd fmla="*/ 69 w 129" name="T98"/>
                  <a:gd fmla="*/ 61 h 118" name="T99"/>
                  <a:gd fmla="*/ 59 w 129" name="T100"/>
                  <a:gd fmla="*/ 65 h 118" name="T101"/>
                  <a:gd fmla="*/ 39 w 129" name="T102"/>
                  <a:gd fmla="*/ 94 h 118" name="T103"/>
                  <a:gd fmla="*/ 33 w 129" name="T104"/>
                  <a:gd fmla="*/ 100 h 118" name="T105"/>
                  <a:gd fmla="*/ 10 w 129" name="T106"/>
                  <a:gd fmla="*/ 118 h 11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8" w="129">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6" name="Freeform 346"/>
              <p:cNvSpPr/>
              <p:nvPr/>
            </p:nvSpPr>
            <p:spPr bwMode="auto">
              <a:xfrm flipH="1">
                <a:off x="5676901" y="1890713"/>
                <a:ext cx="0" cy="1587"/>
              </a:xfrm>
              <a:custGeom>
                <a:gdLst>
                  <a:gd fmla="*/ 2 w 2" name="T0"/>
                  <a:gd fmla="*/ 4 h 4" name="T1"/>
                  <a:gd fmla="*/ 0 w 2" name="T2"/>
                  <a:gd fmla="*/ 0 h 4" name="T3"/>
                  <a:gd fmla="*/ 2 w 2" name="T4"/>
                  <a:gd fmla="*/ 4 h 4" name="T5"/>
                </a:gdLst>
                <a:cxnLst>
                  <a:cxn ang="0">
                    <a:pos x="T0" y="T1"/>
                  </a:cxn>
                  <a:cxn ang="0">
                    <a:pos x="T2" y="T3"/>
                  </a:cxn>
                  <a:cxn ang="0">
                    <a:pos x="T4" y="T5"/>
                  </a:cxn>
                </a:cxnLst>
                <a:rect b="b" l="0" r="r" t="0"/>
                <a:pathLst>
                  <a:path h="4" w="2">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7" name="Freeform 347"/>
              <p:cNvSpPr/>
              <p:nvPr/>
            </p:nvSpPr>
            <p:spPr bwMode="auto">
              <a:xfrm>
                <a:off x="5670551" y="1889125"/>
                <a:ext cx="1588" cy="0"/>
              </a:xfrm>
              <a:custGeom>
                <a:gdLst>
                  <a:gd fmla="*/ 1 w 1" name="T0"/>
                  <a:gd fmla="*/ 2 h 3" name="T1"/>
                  <a:gd fmla="*/ 0 w 1" name="T2"/>
                  <a:gd fmla="*/ 2 h 3" name="T3"/>
                  <a:gd fmla="*/ 0 w 1" name="T4"/>
                  <a:gd fmla="*/ 1 h 3" name="T5"/>
                  <a:gd fmla="*/ 1 w 1" name="T6"/>
                  <a:gd fmla="*/ 2 h 3" name="T7"/>
                </a:gdLst>
                <a:cxnLst>
                  <a:cxn ang="0">
                    <a:pos x="T0" y="T1"/>
                  </a:cxn>
                  <a:cxn ang="0">
                    <a:pos x="T2" y="T3"/>
                  </a:cxn>
                  <a:cxn ang="0">
                    <a:pos x="T4" y="T5"/>
                  </a:cxn>
                  <a:cxn ang="0">
                    <a:pos x="T6" y="T7"/>
                  </a:cxn>
                </a:cxnLst>
                <a:rect b="b" l="0" r="r" t="0"/>
                <a:pathLst>
                  <a:path h="3" w="1">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8" name="Freeform 348"/>
              <p:cNvSpPr/>
              <p:nvPr/>
            </p:nvSpPr>
            <p:spPr bwMode="auto">
              <a:xfrm flipH="1">
                <a:off x="5670551" y="1889125"/>
                <a:ext cx="0" cy="0"/>
              </a:xfrm>
              <a:custGeom>
                <a:gdLst>
                  <a:gd fmla="*/ 3 h 3" name="T0"/>
                  <a:gd fmla="*/ 0 h 3" name="T1"/>
                  <a:gd fmla="*/ 3 h 3" name="T2"/>
                </a:gdLst>
                <a:cxnLst>
                  <a:cxn ang="0">
                    <a:pos x="0" y="T0"/>
                  </a:cxn>
                  <a:cxn ang="0">
                    <a:pos x="0" y="T1"/>
                  </a:cxn>
                  <a:cxn ang="0">
                    <a:pos x="0" y="T2"/>
                  </a:cxn>
                </a:cxnLst>
                <a:rect b="b" l="0" r="r" t="0"/>
                <a:pathLst>
                  <a:path h="3">
                    <a:moveTo>
                      <a:pt x="0" y="3"/>
                    </a:moveTo>
                    <a:cubicBezTo>
                      <a:pt x="0" y="2"/>
                      <a:pt x="0" y="0"/>
                      <a:pt x="0" y="0"/>
                    </a:cubicBezTo>
                    <a:lnTo>
                      <a:pt x="0" y="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29" name="Freeform 349"/>
              <p:cNvSpPr/>
              <p:nvPr/>
            </p:nvSpPr>
            <p:spPr bwMode="auto">
              <a:xfrm>
                <a:off x="5667376" y="1887538"/>
                <a:ext cx="1588" cy="1587"/>
              </a:xfrm>
              <a:custGeom>
                <a:gdLst>
                  <a:gd fmla="*/ 1 w 1" name="T0"/>
                  <a:gd fmla="*/ 1 h 1" name="T1"/>
                  <a:gd fmla="*/ 1 w 1" name="T2"/>
                  <a:gd fmla="*/ 0 h 1" name="T3"/>
                  <a:gd fmla="*/ 1 w 1" name="T4"/>
                  <a:gd fmla="*/ 1 h 1" name="T5"/>
                </a:gdLst>
                <a:cxnLst>
                  <a:cxn ang="0">
                    <a:pos x="T0" y="T1"/>
                  </a:cxn>
                  <a:cxn ang="0">
                    <a:pos x="T2" y="T3"/>
                  </a:cxn>
                  <a:cxn ang="0">
                    <a:pos x="T4" y="T5"/>
                  </a:cxn>
                </a:cxnLst>
                <a:rect b="b" l="0" r="r" t="0"/>
                <a:pathLst>
                  <a:path h="1" w="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0" name="Freeform 350"/>
              <p:cNvSpPr/>
              <p:nvPr/>
            </p:nvSpPr>
            <p:spPr bwMode="auto">
              <a:xfrm flipH="1">
                <a:off x="5668963" y="1889125"/>
                <a:ext cx="0" cy="0"/>
              </a:xfrm>
              <a:custGeom>
                <a:gdLst>
                  <a:gd fmla="*/ 2 w 2" name="T0"/>
                  <a:gd fmla="*/ 2 h 2" name="T1"/>
                  <a:gd fmla="*/ 0 w 2" name="T2"/>
                  <a:gd fmla="*/ 1 h 2" name="T3"/>
                  <a:gd fmla="*/ 2 w 2" name="T4"/>
                  <a:gd fmla="*/ 2 h 2" name="T5"/>
                </a:gdLst>
                <a:cxnLst>
                  <a:cxn ang="0">
                    <a:pos x="T0" y="T1"/>
                  </a:cxn>
                  <a:cxn ang="0">
                    <a:pos x="T2" y="T3"/>
                  </a:cxn>
                  <a:cxn ang="0">
                    <a:pos x="T4" y="T5"/>
                  </a:cxn>
                </a:cxnLst>
                <a:rect b="b" l="0" r="r" t="0"/>
                <a:pathLst>
                  <a:path h="2" w="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1" name="Freeform 351"/>
              <p:cNvSpPr/>
              <p:nvPr/>
            </p:nvSpPr>
            <p:spPr bwMode="auto">
              <a:xfrm>
                <a:off x="5665788" y="1889125"/>
                <a:ext cx="1588" cy="0"/>
              </a:xfrm>
              <a:custGeom>
                <a:gdLst>
                  <a:gd fmla="*/ 0 w 1" name="T0"/>
                  <a:gd fmla="*/ 2 h 3" name="T1"/>
                  <a:gd fmla="*/ 0 w 1" name="T2"/>
                  <a:gd fmla="*/ 2 h 3" name="T3"/>
                  <a:gd fmla="*/ 0 w 1" name="T4"/>
                  <a:gd fmla="*/ 2 h 3" name="T5"/>
                </a:gdLst>
                <a:cxnLst>
                  <a:cxn ang="0">
                    <a:pos x="T0" y="T1"/>
                  </a:cxn>
                  <a:cxn ang="0">
                    <a:pos x="T2" y="T3"/>
                  </a:cxn>
                  <a:cxn ang="0">
                    <a:pos x="T4" y="T5"/>
                  </a:cxn>
                </a:cxnLst>
                <a:rect b="b" l="0" r="r" t="0"/>
                <a:pathLst>
                  <a:path h="3" w="1">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2" name="Freeform 352"/>
              <p:cNvSpPr/>
              <p:nvPr/>
            </p:nvSpPr>
            <p:spPr bwMode="auto">
              <a:xfrm flipH="1">
                <a:off x="5665788" y="1889125"/>
                <a:ext cx="0" cy="1587"/>
              </a:xfrm>
              <a:custGeom>
                <a:gdLst>
                  <a:gd fmla="*/ 1 w 1" name="T0"/>
                  <a:gd fmla="*/ 2 h 2" name="T1"/>
                  <a:gd fmla="*/ 1 w 1" name="T2"/>
                  <a:gd fmla="*/ 2 h 2" name="T3"/>
                  <a:gd fmla="*/ 0 w 1" name="T4"/>
                  <a:gd fmla="*/ 0 h 2" name="T5"/>
                  <a:gd fmla="*/ 1 w 1" name="T6"/>
                  <a:gd fmla="*/ 2 h 2" name="T7"/>
                </a:gdLst>
                <a:cxnLst>
                  <a:cxn ang="0">
                    <a:pos x="T0" y="T1"/>
                  </a:cxn>
                  <a:cxn ang="0">
                    <a:pos x="T2" y="T3"/>
                  </a:cxn>
                  <a:cxn ang="0">
                    <a:pos x="T4" y="T5"/>
                  </a:cxn>
                  <a:cxn ang="0">
                    <a:pos x="T6" y="T7"/>
                  </a:cxn>
                </a:cxnLst>
                <a:rect b="b" l="0" r="r" t="0"/>
                <a:pathLst>
                  <a:path h="2" w="1">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3" name="Freeform 353"/>
              <p:cNvSpPr/>
              <p:nvPr/>
            </p:nvSpPr>
            <p:spPr bwMode="auto">
              <a:xfrm flipH="1">
                <a:off x="5651501" y="1901825"/>
                <a:ext cx="0" cy="1587"/>
              </a:xfrm>
              <a:custGeom>
                <a:gdLst>
                  <a:gd fmla="*/ 1 h 1" name="T0"/>
                  <a:gd fmla="*/ 0 h 1" name="T1"/>
                  <a:gd fmla="*/ 1 h 1" name="T2"/>
                  <a:gd fmla="*/ 1 h 1" name="T3"/>
                </a:gdLst>
                <a:cxnLst>
                  <a:cxn ang="0">
                    <a:pos x="0" y="T0"/>
                  </a:cxn>
                  <a:cxn ang="0">
                    <a:pos x="0" y="T1"/>
                  </a:cxn>
                  <a:cxn ang="0">
                    <a:pos x="0" y="T2"/>
                  </a:cxn>
                  <a:cxn ang="0">
                    <a:pos x="0" y="T3"/>
                  </a:cxn>
                </a:cxnLst>
                <a:rect b="b" l="0" r="r" t="0"/>
                <a:pathLst>
                  <a:path h="1">
                    <a:moveTo>
                      <a:pt x="0" y="1"/>
                    </a:moveTo>
                    <a:lnTo>
                      <a:pt x="0" y="0"/>
                    </a:lnTo>
                    <a:lnTo>
                      <a:pt x="0" y="1"/>
                    </a:ln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4" name="Freeform 354"/>
              <p:cNvSpPr/>
              <p:nvPr/>
            </p:nvSpPr>
            <p:spPr bwMode="auto">
              <a:xfrm flipH="1">
                <a:off x="5645151" y="1906588"/>
                <a:ext cx="0" cy="1587"/>
              </a:xfrm>
              <a:custGeom>
                <a:gdLst>
                  <a:gd fmla="*/ 1 w 1" name="T0"/>
                  <a:gd fmla="*/ 1 h 2" name="T1"/>
                  <a:gd fmla="*/ 0 w 1" name="T2"/>
                  <a:gd fmla="*/ 0 h 2" name="T3"/>
                  <a:gd fmla="*/ 1 w 1" name="T4"/>
                  <a:gd fmla="*/ 1 h 2" name="T5"/>
                </a:gdLst>
                <a:cxnLst>
                  <a:cxn ang="0">
                    <a:pos x="T0" y="T1"/>
                  </a:cxn>
                  <a:cxn ang="0">
                    <a:pos x="T2" y="T3"/>
                  </a:cxn>
                  <a:cxn ang="0">
                    <a:pos x="T4" y="T5"/>
                  </a:cxn>
                </a:cxnLst>
                <a:rect b="b" l="0" r="r" t="0"/>
                <a:pathLst>
                  <a:path h="2" w="1">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5" name="Freeform 355"/>
              <p:cNvSpPr/>
              <p:nvPr/>
            </p:nvSpPr>
            <p:spPr bwMode="auto">
              <a:xfrm>
                <a:off x="5643563" y="1912938"/>
                <a:ext cx="1588" cy="0"/>
              </a:xfrm>
              <a:custGeom>
                <a:gdLst>
                  <a:gd fmla="*/ 0 w 1" name="T0"/>
                  <a:gd fmla="*/ 0 w 1" name="T1"/>
                  <a:gd fmla="*/ 1 w 1" name="T2"/>
                  <a:gd fmla="*/ 0 w 1" name="T3"/>
                </a:gdLst>
                <a:cxnLst>
                  <a:cxn ang="0">
                    <a:pos x="T0" y="0"/>
                  </a:cxn>
                  <a:cxn ang="0">
                    <a:pos x="T1" y="0"/>
                  </a:cxn>
                  <a:cxn ang="0">
                    <a:pos x="T2" y="0"/>
                  </a:cxn>
                  <a:cxn ang="0">
                    <a:pos x="T3" y="0"/>
                  </a:cxn>
                </a:cxnLst>
                <a:rect b="b" l="0" r="r" t="0"/>
                <a:pathLst>
                  <a:path w="1">
                    <a:moveTo>
                      <a:pt x="0" y="0"/>
                    </a:moveTo>
                    <a:lnTo>
                      <a:pt x="0" y="0"/>
                    </a:lnTo>
                    <a:lnTo>
                      <a:pt x="1" y="0"/>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9AACD122C08E6ED192FFACBB1E1BECB2ED91EE5F1ED7B5B4D639FA608C47C1EEEE0A899CA8C6B4A60DCCA6D3BA80ED4161D4A4778988E171" id="784" name="文本框 783"/>
            <p:cNvSpPr txBox="1"/>
            <p:nvPr/>
          </p:nvSpPr>
          <p:spPr>
            <a:xfrm>
              <a:off x="5319899" y="5614043"/>
              <a:ext cx="2214880" cy="701040"/>
            </a:xfrm>
            <a:prstGeom prst="rect">
              <a:avLst/>
            </a:prstGeom>
            <a:noFill/>
            <a:effectLst/>
          </p:spPr>
          <p:txBody>
            <a:bodyPr rtlCol="0" wrap="none">
              <a:spAutoFit/>
            </a:bodyPr>
            <a:lstStyle/>
            <a:p>
              <a:r>
                <a:rPr altLang="en-US" b="1" lang="zh-CN" smtClean="0" sz="4000">
                  <a:solidFill>
                    <a:srgbClr val="FDFDFD"/>
                  </a:solidFill>
                  <a:latin charset="-122" panose="02010509060101010101" pitchFamily="49" typeface="幼圆"/>
                  <a:ea charset="-122" panose="02010509060101010101" pitchFamily="49" typeface="幼圆"/>
                  <a:cs charset="0" panose="02020503030404060203" pitchFamily="18" typeface="Kartika"/>
                </a:rPr>
                <a:t>您的标题</a:t>
              </a:r>
            </a:p>
          </p:txBody>
        </p:sp>
      </p:grpSp>
      <p:grpSp>
        <p:nvGrpSpPr>
          <p:cNvPr id="1136" name="组合 1135"/>
          <p:cNvGrpSpPr/>
          <p:nvPr/>
        </p:nvGrpSpPr>
        <p:grpSpPr>
          <a:xfrm>
            <a:off x="80251" y="2302332"/>
            <a:ext cx="3708357" cy="3278226"/>
            <a:chOff x="80251" y="2302332"/>
            <a:chExt cx="3708357" cy="3278226"/>
          </a:xfrm>
        </p:grpSpPr>
        <p:sp>
          <p:nvSpPr>
            <p:cNvPr id="1137" name="椭圆 1136"/>
            <p:cNvSpPr/>
            <p:nvPr/>
          </p:nvSpPr>
          <p:spPr>
            <a:xfrm>
              <a:off x="748057" y="3076186"/>
              <a:ext cx="2193925" cy="2193925"/>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a:p>
          </p:txBody>
        </p:sp>
        <p:sp>
          <p:nvSpPr>
            <p:cNvPr id="1138" name="Freeform 14"/>
            <p:cNvSpPr/>
            <p:nvPr/>
          </p:nvSpPr>
          <p:spPr bwMode="auto">
            <a:xfrm>
              <a:off x="80251" y="2302332"/>
              <a:ext cx="3708357" cy="3278226"/>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F7B63E"/>
            </a:solidFill>
            <a:ln cap="rnd" w="23813">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70199726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1136"/>
                                        </p:tgtEl>
                                        <p:attrNameLst>
                                          <p:attrName>style.visibility</p:attrName>
                                        </p:attrNameLst>
                                      </p:cBhvr>
                                      <p:to>
                                        <p:strVal val="visible"/>
                                      </p:to>
                                    </p:set>
                                    <p:animEffect filter="wheel(1)" transition="in">
                                      <p:cBhvr>
                                        <p:cTn dur="1500" id="7"/>
                                        <p:tgtEl>
                                          <p:spTgt spid="1136"/>
                                        </p:tgtEl>
                                      </p:cBhvr>
                                    </p:animEffect>
                                  </p:childTnLst>
                                </p:cTn>
                              </p:par>
                            </p:childTnLst>
                          </p:cTn>
                        </p:par>
                        <p:par>
                          <p:cTn fill="hold" id="8" nodeType="afterGroup">
                            <p:stCondLst>
                              <p:cond delay="1500"/>
                            </p:stCondLst>
                            <p:childTnLst>
                              <p:par>
                                <p:cTn fill="hold" id="9" nodeType="afterEffect" presetClass="entr" presetID="22" presetSubtype="8">
                                  <p:stCondLst>
                                    <p:cond delay="0"/>
                                  </p:stCondLst>
                                  <p:childTnLst>
                                    <p:set>
                                      <p:cBhvr>
                                        <p:cTn dur="1" fill="hold" id="10">
                                          <p:stCondLst>
                                            <p:cond delay="0"/>
                                          </p:stCondLst>
                                        </p:cTn>
                                        <p:tgtEl>
                                          <p:spTgt spid="34"/>
                                        </p:tgtEl>
                                        <p:attrNameLst>
                                          <p:attrName>style.visibility</p:attrName>
                                        </p:attrNameLst>
                                      </p:cBhvr>
                                      <p:to>
                                        <p:strVal val="visible"/>
                                      </p:to>
                                    </p:set>
                                    <p:animEffect filter="wipe(left)" transition="in">
                                      <p:cBhvr>
                                        <p:cTn dur="500" id="11"/>
                                        <p:tgtEl>
                                          <p:spTgt spid="34"/>
                                        </p:tgtEl>
                                      </p:cBhvr>
                                    </p:animEffect>
                                  </p:childTnLst>
                                </p:cTn>
                              </p:par>
                            </p:childTnLst>
                          </p:cTn>
                        </p:par>
                        <p:par>
                          <p:cTn fill="hold" id="12" nodeType="afterGroup">
                            <p:stCondLst>
                              <p:cond delay="2000"/>
                            </p:stCondLst>
                            <p:childTnLst>
                              <p:par>
                                <p:cTn decel="36000" fill="hold" id="13" nodeType="afterEffect" presetClass="entr" presetID="2" presetSubtype="2">
                                  <p:stCondLst>
                                    <p:cond delay="0"/>
                                  </p:stCondLst>
                                  <p:childTnLst>
                                    <p:set>
                                      <p:cBhvr>
                                        <p:cTn dur="1" fill="hold" id="14">
                                          <p:stCondLst>
                                            <p:cond delay="0"/>
                                          </p:stCondLst>
                                        </p:cTn>
                                        <p:tgtEl>
                                          <p:spTgt spid="45"/>
                                        </p:tgtEl>
                                        <p:attrNameLst>
                                          <p:attrName>style.visibility</p:attrName>
                                        </p:attrNameLst>
                                      </p:cBhvr>
                                      <p:to>
                                        <p:strVal val="visible"/>
                                      </p:to>
                                    </p:set>
                                    <p:anim calcmode="lin" valueType="num">
                                      <p:cBhvr additive="base">
                                        <p:cTn dur="750" fill="hold" id="15"/>
                                        <p:tgtEl>
                                          <p:spTgt spid="45"/>
                                        </p:tgtEl>
                                        <p:attrNameLst>
                                          <p:attrName>ppt_x</p:attrName>
                                        </p:attrNameLst>
                                      </p:cBhvr>
                                      <p:tavLst>
                                        <p:tav tm="0">
                                          <p:val>
                                            <p:strVal val="1+#ppt_w/2"/>
                                          </p:val>
                                        </p:tav>
                                        <p:tav tm="100000">
                                          <p:val>
                                            <p:strVal val="#ppt_x"/>
                                          </p:val>
                                        </p:tav>
                                      </p:tavLst>
                                    </p:anim>
                                    <p:anim calcmode="lin" valueType="num">
                                      <p:cBhvr additive="base">
                                        <p:cTn dur="750" fill="hold" id="16"/>
                                        <p:tgtEl>
                                          <p:spTgt spid="45"/>
                                        </p:tgtEl>
                                        <p:attrNameLst>
                                          <p:attrName>ppt_y</p:attrName>
                                        </p:attrNameLst>
                                      </p:cBhvr>
                                      <p:tavLst>
                                        <p:tav tm="0">
                                          <p:val>
                                            <p:strVal val="#ppt_y"/>
                                          </p:val>
                                        </p:tav>
                                        <p:tav tm="100000">
                                          <p:val>
                                            <p:strVal val="#ppt_y"/>
                                          </p:val>
                                        </p:tav>
                                      </p:tavLst>
                                    </p:anim>
                                  </p:childTnLst>
                                </p:cTn>
                              </p:par>
                              <p:par>
                                <p:cTn decel="36000" fill="hold" id="17" nodeType="withEffect" presetClass="entr" presetID="2" presetSubtype="2">
                                  <p:stCondLst>
                                    <p:cond delay="250"/>
                                  </p:stCondLst>
                                  <p:childTnLst>
                                    <p:set>
                                      <p:cBhvr>
                                        <p:cTn dur="1" fill="hold" id="18">
                                          <p:stCondLst>
                                            <p:cond delay="0"/>
                                          </p:stCondLst>
                                        </p:cTn>
                                        <p:tgtEl>
                                          <p:spTgt spid="428"/>
                                        </p:tgtEl>
                                        <p:attrNameLst>
                                          <p:attrName>style.visibility</p:attrName>
                                        </p:attrNameLst>
                                      </p:cBhvr>
                                      <p:to>
                                        <p:strVal val="visible"/>
                                      </p:to>
                                    </p:set>
                                    <p:anim calcmode="lin" valueType="num">
                                      <p:cBhvr additive="base">
                                        <p:cTn dur="750" fill="hold" id="19"/>
                                        <p:tgtEl>
                                          <p:spTgt spid="428"/>
                                        </p:tgtEl>
                                        <p:attrNameLst>
                                          <p:attrName>ppt_x</p:attrName>
                                        </p:attrNameLst>
                                      </p:cBhvr>
                                      <p:tavLst>
                                        <p:tav tm="0">
                                          <p:val>
                                            <p:strVal val="1+#ppt_w/2"/>
                                          </p:val>
                                        </p:tav>
                                        <p:tav tm="100000">
                                          <p:val>
                                            <p:strVal val="#ppt_x"/>
                                          </p:val>
                                        </p:tav>
                                      </p:tavLst>
                                    </p:anim>
                                    <p:anim calcmode="lin" valueType="num">
                                      <p:cBhvr additive="base">
                                        <p:cTn dur="750" fill="hold" id="20"/>
                                        <p:tgtEl>
                                          <p:spTgt spid="428"/>
                                        </p:tgtEl>
                                        <p:attrNameLst>
                                          <p:attrName>ppt_y</p:attrName>
                                        </p:attrNameLst>
                                      </p:cBhvr>
                                      <p:tavLst>
                                        <p:tav tm="0">
                                          <p:val>
                                            <p:strVal val="#ppt_y"/>
                                          </p:val>
                                        </p:tav>
                                        <p:tav tm="100000">
                                          <p:val>
                                            <p:strVal val="#ppt_y"/>
                                          </p:val>
                                        </p:tav>
                                      </p:tavLst>
                                    </p:anim>
                                  </p:childTnLst>
                                </p:cTn>
                              </p:par>
                              <p:par>
                                <p:cTn decel="36000" fill="hold" id="21" nodeType="withEffect" presetClass="entr" presetID="2" presetSubtype="2">
                                  <p:stCondLst>
                                    <p:cond delay="500"/>
                                  </p:stCondLst>
                                  <p:childTnLst>
                                    <p:set>
                                      <p:cBhvr>
                                        <p:cTn dur="1" fill="hold" id="22">
                                          <p:stCondLst>
                                            <p:cond delay="0"/>
                                          </p:stCondLst>
                                        </p:cTn>
                                        <p:tgtEl>
                                          <p:spTgt spid="782"/>
                                        </p:tgtEl>
                                        <p:attrNameLst>
                                          <p:attrName>style.visibility</p:attrName>
                                        </p:attrNameLst>
                                      </p:cBhvr>
                                      <p:to>
                                        <p:strVal val="visible"/>
                                      </p:to>
                                    </p:set>
                                    <p:anim calcmode="lin" valueType="num">
                                      <p:cBhvr additive="base">
                                        <p:cTn dur="750" fill="hold" id="23"/>
                                        <p:tgtEl>
                                          <p:spTgt spid="782"/>
                                        </p:tgtEl>
                                        <p:attrNameLst>
                                          <p:attrName>ppt_x</p:attrName>
                                        </p:attrNameLst>
                                      </p:cBhvr>
                                      <p:tavLst>
                                        <p:tav tm="0">
                                          <p:val>
                                            <p:strVal val="1+#ppt_w/2"/>
                                          </p:val>
                                        </p:tav>
                                        <p:tav tm="100000">
                                          <p:val>
                                            <p:strVal val="#ppt_x"/>
                                          </p:val>
                                        </p:tav>
                                      </p:tavLst>
                                    </p:anim>
                                    <p:anim calcmode="lin" valueType="num">
                                      <p:cBhvr additive="base">
                                        <p:cTn dur="750" fill="hold" id="24"/>
                                        <p:tgtEl>
                                          <p:spTgt spid="782"/>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3250"/>
                            </p:stCondLst>
                            <p:childTnLst>
                              <p:par>
                                <p:cTn fill="hold" grpId="0" id="26" nodeType="afterEffect" presetClass="entr" presetID="22" presetSubtype="8">
                                  <p:stCondLst>
                                    <p:cond delay="0"/>
                                  </p:stCondLst>
                                  <p:childTnLst>
                                    <p:set>
                                      <p:cBhvr>
                                        <p:cTn dur="1" fill="hold" id="27">
                                          <p:stCondLst>
                                            <p:cond delay="0"/>
                                          </p:stCondLst>
                                        </p:cTn>
                                        <p:tgtEl>
                                          <p:spTgt spid="31"/>
                                        </p:tgtEl>
                                        <p:attrNameLst>
                                          <p:attrName>style.visibility</p:attrName>
                                        </p:attrNameLst>
                                      </p:cBhvr>
                                      <p:to>
                                        <p:strVal val="visible"/>
                                      </p:to>
                                    </p:set>
                                    <p:animEffect filter="wipe(left)" transition="in">
                                      <p:cBhvr>
                                        <p:cTn dur="500" id="28"/>
                                        <p:tgtEl>
                                          <p:spTgt spid="31"/>
                                        </p:tgtEl>
                                      </p:cBhvr>
                                    </p:animEffect>
                                  </p:childTnLst>
                                </p:cTn>
                              </p:par>
                              <p:par>
                                <p:cTn fill="hold" grpId="0" id="29" nodeType="withEffect" presetClass="entr" presetID="22" presetSubtype="8">
                                  <p:stCondLst>
                                    <p:cond delay="250"/>
                                  </p:stCondLst>
                                  <p:childTnLst>
                                    <p:set>
                                      <p:cBhvr>
                                        <p:cTn dur="1" fill="hold" id="30">
                                          <p:stCondLst>
                                            <p:cond delay="0"/>
                                          </p:stCondLst>
                                        </p:cTn>
                                        <p:tgtEl>
                                          <p:spTgt spid="32"/>
                                        </p:tgtEl>
                                        <p:attrNameLst>
                                          <p:attrName>style.visibility</p:attrName>
                                        </p:attrNameLst>
                                      </p:cBhvr>
                                      <p:to>
                                        <p:strVal val="visible"/>
                                      </p:to>
                                    </p:set>
                                    <p:animEffect filter="wipe(left)" transition="in">
                                      <p:cBhvr>
                                        <p:cTn dur="500" id="31"/>
                                        <p:tgtEl>
                                          <p:spTgt spid="32"/>
                                        </p:tgtEl>
                                      </p:cBhvr>
                                    </p:animEffect>
                                  </p:childTnLst>
                                </p:cTn>
                              </p:par>
                              <p:par>
                                <p:cTn fill="hold" grpId="0" id="32" nodeType="withEffect" presetClass="entr" presetID="22" presetSubtype="8">
                                  <p:stCondLst>
                                    <p:cond delay="500"/>
                                  </p:stCondLst>
                                  <p:childTnLst>
                                    <p:set>
                                      <p:cBhvr>
                                        <p:cTn dur="1" fill="hold" id="33">
                                          <p:stCondLst>
                                            <p:cond delay="0"/>
                                          </p:stCondLst>
                                        </p:cTn>
                                        <p:tgtEl>
                                          <p:spTgt spid="33"/>
                                        </p:tgtEl>
                                        <p:attrNameLst>
                                          <p:attrName>style.visibility</p:attrName>
                                        </p:attrNameLst>
                                      </p:cBhvr>
                                      <p:to>
                                        <p:strVal val="visible"/>
                                      </p:to>
                                    </p:set>
                                    <p:animEffect filter="wipe(left)" transition="in">
                                      <p:cBhvr>
                                        <p:cTn dur="500" id="34"/>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140"/>
          <p:cNvSpPr>
            <a:spLocks noEditPoints="1"/>
          </p:cNvSpPr>
          <p:nvPr/>
        </p:nvSpPr>
        <p:spPr bwMode="auto">
          <a:xfrm flipH="1" rot="4737770">
            <a:off x="676432" y="3157227"/>
            <a:ext cx="3723932" cy="1243321"/>
          </a:xfrm>
          <a:custGeom>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b="b" l="0" r="r" t="0"/>
            <a:pathLst>
              <a:path h="840" w="1858">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F7B63E"/>
          </a:solid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2" name="Freeform 128"/>
          <p:cNvSpPr>
            <a:spLocks noEditPoints="1"/>
          </p:cNvSpPr>
          <p:nvPr/>
        </p:nvSpPr>
        <p:spPr bwMode="auto">
          <a:xfrm flipH="1" rot="4727043">
            <a:off x="9176813"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5">
              <a:lumMod val="60000"/>
              <a:lumOff val="40000"/>
            </a:schemeClr>
          </a:solidFill>
          <a:ln w="9525">
            <a:solidFill>
              <a:srgbClr val="70AD47"/>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128"/>
          <p:cNvSpPr>
            <a:spLocks noEditPoints="1"/>
          </p:cNvSpPr>
          <p:nvPr/>
        </p:nvSpPr>
        <p:spPr bwMode="auto">
          <a:xfrm flipH="1" rot="4727043">
            <a:off x="6598868"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3">
              <a:lumMod val="75000"/>
            </a:schemeClr>
          </a:solidFill>
          <a:ln w="9525">
            <a:solidFill>
              <a:srgbClr val="76AADB"/>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128"/>
          <p:cNvSpPr>
            <a:spLocks noEditPoints="1"/>
          </p:cNvSpPr>
          <p:nvPr/>
        </p:nvSpPr>
        <p:spPr bwMode="auto">
          <a:xfrm flipH="1" rot="4727043">
            <a:off x="4002705" y="4271417"/>
            <a:ext cx="1667549" cy="790275"/>
          </a:xfrm>
          <a:custGeom>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b="b" l="0" r="r" t="0"/>
            <a:pathLst>
              <a:path h="1098" w="2921">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accent2">
              <a:lumMod val="75000"/>
            </a:schemeClr>
          </a:solidFill>
          <a:ln w="9525">
            <a:solidFill>
              <a:srgbClr val="FF3E3E"/>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100"/>
          <p:cNvSpPr>
            <a:spLocks noEditPoints="1"/>
          </p:cNvSpPr>
          <p:nvPr/>
        </p:nvSpPr>
        <p:spPr bwMode="auto">
          <a:xfrm flipV="1">
            <a:off x="8605054"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100"/>
          <p:cNvSpPr>
            <a:spLocks noEditPoints="1"/>
          </p:cNvSpPr>
          <p:nvPr/>
        </p:nvSpPr>
        <p:spPr bwMode="auto">
          <a:xfrm flipV="1">
            <a:off x="6027107" y="4396569"/>
            <a:ext cx="233123" cy="274119"/>
          </a:xfrm>
          <a:custGeom>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b="b" l="0" r="r" t="0"/>
            <a:pathLst>
              <a:path h="245" w="258">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文本框 36"/>
          <p:cNvSpPr txBox="1"/>
          <p:nvPr/>
        </p:nvSpPr>
        <p:spPr>
          <a:xfrm>
            <a:off x="2191990" y="5965432"/>
            <a:ext cx="1535430" cy="497891"/>
          </a:xfrm>
          <a:prstGeom prst="rect">
            <a:avLst/>
          </a:prstGeom>
          <a:noFill/>
        </p:spPr>
        <p:txBody>
          <a:bodyPr rtlCol="0" wrap="none">
            <a:spAutoFit/>
          </a:bodyPr>
          <a:lstStyle/>
          <a:p>
            <a:pPr algn="ctr"/>
            <a:r>
              <a:rPr altLang="en-US" b="1" lang="zh-CN" smtClean="0" sz="2667">
                <a:solidFill>
                  <a:srgbClr val="F7B63E"/>
                </a:solidFill>
                <a:latin charset="-122" panose="020b0503020204020204" pitchFamily="34" typeface="微软雅黑"/>
                <a:ea charset="-122" panose="020b0503020204020204" pitchFamily="34" typeface="微软雅黑"/>
                <a:cs charset="0" panose="020b0604020202020204" pitchFamily="34" typeface="Arial"/>
              </a:rPr>
              <a:t>添加标题</a:t>
            </a:r>
          </a:p>
        </p:txBody>
      </p:sp>
      <p:sp>
        <p:nvSpPr>
          <p:cNvPr id="38" name="文本框 37"/>
          <p:cNvSpPr txBox="1"/>
          <p:nvPr/>
        </p:nvSpPr>
        <p:spPr>
          <a:xfrm>
            <a:off x="4278635" y="5965432"/>
            <a:ext cx="1535430" cy="497891"/>
          </a:xfrm>
          <a:prstGeom prst="rect">
            <a:avLst/>
          </a:prstGeom>
          <a:noFill/>
        </p:spPr>
        <p:txBody>
          <a:bodyPr rtlCol="0" wrap="none">
            <a:spAutoFit/>
          </a:bodyPr>
          <a:lstStyle/>
          <a:p>
            <a:pPr algn="ctr"/>
            <a:r>
              <a:rPr altLang="en-US" b="1" lang="zh-CN" smtClean="0" sz="2667">
                <a:solidFill>
                  <a:srgbClr val="FF3E3E"/>
                </a:solidFill>
                <a:latin charset="-122" panose="020b0503020204020204" pitchFamily="34" typeface="微软雅黑"/>
                <a:ea charset="-122" panose="020b0503020204020204" pitchFamily="34" typeface="微软雅黑"/>
                <a:cs charset="0" panose="020b0604020202020204" pitchFamily="34" typeface="Arial"/>
              </a:rPr>
              <a:t>添加标题</a:t>
            </a:r>
          </a:p>
        </p:txBody>
      </p:sp>
      <p:sp>
        <p:nvSpPr>
          <p:cNvPr id="39" name="文本框 38"/>
          <p:cNvSpPr txBox="1"/>
          <p:nvPr/>
        </p:nvSpPr>
        <p:spPr>
          <a:xfrm>
            <a:off x="6791536" y="5965432"/>
            <a:ext cx="1535430" cy="497891"/>
          </a:xfrm>
          <a:prstGeom prst="rect">
            <a:avLst/>
          </a:prstGeom>
          <a:noFill/>
        </p:spPr>
        <p:txBody>
          <a:bodyPr rtlCol="0" wrap="none">
            <a:spAutoFit/>
          </a:bodyPr>
          <a:lstStyle/>
          <a:p>
            <a:pPr algn="ctr"/>
            <a:r>
              <a:rPr altLang="en-US" b="1" lang="zh-CN" smtClean="0" sz="2667">
                <a:solidFill>
                  <a:srgbClr val="76AADB"/>
                </a:solidFill>
                <a:latin charset="-122" panose="020b0503020204020204" pitchFamily="34" typeface="微软雅黑"/>
                <a:ea charset="-122" panose="020b0503020204020204" pitchFamily="34" typeface="微软雅黑"/>
                <a:cs charset="0" panose="020b0604020202020204" pitchFamily="34" typeface="Arial"/>
              </a:rPr>
              <a:t>添加标题</a:t>
            </a:r>
          </a:p>
        </p:txBody>
      </p:sp>
      <p:sp>
        <p:nvSpPr>
          <p:cNvPr id="40" name="文本框 39"/>
          <p:cNvSpPr txBox="1"/>
          <p:nvPr/>
        </p:nvSpPr>
        <p:spPr>
          <a:xfrm>
            <a:off x="9304438" y="5965432"/>
            <a:ext cx="1535430" cy="497891"/>
          </a:xfrm>
          <a:prstGeom prst="rect">
            <a:avLst/>
          </a:prstGeom>
          <a:noFill/>
        </p:spPr>
        <p:txBody>
          <a:bodyPr rtlCol="0" wrap="none">
            <a:spAutoFit/>
          </a:bodyPr>
          <a:lstStyle/>
          <a:p>
            <a:pPr algn="ctr"/>
            <a:r>
              <a:rPr altLang="en-US" b="1" lang="zh-CN" smtClean="0" sz="2667">
                <a:solidFill>
                  <a:srgbClr val="70AD47"/>
                </a:solidFill>
                <a:latin charset="-122" panose="020b0503020204020204" pitchFamily="34" typeface="微软雅黑"/>
                <a:ea charset="-122" panose="020b0503020204020204" pitchFamily="34" typeface="微软雅黑"/>
                <a:cs charset="0" panose="020b0604020202020204" pitchFamily="34" typeface="Arial"/>
              </a:rPr>
              <a:t>添加标题</a:t>
            </a:r>
          </a:p>
        </p:txBody>
      </p:sp>
      <p:sp>
        <p:nvSpPr>
          <p:cNvPr id="41" name="TextBox 4"/>
          <p:cNvSpPr txBox="1"/>
          <p:nvPr/>
        </p:nvSpPr>
        <p:spPr>
          <a:xfrm>
            <a:off x="4210366" y="2300531"/>
            <a:ext cx="6120466" cy="914400"/>
          </a:xfrm>
          <a:prstGeom prst="rect">
            <a:avLst/>
          </a:prstGeom>
          <a:noFill/>
        </p:spPr>
        <p:txBody>
          <a:bodyPr bIns="0" lIns="0" rIns="0" rtlCol="0" tIns="0" wrap="square">
            <a:spAutoFit/>
          </a:bodyPr>
          <a:lstStyle/>
          <a:p>
            <a:r>
              <a:rPr altLang="en-US" lang="zh-CN" sz="2000">
                <a:solidFill>
                  <a:srgbClr val="2E2E2E"/>
                </a:solidFill>
                <a:latin charset="-122" panose="020b0503020204020204" pitchFamily="34" typeface="微软雅黑"/>
                <a:ea charset="-122" panose="020b0503020204020204" pitchFamily="34" typeface="微软雅黑"/>
              </a:rPr>
              <a:t>请在这里输入您的主要叙述内容请在这里输入您的主要叙述内容请在这里输入您的主要叙述内容请在这里输入您的主要叙述内容请在这里输入您的主要叙述内容</a:t>
            </a:r>
          </a:p>
        </p:txBody>
      </p:sp>
    </p:spTree>
    <p:extLst>
      <p:ext uri="{BB962C8B-B14F-4D97-AF65-F5344CB8AC3E}">
        <p14:creationId val="23801988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750" fill="hold" id="7"/>
                                        <p:tgtEl>
                                          <p:spTgt spid="31"/>
                                        </p:tgtEl>
                                        <p:attrNameLst>
                                          <p:attrName>ppt_x</p:attrName>
                                        </p:attrNameLst>
                                      </p:cBhvr>
                                      <p:tavLst>
                                        <p:tav tm="0">
                                          <p:val>
                                            <p:strVal val="#ppt_x"/>
                                          </p:val>
                                        </p:tav>
                                        <p:tav tm="100000">
                                          <p:val>
                                            <p:strVal val="#ppt_x"/>
                                          </p:val>
                                        </p:tav>
                                      </p:tavLst>
                                    </p:anim>
                                    <p:anim calcmode="lin" valueType="num">
                                      <p:cBhvr additive="base">
                                        <p:cTn dur="750" fill="hold" id="8"/>
                                        <p:tgtEl>
                                          <p:spTgt spid="3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750"/>
                            </p:stCondLst>
                            <p:childTnLst>
                              <p:par>
                                <p:cTn decel="36000" fill="hold" grpId="0" id="10" nodeType="afterEffect" presetClass="entr" presetID="2" presetSubtype="4">
                                  <p:stCondLst>
                                    <p:cond delay="0"/>
                                  </p:stCondLst>
                                  <p:childTnLst>
                                    <p:set>
                                      <p:cBhvr>
                                        <p:cTn dur="1" fill="hold" id="11">
                                          <p:stCondLst>
                                            <p:cond delay="0"/>
                                          </p:stCondLst>
                                        </p:cTn>
                                        <p:tgtEl>
                                          <p:spTgt spid="34"/>
                                        </p:tgtEl>
                                        <p:attrNameLst>
                                          <p:attrName>style.visibility</p:attrName>
                                        </p:attrNameLst>
                                      </p:cBhvr>
                                      <p:to>
                                        <p:strVal val="visible"/>
                                      </p:to>
                                    </p:set>
                                    <p:anim calcmode="lin" valueType="num">
                                      <p:cBhvr additive="base">
                                        <p:cTn dur="750" fill="hold" id="12"/>
                                        <p:tgtEl>
                                          <p:spTgt spid="34"/>
                                        </p:tgtEl>
                                        <p:attrNameLst>
                                          <p:attrName>ppt_x</p:attrName>
                                        </p:attrNameLst>
                                      </p:cBhvr>
                                      <p:tavLst>
                                        <p:tav tm="0">
                                          <p:val>
                                            <p:strVal val="#ppt_x"/>
                                          </p:val>
                                        </p:tav>
                                        <p:tav tm="100000">
                                          <p:val>
                                            <p:strVal val="#ppt_x"/>
                                          </p:val>
                                        </p:tav>
                                      </p:tavLst>
                                    </p:anim>
                                    <p:anim calcmode="lin" valueType="num">
                                      <p:cBhvr additive="base">
                                        <p:cTn dur="750" fill="hold" id="13"/>
                                        <p:tgtEl>
                                          <p:spTgt spid="34"/>
                                        </p:tgtEl>
                                        <p:attrNameLst>
                                          <p:attrName>ppt_y</p:attrName>
                                        </p:attrNameLst>
                                      </p:cBhvr>
                                      <p:tavLst>
                                        <p:tav tm="0">
                                          <p:val>
                                            <p:strVal val="1+#ppt_h/2"/>
                                          </p:val>
                                        </p:tav>
                                        <p:tav tm="100000">
                                          <p:val>
                                            <p:strVal val="#ppt_y"/>
                                          </p:val>
                                        </p:tav>
                                      </p:tavLst>
                                    </p:anim>
                                  </p:childTnLst>
                                </p:cTn>
                              </p:par>
                              <p:par>
                                <p:cTn decel="36000" fill="hold" grpId="0" id="14" nodeType="withEffect" presetClass="entr" presetID="2" presetSubtype="4">
                                  <p:stCondLst>
                                    <p:cond delay="500"/>
                                  </p:stCondLst>
                                  <p:childTnLst>
                                    <p:set>
                                      <p:cBhvr>
                                        <p:cTn dur="1" fill="hold" id="15">
                                          <p:stCondLst>
                                            <p:cond delay="0"/>
                                          </p:stCondLst>
                                        </p:cTn>
                                        <p:tgtEl>
                                          <p:spTgt spid="33"/>
                                        </p:tgtEl>
                                        <p:attrNameLst>
                                          <p:attrName>style.visibility</p:attrName>
                                        </p:attrNameLst>
                                      </p:cBhvr>
                                      <p:to>
                                        <p:strVal val="visible"/>
                                      </p:to>
                                    </p:set>
                                    <p:anim calcmode="lin" valueType="num">
                                      <p:cBhvr additive="base">
                                        <p:cTn dur="750" fill="hold" id="16"/>
                                        <p:tgtEl>
                                          <p:spTgt spid="33"/>
                                        </p:tgtEl>
                                        <p:attrNameLst>
                                          <p:attrName>ppt_x</p:attrName>
                                        </p:attrNameLst>
                                      </p:cBhvr>
                                      <p:tavLst>
                                        <p:tav tm="0">
                                          <p:val>
                                            <p:strVal val="#ppt_x"/>
                                          </p:val>
                                        </p:tav>
                                        <p:tav tm="100000">
                                          <p:val>
                                            <p:strVal val="#ppt_x"/>
                                          </p:val>
                                        </p:tav>
                                      </p:tavLst>
                                    </p:anim>
                                    <p:anim calcmode="lin" valueType="num">
                                      <p:cBhvr additive="base">
                                        <p:cTn dur="750" fill="hold" id="17"/>
                                        <p:tgtEl>
                                          <p:spTgt spid="33"/>
                                        </p:tgtEl>
                                        <p:attrNameLst>
                                          <p:attrName>ppt_y</p:attrName>
                                        </p:attrNameLst>
                                      </p:cBhvr>
                                      <p:tavLst>
                                        <p:tav tm="0">
                                          <p:val>
                                            <p:strVal val="1+#ppt_h/2"/>
                                          </p:val>
                                        </p:tav>
                                        <p:tav tm="100000">
                                          <p:val>
                                            <p:strVal val="#ppt_y"/>
                                          </p:val>
                                        </p:tav>
                                      </p:tavLst>
                                    </p:anim>
                                  </p:childTnLst>
                                </p:cTn>
                              </p:par>
                              <p:par>
                                <p:cTn decel="36000" fill="hold" grpId="0" id="18" nodeType="withEffect" presetClass="entr" presetID="2" presetSubtype="4">
                                  <p:stCondLst>
                                    <p:cond delay="750"/>
                                  </p:stCondLst>
                                  <p:childTnLst>
                                    <p:set>
                                      <p:cBhvr>
                                        <p:cTn dur="1" fill="hold" id="19">
                                          <p:stCondLst>
                                            <p:cond delay="0"/>
                                          </p:stCondLst>
                                        </p:cTn>
                                        <p:tgtEl>
                                          <p:spTgt spid="32"/>
                                        </p:tgtEl>
                                        <p:attrNameLst>
                                          <p:attrName>style.visibility</p:attrName>
                                        </p:attrNameLst>
                                      </p:cBhvr>
                                      <p:to>
                                        <p:strVal val="visible"/>
                                      </p:to>
                                    </p:set>
                                    <p:anim calcmode="lin" valueType="num">
                                      <p:cBhvr additive="base">
                                        <p:cTn dur="750" fill="hold" id="20"/>
                                        <p:tgtEl>
                                          <p:spTgt spid="32"/>
                                        </p:tgtEl>
                                        <p:attrNameLst>
                                          <p:attrName>ppt_x</p:attrName>
                                        </p:attrNameLst>
                                      </p:cBhvr>
                                      <p:tavLst>
                                        <p:tav tm="0">
                                          <p:val>
                                            <p:strVal val="#ppt_x"/>
                                          </p:val>
                                        </p:tav>
                                        <p:tav tm="100000">
                                          <p:val>
                                            <p:strVal val="#ppt_x"/>
                                          </p:val>
                                        </p:tav>
                                      </p:tavLst>
                                    </p:anim>
                                    <p:anim calcmode="lin" valueType="num">
                                      <p:cBhvr additive="base">
                                        <p:cTn dur="750" fill="hold" id="21"/>
                                        <p:tgtEl>
                                          <p:spTgt spid="32"/>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2250"/>
                            </p:stCondLst>
                            <p:childTnLst>
                              <p:par>
                                <p:cTn fill="hold" grpId="0" id="23" nodeType="afterEffect" presetClass="entr" presetID="10" presetSubtype="0">
                                  <p:stCondLst>
                                    <p:cond delay="0"/>
                                  </p:stCondLst>
                                  <p:childTnLst>
                                    <p:set>
                                      <p:cBhvr>
                                        <p:cTn dur="1" fill="hold" id="24">
                                          <p:stCondLst>
                                            <p:cond delay="0"/>
                                          </p:stCondLst>
                                        </p:cTn>
                                        <p:tgtEl>
                                          <p:spTgt spid="36"/>
                                        </p:tgtEl>
                                        <p:attrNameLst>
                                          <p:attrName>style.visibility</p:attrName>
                                        </p:attrNameLst>
                                      </p:cBhvr>
                                      <p:to>
                                        <p:strVal val="visible"/>
                                      </p:to>
                                    </p:set>
                                    <p:animEffect filter="fade" transition="in">
                                      <p:cBhvr>
                                        <p:cTn dur="500" id="25"/>
                                        <p:tgtEl>
                                          <p:spTgt spid="36"/>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35"/>
                                        </p:tgtEl>
                                        <p:attrNameLst>
                                          <p:attrName>style.visibility</p:attrName>
                                        </p:attrNameLst>
                                      </p:cBhvr>
                                      <p:to>
                                        <p:strVal val="visible"/>
                                      </p:to>
                                    </p:set>
                                    <p:animEffect filter="fade" transition="in">
                                      <p:cBhvr>
                                        <p:cTn dur="500" id="28"/>
                                        <p:tgtEl>
                                          <p:spTgt spid="35"/>
                                        </p:tgtEl>
                                      </p:cBhvr>
                                    </p:animEffect>
                                  </p:childTnLst>
                                </p:cTn>
                              </p:par>
                            </p:childTnLst>
                          </p:cTn>
                        </p:par>
                        <p:par>
                          <p:cTn fill="hold" id="29" nodeType="afterGroup">
                            <p:stCondLst>
                              <p:cond delay="2750"/>
                            </p:stCondLst>
                            <p:childTnLst>
                              <p:par>
                                <p:cTn fill="hold" grpId="0" id="30" nodeType="afterEffect" presetClass="entr" presetID="10" presetSubtype="0">
                                  <p:stCondLst>
                                    <p:cond delay="0"/>
                                  </p:stCondLst>
                                  <p:childTnLst>
                                    <p:set>
                                      <p:cBhvr>
                                        <p:cTn dur="1" fill="hold" id="31">
                                          <p:stCondLst>
                                            <p:cond delay="0"/>
                                          </p:stCondLst>
                                        </p:cTn>
                                        <p:tgtEl>
                                          <p:spTgt spid="37"/>
                                        </p:tgtEl>
                                        <p:attrNameLst>
                                          <p:attrName>style.visibility</p:attrName>
                                        </p:attrNameLst>
                                      </p:cBhvr>
                                      <p:to>
                                        <p:strVal val="visible"/>
                                      </p:to>
                                    </p:set>
                                    <p:animEffect filter="fade" transition="in">
                                      <p:cBhvr>
                                        <p:cTn dur="400" id="32"/>
                                        <p:tgtEl>
                                          <p:spTgt spid="37"/>
                                        </p:tgtEl>
                                      </p:cBhvr>
                                    </p:animEffect>
                                  </p:childTnLst>
                                </p:cTn>
                              </p:par>
                            </p:childTnLst>
                          </p:cTn>
                        </p:par>
                        <p:par>
                          <p:cTn fill="hold" id="33" nodeType="afterGroup">
                            <p:stCondLst>
                              <p:cond delay="3150"/>
                            </p:stCondLst>
                            <p:childTnLst>
                              <p:par>
                                <p:cTn fill="hold" grpId="0" id="34" nodeType="afterEffect" presetClass="entr" presetID="10" presetSubtype="0">
                                  <p:stCondLst>
                                    <p:cond delay="0"/>
                                  </p:stCondLst>
                                  <p:childTnLst>
                                    <p:set>
                                      <p:cBhvr>
                                        <p:cTn dur="1" fill="hold" id="35">
                                          <p:stCondLst>
                                            <p:cond delay="0"/>
                                          </p:stCondLst>
                                        </p:cTn>
                                        <p:tgtEl>
                                          <p:spTgt spid="38"/>
                                        </p:tgtEl>
                                        <p:attrNameLst>
                                          <p:attrName>style.visibility</p:attrName>
                                        </p:attrNameLst>
                                      </p:cBhvr>
                                      <p:to>
                                        <p:strVal val="visible"/>
                                      </p:to>
                                    </p:set>
                                    <p:animEffect filter="fade" transition="in">
                                      <p:cBhvr>
                                        <p:cTn dur="400" id="36"/>
                                        <p:tgtEl>
                                          <p:spTgt spid="38"/>
                                        </p:tgtEl>
                                      </p:cBhvr>
                                    </p:animEffect>
                                  </p:childTnLst>
                                </p:cTn>
                              </p:par>
                            </p:childTnLst>
                          </p:cTn>
                        </p:par>
                        <p:par>
                          <p:cTn fill="hold" id="37" nodeType="afterGroup">
                            <p:stCondLst>
                              <p:cond delay="3550"/>
                            </p:stCondLst>
                            <p:childTnLst>
                              <p:par>
                                <p:cTn fill="hold" grpId="0" id="38" nodeType="afterEffect" presetClass="entr" presetID="10" presetSubtype="0">
                                  <p:stCondLst>
                                    <p:cond delay="0"/>
                                  </p:stCondLst>
                                  <p:childTnLst>
                                    <p:set>
                                      <p:cBhvr>
                                        <p:cTn dur="1" fill="hold" id="39">
                                          <p:stCondLst>
                                            <p:cond delay="0"/>
                                          </p:stCondLst>
                                        </p:cTn>
                                        <p:tgtEl>
                                          <p:spTgt spid="39"/>
                                        </p:tgtEl>
                                        <p:attrNameLst>
                                          <p:attrName>style.visibility</p:attrName>
                                        </p:attrNameLst>
                                      </p:cBhvr>
                                      <p:to>
                                        <p:strVal val="visible"/>
                                      </p:to>
                                    </p:set>
                                    <p:animEffect filter="fade" transition="in">
                                      <p:cBhvr>
                                        <p:cTn dur="400" id="40"/>
                                        <p:tgtEl>
                                          <p:spTgt spid="39"/>
                                        </p:tgtEl>
                                      </p:cBhvr>
                                    </p:animEffect>
                                  </p:childTnLst>
                                </p:cTn>
                              </p:par>
                            </p:childTnLst>
                          </p:cTn>
                        </p:par>
                        <p:par>
                          <p:cTn fill="hold" id="41" nodeType="afterGroup">
                            <p:stCondLst>
                              <p:cond delay="3950"/>
                            </p:stCondLst>
                            <p:childTnLst>
                              <p:par>
                                <p:cTn fill="hold" grpId="0" id="42" nodeType="afterEffect" presetClass="entr" presetID="10" presetSubtype="0">
                                  <p:stCondLst>
                                    <p:cond delay="0"/>
                                  </p:stCondLst>
                                  <p:childTnLst>
                                    <p:set>
                                      <p:cBhvr>
                                        <p:cTn dur="1" fill="hold" id="43">
                                          <p:stCondLst>
                                            <p:cond delay="0"/>
                                          </p:stCondLst>
                                        </p:cTn>
                                        <p:tgtEl>
                                          <p:spTgt spid="40"/>
                                        </p:tgtEl>
                                        <p:attrNameLst>
                                          <p:attrName>style.visibility</p:attrName>
                                        </p:attrNameLst>
                                      </p:cBhvr>
                                      <p:to>
                                        <p:strVal val="visible"/>
                                      </p:to>
                                    </p:set>
                                    <p:animEffect filter="fade" transition="in">
                                      <p:cBhvr>
                                        <p:cTn dur="400" id="44"/>
                                        <p:tgtEl>
                                          <p:spTgt spid="40"/>
                                        </p:tgtEl>
                                      </p:cBhvr>
                                    </p:animEffect>
                                  </p:childTnLst>
                                </p:cTn>
                              </p:par>
                            </p:childTnLst>
                          </p:cTn>
                        </p:par>
                        <p:par>
                          <p:cTn fill="hold" id="45" nodeType="afterGroup">
                            <p:stCondLst>
                              <p:cond delay="4350"/>
                            </p:stCondLst>
                            <p:childTnLst>
                              <p:par>
                                <p:cTn fill="hold" grpId="0" id="46" nodeType="afterEffect" presetClass="entr" presetID="22" presetSubtype="8">
                                  <p:stCondLst>
                                    <p:cond delay="0"/>
                                  </p:stCondLst>
                                  <p:childTnLst>
                                    <p:set>
                                      <p:cBhvr>
                                        <p:cTn dur="1" fill="hold" id="47">
                                          <p:stCondLst>
                                            <p:cond delay="0"/>
                                          </p:stCondLst>
                                        </p:cTn>
                                        <p:tgtEl>
                                          <p:spTgt spid="41"/>
                                        </p:tgtEl>
                                        <p:attrNameLst>
                                          <p:attrName>style.visibility</p:attrName>
                                        </p:attrNameLst>
                                      </p:cBhvr>
                                      <p:to>
                                        <p:strVal val="visible"/>
                                      </p:to>
                                    </p:set>
                                    <p:animEffect filter="wipe(left)" transition="in">
                                      <p:cBhvr>
                                        <p:cTn dur="500" id="48"/>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P grpId="0" spid="40"/>
      <p:bldP grpId="0" spid="41"/>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1071987" y="2502162"/>
            <a:ext cx="2410365" cy="2152691"/>
            <a:chOff x="6208713" y="1243013"/>
            <a:chExt cx="706438" cy="620713"/>
          </a:xfrm>
          <a:solidFill>
            <a:srgbClr val="F7B63E"/>
          </a:solidFill>
        </p:grpSpPr>
        <p:sp>
          <p:nvSpPr>
            <p:cNvPr id="32"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84" name="组合 83"/>
          <p:cNvGrpSpPr/>
          <p:nvPr/>
        </p:nvGrpSpPr>
        <p:grpSpPr>
          <a:xfrm>
            <a:off x="4955649" y="2502162"/>
            <a:ext cx="2410365" cy="2152691"/>
            <a:chOff x="6208713" y="1243013"/>
            <a:chExt cx="706438" cy="620713"/>
          </a:xfrm>
          <a:solidFill>
            <a:srgbClr val="FF3E3E"/>
          </a:solidFill>
        </p:grpSpPr>
        <p:sp>
          <p:nvSpPr>
            <p:cNvPr id="85"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0"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1"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8"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9"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0"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112" name="组合 111"/>
          <p:cNvGrpSpPr/>
          <p:nvPr/>
        </p:nvGrpSpPr>
        <p:grpSpPr>
          <a:xfrm>
            <a:off x="8753044" y="2502161"/>
            <a:ext cx="2410365" cy="2152691"/>
            <a:chOff x="6208713" y="1243013"/>
            <a:chExt cx="706438" cy="620713"/>
          </a:xfrm>
          <a:solidFill>
            <a:srgbClr val="76AADB"/>
          </a:solidFill>
        </p:grpSpPr>
        <p:sp>
          <p:nvSpPr>
            <p:cNvPr id="113" name="Freeform 804"/>
            <p:cNvSpPr/>
            <p:nvPr/>
          </p:nvSpPr>
          <p:spPr bwMode="auto">
            <a:xfrm>
              <a:off x="6270626" y="1622425"/>
              <a:ext cx="26988" cy="68263"/>
            </a:xfrm>
            <a:custGeom>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b="b" l="0" r="r" t="0"/>
              <a:pathLst>
                <a:path h="129" w="51">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805"/>
            <p:cNvSpPr/>
            <p:nvPr/>
          </p:nvSpPr>
          <p:spPr bwMode="auto">
            <a:xfrm>
              <a:off x="6315076" y="1671638"/>
              <a:ext cx="15875" cy="41275"/>
            </a:xfrm>
            <a:custGeom>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b="b" l="0" r="r" t="0"/>
              <a:pathLst>
                <a:path h="78" w="2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806"/>
            <p:cNvSpPr/>
            <p:nvPr/>
          </p:nvSpPr>
          <p:spPr bwMode="auto">
            <a:xfrm>
              <a:off x="6359526" y="1677988"/>
              <a:ext cx="20638" cy="69850"/>
            </a:xfrm>
            <a:custGeom>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b="b" l="0" r="r" t="0"/>
              <a:pathLst>
                <a:path h="130" w="41">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807"/>
            <p:cNvSpPr/>
            <p:nvPr/>
          </p:nvSpPr>
          <p:spPr bwMode="auto">
            <a:xfrm>
              <a:off x="6392863" y="1708150"/>
              <a:ext cx="20638" cy="55563"/>
            </a:xfrm>
            <a:custGeom>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b="b" l="0" r="r" t="0"/>
              <a:pathLst>
                <a:path h="104" w="41">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809"/>
            <p:cNvSpPr/>
            <p:nvPr/>
          </p:nvSpPr>
          <p:spPr bwMode="auto">
            <a:xfrm>
              <a:off x="6438900" y="1719263"/>
              <a:ext cx="31750" cy="65088"/>
            </a:xfrm>
            <a:custGeom>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b="b" l="0" r="r" t="0"/>
              <a:pathLst>
                <a:path h="123" w="60">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8" name="Freeform 810"/>
            <p:cNvSpPr/>
            <p:nvPr/>
          </p:nvSpPr>
          <p:spPr bwMode="auto">
            <a:xfrm>
              <a:off x="6478588" y="1731963"/>
              <a:ext cx="28575" cy="65088"/>
            </a:xfrm>
            <a:custGeom>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b="b" l="0" r="r" t="0"/>
              <a:pathLst>
                <a:path h="123" w="54">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811"/>
            <p:cNvSpPr/>
            <p:nvPr/>
          </p:nvSpPr>
          <p:spPr bwMode="auto">
            <a:xfrm>
              <a:off x="6523038" y="1739900"/>
              <a:ext cx="25400" cy="61913"/>
            </a:xfrm>
            <a:custGeom>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b="b" l="0" r="r" t="0"/>
              <a:pathLst>
                <a:path h="117" w="48">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0" name="Freeform 812"/>
            <p:cNvSpPr/>
            <p:nvPr/>
          </p:nvSpPr>
          <p:spPr bwMode="auto">
            <a:xfrm>
              <a:off x="6572250" y="1743075"/>
              <a:ext cx="28575" cy="61913"/>
            </a:xfrm>
            <a:custGeom>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b="b" l="0" r="r" t="0"/>
              <a:pathLst>
                <a:path h="117" w="54">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1" name="Freeform 813"/>
            <p:cNvSpPr/>
            <p:nvPr/>
          </p:nvSpPr>
          <p:spPr bwMode="auto">
            <a:xfrm>
              <a:off x="6629400" y="1741488"/>
              <a:ext cx="28575" cy="55563"/>
            </a:xfrm>
            <a:custGeom>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b="b" l="0" r="r" t="0"/>
              <a:pathLst>
                <a:path h="105" w="52">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2" name="Freeform 814"/>
            <p:cNvSpPr/>
            <p:nvPr/>
          </p:nvSpPr>
          <p:spPr bwMode="auto">
            <a:xfrm>
              <a:off x="6673850" y="1739900"/>
              <a:ext cx="20638" cy="53975"/>
            </a:xfrm>
            <a:custGeom>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b="b" l="0" r="r" t="0"/>
              <a:pathLst>
                <a:path h="103" w="41">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3" name="Freeform 815"/>
            <p:cNvSpPr/>
            <p:nvPr/>
          </p:nvSpPr>
          <p:spPr bwMode="auto">
            <a:xfrm>
              <a:off x="6811963" y="1671638"/>
              <a:ext cx="9525" cy="38100"/>
            </a:xfrm>
            <a:custGeom>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b="b" l="0" r="r" t="0"/>
              <a:pathLst>
                <a:path h="72" w="17">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4" name="Freeform 816"/>
            <p:cNvSpPr/>
            <p:nvPr/>
          </p:nvSpPr>
          <p:spPr bwMode="auto">
            <a:xfrm>
              <a:off x="6843713" y="1644650"/>
              <a:ext cx="22225" cy="55563"/>
            </a:xfrm>
            <a:custGeom>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b="b" l="0" r="r" t="0"/>
              <a:pathLst>
                <a:path h="104" w="41">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5" name="Freeform 817"/>
            <p:cNvSpPr/>
            <p:nvPr/>
          </p:nvSpPr>
          <p:spPr bwMode="auto">
            <a:xfrm>
              <a:off x="6719888" y="1743075"/>
              <a:ext cx="9525" cy="47625"/>
            </a:xfrm>
            <a:custGeom>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b="b" l="0" r="r" t="0"/>
              <a:pathLst>
                <a:path h="91" w="17">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6" name="Freeform 818"/>
            <p:cNvSpPr/>
            <p:nvPr/>
          </p:nvSpPr>
          <p:spPr bwMode="auto">
            <a:xfrm>
              <a:off x="6754813" y="1758950"/>
              <a:ext cx="12700" cy="49213"/>
            </a:xfrm>
            <a:custGeom>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b="b" l="0" r="r" t="0"/>
              <a:pathLst>
                <a:path h="92" w="24">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7" name="Freeform 821"/>
            <p:cNvSpPr/>
            <p:nvPr/>
          </p:nvSpPr>
          <p:spPr bwMode="auto">
            <a:xfrm>
              <a:off x="6418263" y="1346200"/>
              <a:ext cx="39688" cy="65088"/>
            </a:xfrm>
            <a:custGeom>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b="b" l="0" r="r" t="0"/>
              <a:pathLst>
                <a:path h="123" w="7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8" name="Freeform 822"/>
            <p:cNvSpPr/>
            <p:nvPr/>
          </p:nvSpPr>
          <p:spPr bwMode="auto">
            <a:xfrm>
              <a:off x="6462713" y="1366838"/>
              <a:ext cx="34925" cy="50800"/>
            </a:xfrm>
            <a:custGeom>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b="b" l="0" r="r" t="0"/>
              <a:pathLst>
                <a:path h="97" w="6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9" name="Freeform 823"/>
            <p:cNvSpPr/>
            <p:nvPr/>
          </p:nvSpPr>
          <p:spPr bwMode="auto">
            <a:xfrm>
              <a:off x="6569075" y="1604963"/>
              <a:ext cx="28575" cy="68263"/>
            </a:xfrm>
            <a:custGeom>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b="b" l="0" r="r" t="0"/>
              <a:pathLst>
                <a:path h="129" w="54">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0" name="Freeform 824"/>
            <p:cNvSpPr/>
            <p:nvPr/>
          </p:nvSpPr>
          <p:spPr bwMode="auto">
            <a:xfrm>
              <a:off x="6619875" y="1614488"/>
              <a:ext cx="25400" cy="44450"/>
            </a:xfrm>
            <a:custGeom>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b="b" l="0" r="r" t="0"/>
              <a:pathLst>
                <a:path h="86" w="48">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1" name="Freeform 825"/>
            <p:cNvSpPr/>
            <p:nvPr/>
          </p:nvSpPr>
          <p:spPr bwMode="auto">
            <a:xfrm>
              <a:off x="6659563" y="1624013"/>
              <a:ext cx="28575" cy="46038"/>
            </a:xfrm>
            <a:custGeom>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b="b" l="0" r="r" t="0"/>
              <a:pathLst>
                <a:path h="85" w="52">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2" name="Freeform 826"/>
            <p:cNvSpPr/>
            <p:nvPr/>
          </p:nvSpPr>
          <p:spPr bwMode="auto">
            <a:xfrm>
              <a:off x="6746875" y="1463675"/>
              <a:ext cx="23813" cy="41275"/>
            </a:xfrm>
            <a:custGeom>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b="b" l="0" r="r" t="0"/>
              <a:pathLst>
                <a:path h="79" w="46">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3" name="Freeform 827"/>
            <p:cNvSpPr/>
            <p:nvPr/>
          </p:nvSpPr>
          <p:spPr bwMode="auto">
            <a:xfrm>
              <a:off x="6792913" y="1493838"/>
              <a:ext cx="9525" cy="7938"/>
            </a:xfrm>
            <a:custGeom>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b="b" l="0" r="r" t="0"/>
              <a:pathLst>
                <a:path h="16" w="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4" name="Freeform 828"/>
            <p:cNvSpPr>
              <a:spLocks noEditPoints="1"/>
            </p:cNvSpPr>
            <p:nvPr/>
          </p:nvSpPr>
          <p:spPr bwMode="auto">
            <a:xfrm>
              <a:off x="6208713" y="1243013"/>
              <a:ext cx="706438" cy="620713"/>
            </a:xfrm>
            <a:custGeom>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b="b" l="0" r="r" t="0"/>
              <a:pathLst>
                <a:path h="1175" w="1336">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5" name="Freeform 829"/>
            <p:cNvSpPr/>
            <p:nvPr/>
          </p:nvSpPr>
          <p:spPr bwMode="auto">
            <a:xfrm>
              <a:off x="6411913" y="1501775"/>
              <a:ext cx="71438" cy="65088"/>
            </a:xfrm>
            <a:custGeom>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b="b" l="0" r="r" t="0"/>
              <a:pathLst>
                <a:path h="123" w="134">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6" name="Freeform 830"/>
            <p:cNvSpPr/>
            <p:nvPr/>
          </p:nvSpPr>
          <p:spPr bwMode="auto">
            <a:xfrm>
              <a:off x="6535738" y="1511300"/>
              <a:ext cx="63500" cy="57150"/>
            </a:xfrm>
            <a:custGeom>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b="b" l="0" r="r" t="0"/>
              <a:pathLst>
                <a:path h="110" w="12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7" name="Freeform 831"/>
            <p:cNvSpPr/>
            <p:nvPr/>
          </p:nvSpPr>
          <p:spPr bwMode="auto">
            <a:xfrm>
              <a:off x="6656388" y="1506538"/>
              <a:ext cx="73025" cy="68263"/>
            </a:xfrm>
            <a:custGeom>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b="b" l="0" r="r" t="0"/>
              <a:pathLst>
                <a:path h="128" w="139">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8" name="文本框 137"/>
          <p:cNvSpPr txBox="1"/>
          <p:nvPr/>
        </p:nvSpPr>
        <p:spPr>
          <a:xfrm>
            <a:off x="1207031" y="5073279"/>
            <a:ext cx="4450080" cy="1188720"/>
          </a:xfrm>
          <a:prstGeom prst="rect">
            <a:avLst/>
          </a:prstGeom>
          <a:noFill/>
          <a:effectLst/>
        </p:spPr>
        <p:txBody>
          <a:bodyPr rtlCol="0" wrap="none">
            <a:spAutoFit/>
          </a:bodyPr>
          <a:lstStyle/>
          <a:p>
            <a:r>
              <a:rPr altLang="en-US" lang="zh-CN" sz="2400">
                <a:solidFill>
                  <a:srgbClr val="F7B63E"/>
                </a:solidFill>
                <a:latin charset="-122" panose="020b0503020204020204" pitchFamily="34" typeface="微软雅黑"/>
                <a:ea charset="-122" panose="020b0503020204020204" pitchFamily="34" typeface="微软雅黑"/>
              </a:rPr>
              <a:t>单击此处输入标题</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39" name="文本框 138"/>
          <p:cNvSpPr txBox="1"/>
          <p:nvPr/>
        </p:nvSpPr>
        <p:spPr>
          <a:xfrm>
            <a:off x="5052777" y="5073279"/>
            <a:ext cx="4450080" cy="1188720"/>
          </a:xfrm>
          <a:prstGeom prst="rect">
            <a:avLst/>
          </a:prstGeom>
          <a:noFill/>
          <a:effectLst/>
        </p:spPr>
        <p:txBody>
          <a:bodyPr rtlCol="0" wrap="none">
            <a:spAutoFit/>
          </a:bodyPr>
          <a:lstStyle/>
          <a:p>
            <a:r>
              <a:rPr altLang="en-US" lang="zh-CN" sz="2400">
                <a:solidFill>
                  <a:srgbClr val="FF3E3E"/>
                </a:solidFill>
                <a:latin charset="-122" panose="020b0503020204020204" pitchFamily="34" typeface="微软雅黑"/>
                <a:ea charset="-122" panose="020b0503020204020204" pitchFamily="34" typeface="微软雅黑"/>
              </a:rPr>
              <a:t>单击此处输入标题</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40" name="文本框 139"/>
          <p:cNvSpPr txBox="1"/>
          <p:nvPr/>
        </p:nvSpPr>
        <p:spPr>
          <a:xfrm>
            <a:off x="8839340" y="5038200"/>
            <a:ext cx="4450080" cy="1188720"/>
          </a:xfrm>
          <a:prstGeom prst="rect">
            <a:avLst/>
          </a:prstGeom>
          <a:noFill/>
          <a:effectLst/>
        </p:spPr>
        <p:txBody>
          <a:bodyPr rtlCol="0" wrap="none">
            <a:spAutoFit/>
          </a:bodyPr>
          <a:lstStyle/>
          <a:p>
            <a:r>
              <a:rPr altLang="en-US" lang="zh-CN" sz="2400">
                <a:solidFill>
                  <a:srgbClr val="76AADB"/>
                </a:solidFill>
                <a:latin charset="-122" panose="020b0503020204020204" pitchFamily="34" typeface="微软雅黑"/>
                <a:ea charset="-122" panose="020b0503020204020204" pitchFamily="34" typeface="微软雅黑"/>
              </a:rPr>
              <a:t>单击此处输入标题</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232495313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750" fill="hold" id="7"/>
                                        <p:tgtEl>
                                          <p:spTgt spid="31"/>
                                        </p:tgtEl>
                                        <p:attrNameLst>
                                          <p:attrName>ppt_x</p:attrName>
                                        </p:attrNameLst>
                                      </p:cBhvr>
                                      <p:tavLst>
                                        <p:tav tm="0">
                                          <p:val>
                                            <p:strVal val="#ppt_x"/>
                                          </p:val>
                                        </p:tav>
                                        <p:tav tm="100000">
                                          <p:val>
                                            <p:strVal val="#ppt_x"/>
                                          </p:val>
                                        </p:tav>
                                      </p:tavLst>
                                    </p:anim>
                                    <p:anim calcmode="lin" valueType="num">
                                      <p:cBhvr additive="base">
                                        <p:cTn dur="750" fill="hold" id="8"/>
                                        <p:tgtEl>
                                          <p:spTgt spid="31"/>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84"/>
                                        </p:tgtEl>
                                        <p:attrNameLst>
                                          <p:attrName>style.visibility</p:attrName>
                                        </p:attrNameLst>
                                      </p:cBhvr>
                                      <p:to>
                                        <p:strVal val="visible"/>
                                      </p:to>
                                    </p:set>
                                    <p:anim calcmode="lin" valueType="num">
                                      <p:cBhvr additive="base">
                                        <p:cTn dur="750" fill="hold" id="11"/>
                                        <p:tgtEl>
                                          <p:spTgt spid="84"/>
                                        </p:tgtEl>
                                        <p:attrNameLst>
                                          <p:attrName>ppt_x</p:attrName>
                                        </p:attrNameLst>
                                      </p:cBhvr>
                                      <p:tavLst>
                                        <p:tav tm="0">
                                          <p:val>
                                            <p:strVal val="#ppt_x"/>
                                          </p:val>
                                        </p:tav>
                                        <p:tav tm="100000">
                                          <p:val>
                                            <p:strVal val="#ppt_x"/>
                                          </p:val>
                                        </p:tav>
                                      </p:tavLst>
                                    </p:anim>
                                    <p:anim calcmode="lin" valueType="num">
                                      <p:cBhvr additive="base">
                                        <p:cTn dur="750" fill="hold" id="12"/>
                                        <p:tgtEl>
                                          <p:spTgt spid="84"/>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112"/>
                                        </p:tgtEl>
                                        <p:attrNameLst>
                                          <p:attrName>style.visibility</p:attrName>
                                        </p:attrNameLst>
                                      </p:cBhvr>
                                      <p:to>
                                        <p:strVal val="visible"/>
                                      </p:to>
                                    </p:set>
                                    <p:anim calcmode="lin" valueType="num">
                                      <p:cBhvr additive="base">
                                        <p:cTn dur="750" fill="hold" id="15"/>
                                        <p:tgtEl>
                                          <p:spTgt spid="112"/>
                                        </p:tgtEl>
                                        <p:attrNameLst>
                                          <p:attrName>ppt_x</p:attrName>
                                        </p:attrNameLst>
                                      </p:cBhvr>
                                      <p:tavLst>
                                        <p:tav tm="0">
                                          <p:val>
                                            <p:strVal val="#ppt_x"/>
                                          </p:val>
                                        </p:tav>
                                        <p:tav tm="100000">
                                          <p:val>
                                            <p:strVal val="#ppt_x"/>
                                          </p:val>
                                        </p:tav>
                                      </p:tavLst>
                                    </p:anim>
                                    <p:anim calcmode="lin" valueType="num">
                                      <p:cBhvr additive="base">
                                        <p:cTn dur="750" fill="hold" id="16"/>
                                        <p:tgtEl>
                                          <p:spTgt spid="112"/>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grpId="0" id="18" nodeType="afterEffect" presetClass="entr" presetID="10" presetSubtype="0">
                                  <p:stCondLst>
                                    <p:cond delay="0"/>
                                  </p:stCondLst>
                                  <p:childTnLst>
                                    <p:set>
                                      <p:cBhvr>
                                        <p:cTn dur="1" fill="hold" id="19">
                                          <p:stCondLst>
                                            <p:cond delay="0"/>
                                          </p:stCondLst>
                                        </p:cTn>
                                        <p:tgtEl>
                                          <p:spTgt spid="138"/>
                                        </p:tgtEl>
                                        <p:attrNameLst>
                                          <p:attrName>style.visibility</p:attrName>
                                        </p:attrNameLst>
                                      </p:cBhvr>
                                      <p:to>
                                        <p:strVal val="visible"/>
                                      </p:to>
                                    </p:set>
                                    <p:animEffect filter="fade" transition="in">
                                      <p:cBhvr>
                                        <p:cTn dur="500" id="20"/>
                                        <p:tgtEl>
                                          <p:spTgt spid="138"/>
                                        </p:tgtEl>
                                      </p:cBhvr>
                                    </p:animEffect>
                                  </p:childTnLst>
                                </p:cTn>
                              </p:par>
                              <p:par>
                                <p:cTn fill="hold" grpId="0" id="21" nodeType="withEffect" presetClass="entr" presetID="10" presetSubtype="0">
                                  <p:stCondLst>
                                    <p:cond delay="250"/>
                                  </p:stCondLst>
                                  <p:childTnLst>
                                    <p:set>
                                      <p:cBhvr>
                                        <p:cTn dur="1" fill="hold" id="22">
                                          <p:stCondLst>
                                            <p:cond delay="0"/>
                                          </p:stCondLst>
                                        </p:cTn>
                                        <p:tgtEl>
                                          <p:spTgt spid="139"/>
                                        </p:tgtEl>
                                        <p:attrNameLst>
                                          <p:attrName>style.visibility</p:attrName>
                                        </p:attrNameLst>
                                      </p:cBhvr>
                                      <p:to>
                                        <p:strVal val="visible"/>
                                      </p:to>
                                    </p:set>
                                    <p:animEffect filter="fade" transition="in">
                                      <p:cBhvr>
                                        <p:cTn dur="500" id="23"/>
                                        <p:tgtEl>
                                          <p:spTgt spid="139"/>
                                        </p:tgtEl>
                                      </p:cBhvr>
                                    </p:animEffect>
                                  </p:childTnLst>
                                </p:cTn>
                              </p:par>
                              <p:par>
                                <p:cTn fill="hold" grpId="0" id="24" nodeType="withEffect" presetClass="entr" presetID="10" presetSubtype="0">
                                  <p:stCondLst>
                                    <p:cond delay="500"/>
                                  </p:stCondLst>
                                  <p:childTnLst>
                                    <p:set>
                                      <p:cBhvr>
                                        <p:cTn dur="1" fill="hold" id="25">
                                          <p:stCondLst>
                                            <p:cond delay="0"/>
                                          </p:stCondLst>
                                        </p:cTn>
                                        <p:tgtEl>
                                          <p:spTgt spid="140"/>
                                        </p:tgtEl>
                                        <p:attrNameLst>
                                          <p:attrName>style.visibility</p:attrName>
                                        </p:attrNameLst>
                                      </p:cBhvr>
                                      <p:to>
                                        <p:strVal val="visible"/>
                                      </p:to>
                                    </p:set>
                                    <p:animEffect filter="fade" transition="in">
                                      <p:cBhvr>
                                        <p:cTn dur="500" id="26"/>
                                        <p:tgtEl>
                                          <p:spTgt spid="1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8"/>
      <p:bldP grpId="0" spid="139"/>
      <p:bldP grpId="0" spid="14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34"/>
          <p:cNvSpPr>
            <a:spLocks noEditPoints="1"/>
          </p:cNvSpPr>
          <p:nvPr/>
        </p:nvSpPr>
        <p:spPr bwMode="auto">
          <a:xfrm>
            <a:off x="10855607" y="123352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7B63E"/>
          </a:solidFill>
          <a:ln>
            <a:noFill/>
          </a:ln>
        </p:spPr>
        <p:txBody>
          <a:bodyPr anchor="t" anchorCtr="0" bIns="45720" compatLnSpc="1" lIns="91440" numCol="1" rIns="91440" tIns="45720" vert="horz" wrap="square"/>
          <a:lstStyle/>
          <a:p>
            <a:endParaRPr altLang="en-US" lang="zh-CN"/>
          </a:p>
        </p:txBody>
      </p:sp>
      <p:sp>
        <p:nvSpPr>
          <p:cNvPr id="3" name="任意多边形 2"/>
          <p:cNvSpPr/>
          <p:nvPr/>
        </p:nvSpPr>
        <p:spPr>
          <a:xfrm>
            <a:off x="6811194" y="141570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7347643" y="1154092"/>
            <a:ext cx="3134775" cy="518160"/>
          </a:xfrm>
          <a:prstGeom prst="rect">
            <a:avLst/>
          </a:prstGeom>
          <a:noFill/>
        </p:spPr>
        <p:txBody>
          <a:bodyPr rtlCol="0" wrap="square">
            <a:spAutoFit/>
          </a:bodyPr>
          <a:lstStyle/>
          <a:p>
            <a:pPr algn="dist" lvl="0">
              <a:defRPr/>
            </a:pPr>
            <a:r>
              <a:rPr altLang="zh-CN" lang="en-US" smtClean="0" sz="2800">
                <a:latin charset="-122" panose="02000000000000000000" pitchFamily="2" typeface="方正静蕾简体"/>
                <a:ea charset="-122" panose="02000000000000000000" pitchFamily="2" typeface="方正静蕾简体"/>
              </a:rPr>
              <a:t>1.研究背景</a:t>
            </a:r>
          </a:p>
        </p:txBody>
      </p:sp>
      <p:sp>
        <p:nvSpPr>
          <p:cNvPr id="5" name="Freeform 34"/>
          <p:cNvSpPr>
            <a:spLocks noEditPoints="1"/>
          </p:cNvSpPr>
          <p:nvPr/>
        </p:nvSpPr>
        <p:spPr bwMode="auto">
          <a:xfrm>
            <a:off x="10886644" y="2662786"/>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F3E3E"/>
          </a:solidFill>
          <a:ln>
            <a:noFill/>
          </a:ln>
        </p:spPr>
        <p:txBody>
          <a:bodyPr anchor="t" anchorCtr="0" bIns="45720" compatLnSpc="1" lIns="91440" numCol="1" rIns="91440" tIns="45720" vert="horz" wrap="square"/>
          <a:lstStyle/>
          <a:p>
            <a:endParaRPr altLang="en-US" lang="zh-CN"/>
          </a:p>
        </p:txBody>
      </p:sp>
      <p:sp>
        <p:nvSpPr>
          <p:cNvPr id="6" name="任意多边形 5"/>
          <p:cNvSpPr/>
          <p:nvPr/>
        </p:nvSpPr>
        <p:spPr>
          <a:xfrm>
            <a:off x="6842231" y="2844962"/>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7378680" y="2583352"/>
            <a:ext cx="3134775" cy="518160"/>
          </a:xfrm>
          <a:prstGeom prst="rect">
            <a:avLst/>
          </a:prstGeom>
          <a:noFill/>
        </p:spPr>
        <p:txBody>
          <a:bodyPr rtlCol="0" wrap="square">
            <a:spAutoFit/>
          </a:bodyPr>
          <a:lstStyle/>
          <a:p>
            <a:pPr algn="dist" lvl="0">
              <a:defRPr/>
            </a:pPr>
            <a:r>
              <a:rPr altLang="zh-CN" lang="en-US" smtClean="0" sz="2800">
                <a:latin charset="-122" panose="02000000000000000000" pitchFamily="2" typeface="方正静蕾简体"/>
                <a:ea charset="-122" panose="02000000000000000000" pitchFamily="2" typeface="方正静蕾简体"/>
              </a:rPr>
              <a:t>2.研究背景</a:t>
            </a:r>
          </a:p>
        </p:txBody>
      </p:sp>
      <p:sp>
        <p:nvSpPr>
          <p:cNvPr id="8" name="Freeform 34"/>
          <p:cNvSpPr>
            <a:spLocks noEditPoints="1"/>
          </p:cNvSpPr>
          <p:nvPr/>
        </p:nvSpPr>
        <p:spPr bwMode="auto">
          <a:xfrm>
            <a:off x="10875655" y="4081421"/>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6AADB"/>
          </a:solidFill>
          <a:ln>
            <a:noFill/>
          </a:ln>
        </p:spPr>
        <p:txBody>
          <a:bodyPr anchor="t" anchorCtr="0" bIns="45720" compatLnSpc="1" lIns="91440" numCol="1" rIns="91440" tIns="45720" vert="horz" wrap="square"/>
          <a:lstStyle/>
          <a:p>
            <a:endParaRPr altLang="en-US" lang="zh-CN"/>
          </a:p>
        </p:txBody>
      </p:sp>
      <p:sp>
        <p:nvSpPr>
          <p:cNvPr id="9" name="任意多边形 8"/>
          <p:cNvSpPr/>
          <p:nvPr/>
        </p:nvSpPr>
        <p:spPr>
          <a:xfrm>
            <a:off x="6831242" y="4263597"/>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文本框 9"/>
          <p:cNvSpPr txBox="1"/>
          <p:nvPr/>
        </p:nvSpPr>
        <p:spPr>
          <a:xfrm>
            <a:off x="7367689" y="4001988"/>
            <a:ext cx="3134775" cy="518160"/>
          </a:xfrm>
          <a:prstGeom prst="rect">
            <a:avLst/>
          </a:prstGeom>
          <a:noFill/>
        </p:spPr>
        <p:txBody>
          <a:bodyPr rtlCol="0" wrap="square">
            <a:spAutoFit/>
          </a:bodyPr>
          <a:lstStyle/>
          <a:p>
            <a:pPr algn="dist" lvl="0">
              <a:defRPr/>
            </a:pPr>
            <a:r>
              <a:rPr altLang="zh-CN" lang="en-US" smtClean="0" sz="2800">
                <a:latin charset="-122" panose="02000000000000000000" pitchFamily="2" typeface="方正静蕾简体"/>
                <a:ea charset="-122" panose="02000000000000000000" pitchFamily="2" typeface="方正静蕾简体"/>
              </a:rPr>
              <a:t>3.论文概述</a:t>
            </a:r>
          </a:p>
        </p:txBody>
      </p:sp>
      <p:sp>
        <p:nvSpPr>
          <p:cNvPr id="11" name="Freeform 34"/>
          <p:cNvSpPr>
            <a:spLocks noEditPoints="1"/>
          </p:cNvSpPr>
          <p:nvPr/>
        </p:nvSpPr>
        <p:spPr bwMode="auto">
          <a:xfrm>
            <a:off x="10867879" y="5563913"/>
            <a:ext cx="793394" cy="459363"/>
          </a:xfrm>
          <a:custGeom>
            <a:gdLst>
              <a:gd fmla="*/ 97 w 97" name="T0"/>
              <a:gd fmla="*/ 16 h 63" name="T1"/>
              <a:gd fmla="*/ 90 w 97" name="T2"/>
              <a:gd fmla="*/ 22 h 63" name="T3"/>
              <a:gd fmla="*/ 75 w 97" name="T4"/>
              <a:gd fmla="*/ 33 h 63" name="T5"/>
              <a:gd fmla="*/ 46 w 97" name="T6"/>
              <a:gd fmla="*/ 51 h 63" name="T7"/>
              <a:gd fmla="*/ 29 w 97" name="T8"/>
              <a:gd fmla="*/ 63 h 63" name="T9"/>
              <a:gd fmla="*/ 26 w 97" name="T10"/>
              <a:gd fmla="*/ 62 h 63" name="T11"/>
              <a:gd fmla="*/ 16 w 97" name="T12"/>
              <a:gd fmla="*/ 47 h 63" name="T13"/>
              <a:gd fmla="*/ 2 w 97" name="T14"/>
              <a:gd fmla="*/ 48 h 63" name="T15"/>
              <a:gd fmla="*/ 10 w 97" name="T16"/>
              <a:gd fmla="*/ 28 h 63" name="T17"/>
              <a:gd fmla="*/ 10 w 97" name="T18"/>
              <a:gd fmla="*/ 26 h 63" name="T19"/>
              <a:gd fmla="*/ 18 w 97" name="T20"/>
              <a:gd fmla="*/ 0 h 63" name="T21"/>
              <a:gd fmla="*/ 40 w 97" name="T22"/>
              <a:gd fmla="*/ 5 h 63" name="T23"/>
              <a:gd fmla="*/ 75 w 97" name="T24"/>
              <a:gd fmla="*/ 13 h 63" name="T25"/>
              <a:gd fmla="*/ 94 w 97" name="T26"/>
              <a:gd fmla="*/ 15 h 63" name="T27"/>
              <a:gd fmla="*/ 97 w 97" name="T28"/>
              <a:gd fmla="*/ 16 h 63" name="T29"/>
              <a:gd fmla="*/ 20 w 97" name="T30"/>
              <a:gd fmla="*/ 3 h 63" name="T31"/>
              <a:gd fmla="*/ 16 w 97" name="T32"/>
              <a:gd fmla="*/ 18 h 63" name="T33"/>
              <a:gd fmla="*/ 14 w 97" name="T34"/>
              <a:gd fmla="*/ 26 h 63" name="T35"/>
              <a:gd fmla="*/ 65 w 97" name="T36"/>
              <a:gd fmla="*/ 20 h 63" name="T37"/>
              <a:gd fmla="*/ 86 w 97" name="T38"/>
              <a:gd fmla="*/ 17 h 63" name="T39"/>
              <a:gd fmla="*/ 20 w 97" name="T40"/>
              <a:gd fmla="*/ 3 h 63" name="T41"/>
              <a:gd fmla="*/ 14 w 97" name="T42"/>
              <a:gd fmla="*/ 38 h 63" name="T43"/>
              <a:gd fmla="*/ 28 w 97" name="T44"/>
              <a:gd fmla="*/ 60 h 63" name="T45"/>
              <a:gd fmla="*/ 82 w 97" name="T46"/>
              <a:gd fmla="*/ 24 h 63" name="T47"/>
              <a:gd fmla="*/ 82 w 97" name="T48"/>
              <a:gd fmla="*/ 23 h 63" name="T49"/>
              <a:gd fmla="*/ 14 w 97" name="T50"/>
              <a:gd fmla="*/ 38 h 63" name="T51"/>
              <a:gd fmla="*/ 13 w 97" name="T52"/>
              <a:gd fmla="*/ 29 h 63" name="T53"/>
              <a:gd fmla="*/ 7 w 97" name="T54"/>
              <a:gd fmla="*/ 40 h 63" name="T55"/>
              <a:gd fmla="*/ 12 w 97" name="T56"/>
              <a:gd fmla="*/ 35 h 63" name="T57"/>
              <a:gd fmla="*/ 15 w 97" name="T58"/>
              <a:gd fmla="*/ 36 h 63" name="T59"/>
              <a:gd fmla="*/ 57 w 97" name="T60"/>
              <a:gd fmla="*/ 27 h 63" name="T61"/>
              <a:gd fmla="*/ 77 w 97" name="T62"/>
              <a:gd fmla="*/ 21 h 63" name="T63"/>
              <a:gd fmla="*/ 13 w 97" name="T64"/>
              <a:gd fmla="*/ 29 h 63" name="T65"/>
              <a:gd fmla="*/ 6 w 97" name="T66"/>
              <a:gd fmla="*/ 45 h 63" name="T67"/>
              <a:gd fmla="*/ 14 w 97" name="T68"/>
              <a:gd fmla="*/ 44 h 63" name="T69"/>
              <a:gd fmla="*/ 11 w 97" name="T70"/>
              <a:gd fmla="*/ 39 h 63" name="T71"/>
              <a:gd fmla="*/ 6 w 97" name="T72"/>
              <a:gd fmla="*/ 45 h 6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62" w="97">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sp>
        <p:nvSpPr>
          <p:cNvPr id="12" name="任意多边形 11"/>
          <p:cNvSpPr/>
          <p:nvPr/>
        </p:nvSpPr>
        <p:spPr>
          <a:xfrm>
            <a:off x="6823466" y="5746089"/>
            <a:ext cx="3975213" cy="317376"/>
          </a:xfrm>
          <a:custGeom>
            <a:gdLst>
              <a:gd fmla="*/ 0 w 6766560" name="connsiteX0"/>
              <a:gd fmla="*/ 39809 h 361457" name="connsiteY0"/>
              <a:gd fmla="*/ 4411980 w 6766560" name="connsiteX1"/>
              <a:gd fmla="*/ 28379 h 361457" name="connsiteY1"/>
              <a:gd fmla="*/ 4023360 w 6766560" name="connsiteX2"/>
              <a:gd fmla="*/ 359849 h 361457" name="connsiteY2"/>
              <a:gd fmla="*/ 6766560 w 6766560" name="connsiteX3"/>
              <a:gd fmla="*/ 131249 h 361457" name="connsiteY3"/>
              <a:gd fmla="*/ 0 w 6766560" name="connsiteX0-1"/>
              <a:gd fmla="*/ 75291 h 398381" name="connsiteY0-2"/>
              <a:gd fmla="*/ 4369154 w 6766560" name="connsiteX1-3"/>
              <a:gd fmla="*/ 18141 h 398381" name="connsiteY1-4"/>
              <a:gd fmla="*/ 4023360 w 6766560" name="connsiteX2-5"/>
              <a:gd fmla="*/ 395331 h 398381" name="connsiteY2-6"/>
              <a:gd fmla="*/ 6766560 w 6766560" name="connsiteX3-7"/>
              <a:gd fmla="*/ 166731 h 398381" name="connsiteY3-8"/>
              <a:gd fmla="*/ 0 w 6766560" name="connsiteX0-9"/>
              <a:gd fmla="*/ 71354 h 339035" name="connsiteY0-10"/>
              <a:gd fmla="*/ 4369154 w 6766560" name="connsiteX1-11"/>
              <a:gd fmla="*/ 14204 h 339035" name="connsiteY1-12"/>
              <a:gd fmla="*/ 4351696 w 6766560" name="connsiteX2-13"/>
              <a:gd fmla="*/ 334244 h 339035" name="connsiteY2-14"/>
              <a:gd fmla="*/ 6766560 w 6766560" name="connsiteX3-15"/>
              <a:gd fmla="*/ 162794 h 339035" name="connsiteY3-16"/>
              <a:gd fmla="*/ 0 w 7194823" name="connsiteX0-17"/>
              <a:gd fmla="*/ 71354 h 334304" name="connsiteY0-18"/>
              <a:gd fmla="*/ 4369154 w 7194823" name="connsiteX1-19"/>
              <a:gd fmla="*/ 14204 h 334304" name="connsiteY1-20"/>
              <a:gd fmla="*/ 4351696 w 7194823" name="connsiteX2-21"/>
              <a:gd fmla="*/ 334244 h 334304" name="connsiteY2-22"/>
              <a:gd fmla="*/ 7194823 w 7194823" name="connsiteX3-23"/>
              <a:gd fmla="*/ 37064 h 334304" name="connsiteY3-24"/>
              <a:gd fmla="*/ 0 w 7194823" name="connsiteX0-25"/>
              <a:gd fmla="*/ 72918 h 358721" name="connsiteY0-26"/>
              <a:gd fmla="*/ 4369154 w 7194823" name="connsiteX1-27"/>
              <a:gd fmla="*/ 15768 h 358721" name="connsiteY1-28"/>
              <a:gd fmla="*/ 4051911 w 7194823" name="connsiteX2-29"/>
              <a:gd fmla="*/ 358668 h 358721" name="connsiteY2-30"/>
              <a:gd fmla="*/ 7194823 w 7194823" name="connsiteX3-31"/>
              <a:gd fmla="*/ 38628 h 358721" name="connsiteY3-32"/>
              <a:gd fmla="*/ 0 w 6454042" name="connsiteX0-33"/>
              <a:gd fmla="*/ 72918 h 359955" name="connsiteY0-34"/>
              <a:gd fmla="*/ 4369154 w 6454042" name="connsiteX1-35"/>
              <a:gd fmla="*/ 15768 h 359955" name="connsiteY1-36"/>
              <a:gd fmla="*/ 4051911 w 6454042" name="connsiteX2-37"/>
              <a:gd fmla="*/ 358668 h 359955" name="connsiteY2-38"/>
              <a:gd fmla="*/ 6454042 w 6454042" name="connsiteX3-39"/>
              <a:gd fmla="*/ 112769 h 359955" name="connsiteY3-40"/>
              <a:gd fmla="*/ 0 w 6454042" name="connsiteX0-41"/>
              <a:gd fmla="*/ 62493 h 349247" name="connsiteY0-42"/>
              <a:gd fmla="*/ 4122228 w 6454042" name="connsiteX1-43"/>
              <a:gd fmla="*/ 17700 h 349247" name="connsiteY1-44"/>
              <a:gd fmla="*/ 4051911 w 6454042" name="connsiteX2-45"/>
              <a:gd fmla="*/ 348243 h 349247" name="connsiteY2-46"/>
              <a:gd fmla="*/ 6454042 w 6454042" name="connsiteX3-47"/>
              <a:gd fmla="*/ 102344 h 349247" name="connsiteY3-48"/>
              <a:gd fmla="*/ 0 w 4341830" name="connsiteX0-49"/>
              <a:gd fmla="*/ 62493 h 348243" name="connsiteY0-50"/>
              <a:gd fmla="*/ 4122228 w 4341830" name="connsiteX1-51"/>
              <a:gd fmla="*/ 17700 h 348243" name="connsiteY1-52"/>
              <a:gd fmla="*/ 4051911 w 4341830" name="connsiteX2-53"/>
              <a:gd fmla="*/ 348243 h 348243" name="connsiteY2-54"/>
              <a:gd fmla="*/ 0 w 4122228" name="connsiteX0-55"/>
              <a:gd fmla="*/ 62493 h 62493" name="connsiteY0-56"/>
              <a:gd fmla="*/ 4122228 w 4122228" name="connsiteX1-57"/>
              <a:gd fmla="*/ 17700 h 62493" name="connsiteY1-58"/>
              <a:gd fmla="*/ 0 w 4122228" name="connsiteX0-59"/>
              <a:gd fmla="*/ 44793 h 66159" name="connsiteY0-60"/>
              <a:gd fmla="*/ 4122228 w 4122228" name="connsiteX1-61"/>
              <a:gd fmla="*/ 0 h 66159" name="connsiteY1-62"/>
              <a:gd fmla="*/ 0 w 4245691" name="connsiteX0-63"/>
              <a:gd fmla="*/ 156004 h 156004" name="connsiteY0-64"/>
              <a:gd fmla="*/ 4245691 w 4245691" name="connsiteX1-65"/>
              <a:gd fmla="*/ 0 h 156004" name="connsiteY1-66"/>
              <a:gd fmla="*/ 0 w 4245691" name="connsiteX0-67"/>
              <a:gd fmla="*/ 156004 h 163985" name="connsiteY0-68"/>
              <a:gd fmla="*/ 4245691 w 4245691" name="connsiteX1-69"/>
              <a:gd fmla="*/ 0 h 163985" name="connsiteY1-70"/>
              <a:gd fmla="*/ 0 w 5449458" name="connsiteX0-71"/>
              <a:gd fmla="*/ 143648 h 143648" name="connsiteY0-72"/>
              <a:gd fmla="*/ 5449458 w 5449458" name="connsiteX1-73"/>
              <a:gd fmla="*/ 0 h 143648" name="connsiteY1-74"/>
              <a:gd fmla="*/ 0 w 5449458" name="connsiteX0-75"/>
              <a:gd fmla="*/ 143648 h 260913" name="connsiteY0-76"/>
              <a:gd fmla="*/ 1990356 w 5449458" name="connsiteX1-77"/>
              <a:gd fmla="*/ 260339 h 260913" name="connsiteY1-78"/>
              <a:gd fmla="*/ 5449458 w 5449458" name="connsiteX2-79"/>
              <a:gd fmla="*/ 0 h 260913" name="connsiteY2-80"/>
              <a:gd fmla="*/ 0 w 4693246" name="connsiteX0-81"/>
              <a:gd fmla="*/ 169 h 463018" name="connsiteY0-82"/>
              <a:gd fmla="*/ 1234144 w 4693246" name="connsiteX1-83"/>
              <a:gd fmla="*/ 462849 h 463018" name="connsiteY1-84"/>
              <a:gd fmla="*/ 4693246 w 4693246" name="connsiteX2-85"/>
              <a:gd fmla="*/ 202510 h 463018" name="connsiteY2-86"/>
              <a:gd fmla="*/ 153395 w 4846641" name="connsiteX0-87"/>
              <a:gd fmla="*/ 0 h 462988" name="connsiteY0-88"/>
              <a:gd fmla="*/ 1387539 w 4846641" name="connsiteX1-89"/>
              <a:gd fmla="*/ 462680 h 462988" name="connsiteY1-90"/>
              <a:gd fmla="*/ 4846641 w 4846641" name="connsiteX2-91"/>
              <a:gd fmla="*/ 202341 h 462988" name="connsiteY2-92"/>
              <a:gd fmla="*/ 212160 w 4457851" name="connsiteX0-93"/>
              <a:gd fmla="*/ 0 h 462988" name="connsiteY0-94"/>
              <a:gd fmla="*/ 998749 w 4457851" name="connsiteX1-95"/>
              <a:gd fmla="*/ 462680 h 462988" name="connsiteY1-96"/>
              <a:gd fmla="*/ 4457851 w 4457851" name="connsiteX2-97"/>
              <a:gd fmla="*/ 202341 h 462988" name="connsiteY2-98"/>
              <a:gd fmla="*/ 238795 w 4484486" name="connsiteX0-99"/>
              <a:gd fmla="*/ 0 h 462868" name="connsiteY0-100"/>
              <a:gd fmla="*/ 1025384 w 4484486" name="connsiteX1-101"/>
              <a:gd fmla="*/ 462680 h 462868" name="connsiteY1-102"/>
              <a:gd fmla="*/ 4484486 w 4484486" name="connsiteX2-103"/>
              <a:gd fmla="*/ 202341 h 462868" name="connsiteY2-104"/>
              <a:gd fmla="*/ 410770 w 4656461" name="connsiteX0-105"/>
              <a:gd fmla="*/ 0 h 425815" name="connsiteY0-106"/>
              <a:gd fmla="*/ 595476 w 4656461" name="connsiteX1-107"/>
              <a:gd fmla="*/ 425610 h 425815" name="connsiteY1-108"/>
              <a:gd fmla="*/ 4656461 w 4656461" name="connsiteX2-109"/>
              <a:gd fmla="*/ 202341 h 425815" name="connsiteY2-110"/>
              <a:gd fmla="*/ 410770 w 4656461" name="connsiteX0-111"/>
              <a:gd fmla="*/ 0 h 364069" name="connsiteY0-112"/>
              <a:gd fmla="*/ 595476 w 4656461" name="connsiteX1-113"/>
              <a:gd fmla="*/ 363827 h 364069" name="connsiteY1-114"/>
              <a:gd fmla="*/ 4656461 w 4656461" name="connsiteX2-115"/>
              <a:gd fmla="*/ 202341 h 364069" name="connsiteY2-116"/>
              <a:gd fmla="*/ 558636 w 4511100" name="connsiteX0-117"/>
              <a:gd fmla="*/ 0 h 388767" name="connsiteY0-118"/>
              <a:gd fmla="*/ 450115 w 4511100" name="connsiteX1-119"/>
              <a:gd fmla="*/ 388541 h 388767" name="connsiteY1-120"/>
              <a:gd fmla="*/ 4511100 w 4511100" name="connsiteX2-121"/>
              <a:gd fmla="*/ 227055 h 388767" name="connsiteY2-122"/>
              <a:gd fmla="*/ 445007 w 4613533" name="connsiteX0-123"/>
              <a:gd fmla="*/ 0 h 413467" name="connsiteY0-124"/>
              <a:gd fmla="*/ 552548 w 4613533" name="connsiteX1-125"/>
              <a:gd fmla="*/ 413255 h 413467" name="connsiteY1-126"/>
              <a:gd fmla="*/ 4613533 w 4613533" name="connsiteX2-127"/>
              <a:gd fmla="*/ 251769 h 413467" name="connsiteY2-128"/>
              <a:gd fmla="*/ 437894 w 4606420" name="connsiteX0-129"/>
              <a:gd fmla="*/ 0 h 351722" name="connsiteY0-130"/>
              <a:gd fmla="*/ 560868 w 4606420" name="connsiteX1-131"/>
              <a:gd fmla="*/ 351471 h 351722" name="connsiteY1-132"/>
              <a:gd fmla="*/ 4606420 w 4606420" name="connsiteX2-133"/>
              <a:gd fmla="*/ 251769 h 351722" name="connsiteY2-134"/>
              <a:gd fmla="*/ 424068 w 4592594" name="connsiteX0-135"/>
              <a:gd fmla="*/ 0 h 401116" name="connsiteY0-136"/>
              <a:gd fmla="*/ 577907 w 4592594" name="connsiteX1-137"/>
              <a:gd fmla="*/ 400898 h 401116" name="connsiteY1-138"/>
              <a:gd fmla="*/ 4592594 w 4592594" name="connsiteX2-139"/>
              <a:gd fmla="*/ 251769 h 401116" name="connsiteY2-140"/>
              <a:gd fmla="*/ 424068 w 4592594" name="connsiteX0-141"/>
              <a:gd fmla="*/ 0 h 401116" name="connsiteY0-142"/>
              <a:gd fmla="*/ 577907 w 4592594" name="connsiteX1-143"/>
              <a:gd fmla="*/ 400898 h 401116" name="connsiteY1-144"/>
              <a:gd fmla="*/ 4592594 w 4592594" name="connsiteX2-145"/>
              <a:gd fmla="*/ 338266 h 401116" name="connsiteY2-146"/>
              <a:gd fmla="*/ 391353 w 4638179" name="connsiteX0-147"/>
              <a:gd fmla="*/ 0 h 401116" name="connsiteY0-148"/>
              <a:gd fmla="*/ 623492 w 4638179" name="connsiteX1-149"/>
              <a:gd fmla="*/ 400898 h 401116" name="connsiteY1-150"/>
              <a:gd fmla="*/ 4638179 w 4638179" name="connsiteX2-151"/>
              <a:gd fmla="*/ 338266 h 401116" name="connsiteY2-152"/>
              <a:gd fmla="*/ 391353 w 4904398" name="connsiteX0-153"/>
              <a:gd fmla="*/ 0 h 401116" name="connsiteY0-154"/>
              <a:gd fmla="*/ 623492 w 4904398" name="connsiteX1-155"/>
              <a:gd fmla="*/ 400898 h 401116" name="connsiteY1-156"/>
              <a:gd fmla="*/ 4904398 w 4904398" name="connsiteX2-157"/>
              <a:gd fmla="*/ 322224 h 401116" name="connsiteY2-158"/>
            </a:gdLst>
            <a:cxnLst>
              <a:cxn ang="0">
                <a:pos x="connsiteX0-1" y="connsiteY0-2"/>
              </a:cxn>
              <a:cxn ang="0">
                <a:pos x="connsiteX1-3" y="connsiteY1-4"/>
              </a:cxn>
              <a:cxn ang="0">
                <a:pos x="connsiteX2-5" y="connsiteY2-6"/>
              </a:cxn>
            </a:cxnLst>
            <a:rect b="b" l="l" r="r" t="t"/>
            <a:pathLst>
              <a:path h="401116" w="4904398">
                <a:moveTo>
                  <a:pt x="391353" y="0"/>
                </a:moveTo>
                <a:cubicBezTo>
                  <a:pt x="-226127" y="38897"/>
                  <a:pt x="-86259" y="411428"/>
                  <a:pt x="623492" y="400898"/>
                </a:cubicBezTo>
                <a:lnTo>
                  <a:pt x="4904398" y="322224"/>
                </a:lnTo>
              </a:path>
            </a:pathLst>
          </a:custGeom>
          <a:noFill/>
          <a:ln cap="rnd" w="25400">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7359915" y="5484479"/>
            <a:ext cx="3134775" cy="518160"/>
          </a:xfrm>
          <a:prstGeom prst="rect">
            <a:avLst/>
          </a:prstGeom>
          <a:noFill/>
        </p:spPr>
        <p:txBody>
          <a:bodyPr rtlCol="0" wrap="square">
            <a:spAutoFit/>
          </a:bodyPr>
          <a:lstStyle/>
          <a:p>
            <a:pPr algn="dist" lvl="0">
              <a:defRPr/>
            </a:pPr>
            <a:r>
              <a:rPr altLang="zh-CN" lang="en-US" smtClean="0" sz="2800">
                <a:latin charset="-122" panose="02000000000000000000" pitchFamily="2" typeface="方正静蕾简体"/>
                <a:ea charset="-122" panose="02000000000000000000" pitchFamily="2" typeface="方正静蕾简体"/>
              </a:rPr>
              <a:t>4.研究结论</a:t>
            </a:r>
          </a:p>
        </p:txBody>
      </p:sp>
      <p:sp>
        <p:nvSpPr>
          <p:cNvPr id="14" name="Freeform 197"/>
          <p:cNvSpPr>
            <a:spLocks noEditPoints="1"/>
          </p:cNvSpPr>
          <p:nvPr/>
        </p:nvSpPr>
        <p:spPr bwMode="auto">
          <a:xfrm>
            <a:off x="1901749" y="2683840"/>
            <a:ext cx="3656480" cy="1802942"/>
          </a:xfrm>
          <a:custGeom>
            <a:gdLst>
              <a:gd fmla="*/ 238 w 1347" name="T0"/>
              <a:gd fmla="*/ 94 h 671" name="T1"/>
              <a:gd fmla="*/ 264 w 1347" name="T2"/>
              <a:gd fmla="*/ 254 h 671" name="T3"/>
              <a:gd fmla="*/ 296 w 1347" name="T4"/>
              <a:gd fmla="*/ 275 h 671" name="T5"/>
              <a:gd fmla="*/ 85 w 1347" name="T6"/>
              <a:gd fmla="*/ 295 h 671" name="T7"/>
              <a:gd fmla="*/ 89 w 1347" name="T8"/>
              <a:gd fmla="*/ 658 h 671" name="T9"/>
              <a:gd fmla="*/ 599 w 1347" name="T10"/>
              <a:gd fmla="*/ 658 h 671" name="T11"/>
              <a:gd fmla="*/ 1159 w 1347" name="T12"/>
              <a:gd fmla="*/ 608 h 671" name="T13"/>
              <a:gd fmla="*/ 1287 w 1347" name="T14"/>
              <a:gd fmla="*/ 397 h 671" name="T15"/>
              <a:gd fmla="*/ 948 w 1347" name="T16"/>
              <a:gd fmla="*/ 248 h 671" name="T17"/>
              <a:gd fmla="*/ 940 w 1347" name="T18"/>
              <a:gd fmla="*/ 85 h 671" name="T19"/>
              <a:gd fmla="*/ 1148 w 1347" name="T20"/>
              <a:gd fmla="*/ 64 h 671" name="T21"/>
              <a:gd fmla="*/ 1115 w 1347" name="T22"/>
              <a:gd fmla="*/ 14 h 671" name="T23"/>
              <a:gd fmla="*/ 755 w 1347" name="T24"/>
              <a:gd fmla="*/ 23 h 671" name="T25"/>
              <a:gd fmla="*/ 268 w 1347" name="T26"/>
              <a:gd fmla="*/ 8 h 671" name="T27"/>
              <a:gd fmla="*/ 19 w 1347" name="T28"/>
              <a:gd fmla="*/ 29 h 671" name="T29"/>
              <a:gd fmla="*/ 1201 w 1347" name="T30"/>
              <a:gd fmla="*/ 47 h 671" name="T31"/>
              <a:gd fmla="*/ 1190 w 1347" name="T32"/>
              <a:gd fmla="*/ 21 h 671" name="T33"/>
              <a:gd fmla="*/ 1140 w 1347" name="T34"/>
              <a:gd fmla="*/ 42 h 671" name="T35"/>
              <a:gd fmla="*/ 1110 w 1347" name="T36"/>
              <a:gd fmla="*/ 31 h 671" name="T37"/>
              <a:gd fmla="*/ 270 w 1347" name="T38"/>
              <a:gd fmla="*/ 190 h 671" name="T39"/>
              <a:gd fmla="*/ 77 w 1347" name="T40"/>
              <a:gd fmla="*/ 339 h 671" name="T41"/>
              <a:gd fmla="*/ 95 w 1347" name="T42"/>
              <a:gd fmla="*/ 651 h 671" name="T43"/>
              <a:gd fmla="*/ 100 w 1347" name="T44"/>
              <a:gd fmla="*/ 578 h 671" name="T45"/>
              <a:gd fmla="*/ 146 w 1347" name="T46"/>
              <a:gd fmla="*/ 643 h 671" name="T47"/>
              <a:gd fmla="*/ 243 w 1347" name="T48"/>
              <a:gd fmla="*/ 636 h 671" name="T49"/>
              <a:gd fmla="*/ 416 w 1347" name="T50"/>
              <a:gd fmla="*/ 654 h 671" name="T51"/>
              <a:gd fmla="*/ 590 w 1347" name="T52"/>
              <a:gd fmla="*/ 639 h 671" name="T53"/>
              <a:gd fmla="*/ 693 w 1347" name="T54"/>
              <a:gd fmla="*/ 644 h 671" name="T55"/>
              <a:gd fmla="*/ 764 w 1347" name="T56"/>
              <a:gd fmla="*/ 644 h 671" name="T57"/>
              <a:gd fmla="*/ 1069 w 1347" name="T58"/>
              <a:gd fmla="*/ 636 h 671" name="T59"/>
              <a:gd fmla="*/ 1202 w 1347" name="T60"/>
              <a:gd fmla="*/ 548 h 671" name="T61"/>
              <a:gd fmla="*/ 1317 w 1347" name="T62"/>
              <a:gd fmla="*/ 474 h 671" name="T63"/>
              <a:gd fmla="*/ 1318 w 1347" name="T64"/>
              <a:gd fmla="*/ 460 h 671" name="T65"/>
              <a:gd fmla="*/ 879 w 1347" name="T66"/>
              <a:gd fmla="*/ 615 h 671" name="T67"/>
              <a:gd fmla="*/ 219 w 1347" name="T68"/>
              <a:gd fmla="*/ 628 h 671" name="T69"/>
              <a:gd fmla="*/ 87 w 1347" name="T70"/>
              <a:gd fmla="*/ 347 h 671" name="T71"/>
              <a:gd fmla="*/ 278 w 1347" name="T72"/>
              <a:gd fmla="*/ 301 h 671" name="T73"/>
              <a:gd fmla="*/ 313 w 1347" name="T74"/>
              <a:gd fmla="*/ 320 h 671" name="T75"/>
              <a:gd fmla="*/ 899 w 1347" name="T76"/>
              <a:gd fmla="*/ 298 h 671" name="T77"/>
              <a:gd fmla="*/ 826 w 1347" name="T78"/>
              <a:gd fmla="*/ 330 h 671" name="T79"/>
              <a:gd fmla="*/ 889 w 1347" name="T80"/>
              <a:gd fmla="*/ 296 h 671" name="T81"/>
              <a:gd fmla="*/ 791 w 1347" name="T82"/>
              <a:gd fmla="*/ 343 h 671" name="T83"/>
              <a:gd fmla="*/ 1030 w 1347" name="T84"/>
              <a:gd fmla="*/ 327 h 671" name="T85"/>
              <a:gd fmla="*/ 1000 w 1347" name="T86"/>
              <a:gd fmla="*/ 307 h 671" name="T87"/>
              <a:gd fmla="*/ 951 w 1347" name="T88"/>
              <a:gd fmla="*/ 280 h 671" name="T89"/>
              <a:gd fmla="*/ 288 w 1347" name="T90"/>
              <a:gd fmla="*/ 342 h 671" name="T91"/>
              <a:gd fmla="*/ 905 w 1347" name="T92"/>
              <a:gd fmla="*/ 318 h 671" name="T93"/>
              <a:gd fmla="*/ 908 w 1347" name="T94"/>
              <a:gd fmla="*/ 243 h 671" name="T95"/>
              <a:gd fmla="*/ 927 w 1347" name="T96"/>
              <a:gd fmla="*/ 178 h 671" name="T97"/>
              <a:gd fmla="*/ 914 w 1347" name="T98"/>
              <a:gd fmla="*/ 184 h 671" name="T99"/>
              <a:gd fmla="*/ 905 w 1347" name="T100"/>
              <a:gd fmla="*/ 24 h 671" name="T101"/>
              <a:gd fmla="*/ 923 w 1347" name="T102"/>
              <a:gd fmla="*/ 71 h 671" name="T103"/>
              <a:gd fmla="*/ 900 w 1347" name="T104"/>
              <a:gd fmla="*/ 115 h 671" name="T105"/>
              <a:gd fmla="*/ 791 w 1347" name="T106"/>
              <a:gd fmla="*/ 35 h 671" name="T107"/>
              <a:gd fmla="*/ 881 w 1347" name="T108"/>
              <a:gd fmla="*/ 71 h 671" name="T109"/>
              <a:gd fmla="*/ 903 w 1347" name="T110"/>
              <a:gd fmla="*/ 232 h 671" name="T111"/>
              <a:gd fmla="*/ 295 w 1347" name="T112"/>
              <a:gd fmla="*/ 189 h 671" name="T113"/>
              <a:gd fmla="*/ 272 w 1347" name="T114"/>
              <a:gd fmla="*/ 24 h 671" name="T115"/>
              <a:gd fmla="*/ 271 w 1347" name="T116"/>
              <a:gd fmla="*/ 68 h 671" name="T117"/>
              <a:gd fmla="*/ 265 w 1347" name="T118"/>
              <a:gd fmla="*/ 133 h 671" name="T119"/>
              <a:gd fmla="*/ 266 w 1347" name="T120"/>
              <a:gd fmla="*/ 85 h 671" name="T121"/>
              <a:gd fmla="*/ 18 w 1347" name="T122"/>
              <a:gd fmla="*/ 43 h 67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71" w="1347">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a:extLst/>
        </p:spPr>
        <p:txBody>
          <a:bodyPr anchor="t" anchorCtr="0" bIns="45720" compatLnSpc="1" lIns="91440" numCol="1" rIns="91440" tIns="45720" vert="horz" wrap="square"/>
          <a:lstStyle/>
          <a:p>
            <a:endParaRPr altLang="en-US" lang="zh-CN"/>
          </a:p>
        </p:txBody>
      </p:sp>
      <p:sp>
        <p:nvSpPr>
          <p:cNvPr id="15" name="文本框 14"/>
          <p:cNvSpPr txBox="1"/>
          <p:nvPr/>
        </p:nvSpPr>
        <p:spPr>
          <a:xfrm>
            <a:off x="2326219" y="3510415"/>
            <a:ext cx="3001373" cy="2560320"/>
          </a:xfrm>
          <a:prstGeom prst="rect">
            <a:avLst/>
          </a:prstGeom>
          <a:noFill/>
        </p:spPr>
        <p:txBody>
          <a:bodyPr rtlCol="0" wrap="square">
            <a:spAutoFit/>
          </a:bodyPr>
          <a:lstStyle/>
          <a:p>
            <a:r>
              <a:rPr altLang="en-US" lang="zh-CN" smtClean="0" sz="5400">
                <a:solidFill>
                  <a:srgbClr val="2E2E2E"/>
                </a:solidFill>
                <a:latin charset="-122" panose="02010800040101010101" pitchFamily="2" typeface="华文隶书"/>
                <a:ea charset="-122" panose="02010800040101010101" pitchFamily="2" typeface="华文隶书"/>
              </a:rPr>
              <a:t>目 录/contents</a:t>
            </a:r>
          </a:p>
        </p:txBody>
      </p:sp>
      <p:sp>
        <p:nvSpPr>
          <p:cNvPr id="56" name="Freeform 298"/>
          <p:cNvSpPr>
            <a:spLocks noEditPoints="1"/>
          </p:cNvSpPr>
          <p:nvPr/>
        </p:nvSpPr>
        <p:spPr bwMode="auto">
          <a:xfrm>
            <a:off x="6655605" y="821593"/>
            <a:ext cx="601324" cy="604284"/>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7B63E"/>
          </a:solidFill>
          <a:ln>
            <a:noFill/>
          </a:ln>
        </p:spPr>
        <p:txBody>
          <a:bodyPr anchor="t" anchorCtr="0" bIns="45720" compatLnSpc="1" lIns="91440" numCol="1" rIns="91440" tIns="45720" vert="horz" wrap="square"/>
          <a:lstStyle/>
          <a:p>
            <a:endParaRPr altLang="en-US" lang="zh-CN"/>
          </a:p>
        </p:txBody>
      </p:sp>
      <p:sp>
        <p:nvSpPr>
          <p:cNvPr id="57" name="椭圆 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Freeform 298"/>
          <p:cNvSpPr>
            <a:spLocks noEditPoints="1"/>
          </p:cNvSpPr>
          <p:nvPr/>
        </p:nvSpPr>
        <p:spPr bwMode="auto">
          <a:xfrm>
            <a:off x="6691026" y="2235619"/>
            <a:ext cx="601324" cy="604284"/>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FF3E3E"/>
          </a:solidFill>
          <a:ln>
            <a:noFill/>
          </a:ln>
        </p:spPr>
        <p:txBody>
          <a:bodyPr anchor="t" anchorCtr="0" bIns="45720" compatLnSpc="1" lIns="91440" numCol="1" rIns="91440" tIns="45720" vert="horz" wrap="square"/>
          <a:lstStyle/>
          <a:p>
            <a:endParaRPr altLang="en-US" lang="zh-CN"/>
          </a:p>
        </p:txBody>
      </p:sp>
      <p:sp>
        <p:nvSpPr>
          <p:cNvPr id="62" name="Freeform 298"/>
          <p:cNvSpPr>
            <a:spLocks noEditPoints="1"/>
          </p:cNvSpPr>
          <p:nvPr/>
        </p:nvSpPr>
        <p:spPr bwMode="auto">
          <a:xfrm>
            <a:off x="6685305" y="3669938"/>
            <a:ext cx="601324" cy="604284"/>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6AADB"/>
          </a:solidFill>
          <a:ln>
            <a:noFill/>
          </a:ln>
        </p:spPr>
        <p:txBody>
          <a:bodyPr anchor="t" anchorCtr="0" bIns="45720" compatLnSpc="1" lIns="91440" numCol="1" rIns="91440" tIns="45720" vert="horz" wrap="square"/>
          <a:lstStyle/>
          <a:p>
            <a:endParaRPr altLang="en-US" lang="zh-CN"/>
          </a:p>
        </p:txBody>
      </p:sp>
      <p:sp>
        <p:nvSpPr>
          <p:cNvPr id="63" name="Freeform 298"/>
          <p:cNvSpPr>
            <a:spLocks noEditPoints="1"/>
          </p:cNvSpPr>
          <p:nvPr/>
        </p:nvSpPr>
        <p:spPr bwMode="auto">
          <a:xfrm>
            <a:off x="6685305" y="5125872"/>
            <a:ext cx="601324" cy="604284"/>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grpSp>
        <p:nvGrpSpPr>
          <p:cNvPr id="64" name="Group 55"/>
          <p:cNvGrpSpPr>
            <a:grpSpLocks noChangeAspect="1"/>
          </p:cNvGrpSpPr>
          <p:nvPr/>
        </p:nvGrpSpPr>
        <p:grpSpPr>
          <a:xfrm>
            <a:off x="304431" y="2216904"/>
            <a:ext cx="1491827" cy="2190914"/>
            <a:chOff x="1190" y="1507"/>
            <a:chExt cx="1131" cy="1661"/>
          </a:xfrm>
          <a:solidFill>
            <a:schemeClr val="tx1">
              <a:lumMod val="85000"/>
              <a:lumOff val="15000"/>
            </a:schemeClr>
          </a:solidFill>
        </p:grpSpPr>
        <p:sp>
          <p:nvSpPr>
            <p:cNvPr id="65" name="Freeform 56"/>
            <p:cNvSpPr>
              <a:spLocks noEditPoints="1"/>
            </p:cNvSpPr>
            <p:nvPr/>
          </p:nvSpPr>
          <p:spPr bwMode="auto">
            <a:xfrm>
              <a:off x="1406" y="1599"/>
              <a:ext cx="447" cy="438"/>
            </a:xfrm>
            <a:custGeom>
              <a:gdLst>
                <a:gd fmla="*/ 0 w 112" name="T0"/>
                <a:gd fmla="*/ 55 h 110" name="T1"/>
                <a:gd fmla="*/ 56 w 112" name="T2"/>
                <a:gd fmla="*/ 0 h 110" name="T3"/>
                <a:gd fmla="*/ 56 w 112" name="T4"/>
                <a:gd fmla="*/ 0 h 110" name="T5"/>
                <a:gd fmla="*/ 112 w 112" name="T6"/>
                <a:gd fmla="*/ 55 h 110" name="T7"/>
                <a:gd fmla="*/ 112 w 112" name="T8"/>
                <a:gd fmla="*/ 55 h 110" name="T9"/>
                <a:gd fmla="*/ 56 w 112" name="T10"/>
                <a:gd fmla="*/ 110 h 110" name="T11"/>
                <a:gd fmla="*/ 56 w 112" name="T12"/>
                <a:gd fmla="*/ 110 h 110" name="T13"/>
                <a:gd fmla="*/ 0 w 112" name="T14"/>
                <a:gd fmla="*/ 55 h 110" name="T15"/>
                <a:gd fmla="*/ 4 w 112" name="T16"/>
                <a:gd fmla="*/ 55 h 110" name="T17"/>
                <a:gd fmla="*/ 56 w 112" name="T18"/>
                <a:gd fmla="*/ 106 h 110" name="T19"/>
                <a:gd fmla="*/ 56 w 112" name="T20"/>
                <a:gd fmla="*/ 106 h 110" name="T21"/>
                <a:gd fmla="*/ 108 w 112" name="T22"/>
                <a:gd fmla="*/ 55 h 110" name="T23"/>
                <a:gd fmla="*/ 108 w 112" name="T24"/>
                <a:gd fmla="*/ 55 h 110" name="T25"/>
                <a:gd fmla="*/ 56 w 112" name="T26"/>
                <a:gd fmla="*/ 4 h 110" name="T27"/>
                <a:gd fmla="*/ 56 w 112" name="T28"/>
                <a:gd fmla="*/ 4 h 110" name="T29"/>
                <a:gd fmla="*/ 4 w 112" name="T30"/>
                <a:gd fmla="*/ 55 h 11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0" w="112">
                  <a:moveTo>
                    <a:pt x="0" y="55"/>
                  </a:moveTo>
                  <a:cubicBezTo>
                    <a:pt x="0" y="24"/>
                    <a:pt x="25" y="0"/>
                    <a:pt x="56" y="0"/>
                  </a:cubicBezTo>
                  <a:cubicBezTo>
                    <a:pt x="56" y="0"/>
                    <a:pt x="56" y="0"/>
                    <a:pt x="56" y="0"/>
                  </a:cubicBezTo>
                  <a:cubicBezTo>
                    <a:pt x="87" y="0"/>
                    <a:pt x="112" y="24"/>
                    <a:pt x="112" y="55"/>
                  </a:cubicBezTo>
                  <a:cubicBezTo>
                    <a:pt x="112" y="55"/>
                    <a:pt x="112" y="55"/>
                    <a:pt x="112" y="55"/>
                  </a:cubicBezTo>
                  <a:cubicBezTo>
                    <a:pt x="112" y="85"/>
                    <a:pt x="87" y="110"/>
                    <a:pt x="56" y="110"/>
                  </a:cubicBezTo>
                  <a:cubicBezTo>
                    <a:pt x="56" y="110"/>
                    <a:pt x="56" y="110"/>
                    <a:pt x="56" y="110"/>
                  </a:cubicBezTo>
                  <a:cubicBezTo>
                    <a:pt x="25" y="110"/>
                    <a:pt x="0" y="85"/>
                    <a:pt x="0" y="55"/>
                  </a:cubicBezTo>
                  <a:close/>
                  <a:moveTo>
                    <a:pt x="4" y="55"/>
                  </a:moveTo>
                  <a:cubicBezTo>
                    <a:pt x="4" y="83"/>
                    <a:pt x="27" y="106"/>
                    <a:pt x="56" y="106"/>
                  </a:cubicBezTo>
                  <a:cubicBezTo>
                    <a:pt x="56" y="106"/>
                    <a:pt x="56" y="106"/>
                    <a:pt x="56" y="106"/>
                  </a:cubicBezTo>
                  <a:cubicBezTo>
                    <a:pt x="85" y="106"/>
                    <a:pt x="108" y="83"/>
                    <a:pt x="108" y="55"/>
                  </a:cubicBezTo>
                  <a:cubicBezTo>
                    <a:pt x="108" y="55"/>
                    <a:pt x="108" y="55"/>
                    <a:pt x="108" y="55"/>
                  </a:cubicBezTo>
                  <a:cubicBezTo>
                    <a:pt x="108" y="26"/>
                    <a:pt x="85" y="4"/>
                    <a:pt x="56" y="4"/>
                  </a:cubicBezTo>
                  <a:cubicBezTo>
                    <a:pt x="56" y="4"/>
                    <a:pt x="56" y="4"/>
                    <a:pt x="56" y="4"/>
                  </a:cubicBezTo>
                  <a:cubicBezTo>
                    <a:pt x="27" y="4"/>
                    <a:pt x="4" y="26"/>
                    <a:pt x="4" y="5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57"/>
            <p:cNvSpPr>
              <a:spLocks noEditPoints="1"/>
            </p:cNvSpPr>
            <p:nvPr/>
          </p:nvSpPr>
          <p:spPr bwMode="auto">
            <a:xfrm>
              <a:off x="1398" y="1591"/>
              <a:ext cx="463" cy="454"/>
            </a:xfrm>
            <a:custGeom>
              <a:gdLst>
                <a:gd fmla="*/ 0 w 116" name="T0"/>
                <a:gd fmla="*/ 57 h 114" name="T1"/>
                <a:gd fmla="*/ 58 w 116" name="T2"/>
                <a:gd fmla="*/ 0 h 114" name="T3"/>
                <a:gd fmla="*/ 58 w 116" name="T4"/>
                <a:gd fmla="*/ 0 h 114" name="T5"/>
                <a:gd fmla="*/ 116 w 116" name="T6"/>
                <a:gd fmla="*/ 57 h 114" name="T7"/>
                <a:gd fmla="*/ 116 w 116" name="T8"/>
                <a:gd fmla="*/ 57 h 114" name="T9"/>
                <a:gd fmla="*/ 58 w 116" name="T10"/>
                <a:gd fmla="*/ 114 h 114" name="T11"/>
                <a:gd fmla="*/ 58 w 116" name="T12"/>
                <a:gd fmla="*/ 114 h 114" name="T13"/>
                <a:gd fmla="*/ 0 w 116" name="T14"/>
                <a:gd fmla="*/ 57 h 114" name="T15"/>
                <a:gd fmla="*/ 58 w 116" name="T16"/>
                <a:gd fmla="*/ 110 h 114" name="T17"/>
                <a:gd fmla="*/ 62 w 116" name="T18"/>
                <a:gd fmla="*/ 109 h 114" name="T19"/>
                <a:gd fmla="*/ 62 w 116" name="T20"/>
                <a:gd fmla="*/ 109 h 114" name="T21"/>
                <a:gd fmla="*/ 58 w 116" name="T22"/>
                <a:gd fmla="*/ 110 h 114" name="T23"/>
                <a:gd fmla="*/ 58 w 116" name="T24"/>
                <a:gd fmla="*/ 110 h 114" name="T25"/>
                <a:gd fmla="*/ 54 w 116" name="T26"/>
                <a:gd fmla="*/ 109 h 114" name="T27"/>
                <a:gd fmla="*/ 54 w 116" name="T28"/>
                <a:gd fmla="*/ 109 h 114" name="T29"/>
                <a:gd fmla="*/ 58 w 116" name="T30"/>
                <a:gd fmla="*/ 110 h 114" name="T31"/>
                <a:gd fmla="*/ 58 w 116" name="T32"/>
                <a:gd fmla="*/ 106 h 114" name="T33"/>
                <a:gd fmla="*/ 108 w 116" name="T34"/>
                <a:gd fmla="*/ 57 h 114" name="T35"/>
                <a:gd fmla="*/ 108 w 116" name="T36"/>
                <a:gd fmla="*/ 57 h 114" name="T37"/>
                <a:gd fmla="*/ 58 w 116" name="T38"/>
                <a:gd fmla="*/ 8 h 114" name="T39"/>
                <a:gd fmla="*/ 58 w 116" name="T40"/>
                <a:gd fmla="*/ 8 h 114" name="T41"/>
                <a:gd fmla="*/ 8 w 116" name="T42"/>
                <a:gd fmla="*/ 57 h 114" name="T43"/>
                <a:gd fmla="*/ 8 w 116" name="T44"/>
                <a:gd fmla="*/ 57 h 114" name="T45"/>
                <a:gd fmla="*/ 58 w 116" name="T46"/>
                <a:gd fmla="*/ 106 h 114" name="T47"/>
                <a:gd fmla="*/ 4 w 116" name="T48"/>
                <a:gd fmla="*/ 57 h 114" name="T49"/>
                <a:gd fmla="*/ 19 w 116" name="T50"/>
                <a:gd fmla="*/ 93 h 114" name="T51"/>
                <a:gd fmla="*/ 19 w 116" name="T52"/>
                <a:gd fmla="*/ 93 h 114" name="T53"/>
                <a:gd fmla="*/ 4 w 116" name="T54"/>
                <a:gd fmla="*/ 57 h 114" name="T55"/>
                <a:gd fmla="*/ 4 w 116" name="T56"/>
                <a:gd fmla="*/ 57 h 114" name="T57"/>
                <a:gd fmla="*/ 99 w 116" name="T58"/>
                <a:gd fmla="*/ 91 h 114" name="T59"/>
                <a:gd fmla="*/ 112 w 116" name="T60"/>
                <a:gd fmla="*/ 57 h 114" name="T61"/>
                <a:gd fmla="*/ 112 w 116" name="T62"/>
                <a:gd fmla="*/ 57 h 114" name="T63"/>
                <a:gd fmla="*/ 99 w 116" name="T64"/>
                <a:gd fmla="*/ 91 h 114" name="T65"/>
                <a:gd fmla="*/ 112 w 116" name="T66"/>
                <a:gd fmla="*/ 57 h 114" name="T67"/>
                <a:gd fmla="*/ 97 w 116" name="T68"/>
                <a:gd fmla="*/ 20 h 114" name="T69"/>
                <a:gd fmla="*/ 97 w 116" name="T70"/>
                <a:gd fmla="*/ 20 h 114" name="T71"/>
                <a:gd fmla="*/ 112 w 116" name="T72"/>
                <a:gd fmla="*/ 57 h 114" name="T73"/>
                <a:gd fmla="*/ 4 w 116" name="T74"/>
                <a:gd fmla="*/ 57 h 114" name="T75"/>
                <a:gd fmla="*/ 20 w 116" name="T76"/>
                <a:gd fmla="*/ 19 h 114" name="T77"/>
                <a:gd fmla="*/ 20 w 116" name="T78"/>
                <a:gd fmla="*/ 19 h 114" name="T79"/>
                <a:gd fmla="*/ 4 w 116" name="T80"/>
                <a:gd fmla="*/ 57 h 11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4" w="115">
                  <a:moveTo>
                    <a:pt x="0" y="57"/>
                  </a:moveTo>
                  <a:cubicBezTo>
                    <a:pt x="0" y="25"/>
                    <a:pt x="26" y="0"/>
                    <a:pt x="58" y="0"/>
                  </a:cubicBezTo>
                  <a:cubicBezTo>
                    <a:pt x="58" y="0"/>
                    <a:pt x="58" y="0"/>
                    <a:pt x="58" y="0"/>
                  </a:cubicBezTo>
                  <a:cubicBezTo>
                    <a:pt x="90" y="0"/>
                    <a:pt x="116" y="25"/>
                    <a:pt x="116" y="57"/>
                  </a:cubicBezTo>
                  <a:cubicBezTo>
                    <a:pt x="116" y="57"/>
                    <a:pt x="116" y="57"/>
                    <a:pt x="116" y="57"/>
                  </a:cubicBezTo>
                  <a:cubicBezTo>
                    <a:pt x="116" y="88"/>
                    <a:pt x="90" y="114"/>
                    <a:pt x="58" y="114"/>
                  </a:cubicBezTo>
                  <a:cubicBezTo>
                    <a:pt x="58" y="114"/>
                    <a:pt x="58" y="114"/>
                    <a:pt x="58" y="114"/>
                  </a:cubicBezTo>
                  <a:cubicBezTo>
                    <a:pt x="26" y="114"/>
                    <a:pt x="0" y="88"/>
                    <a:pt x="0" y="57"/>
                  </a:cubicBezTo>
                  <a:close/>
                  <a:moveTo>
                    <a:pt x="58" y="110"/>
                  </a:moveTo>
                  <a:cubicBezTo>
                    <a:pt x="59" y="110"/>
                    <a:pt x="61" y="110"/>
                    <a:pt x="62" y="109"/>
                  </a:cubicBezTo>
                  <a:cubicBezTo>
                    <a:pt x="62" y="109"/>
                    <a:pt x="62" y="109"/>
                    <a:pt x="62" y="109"/>
                  </a:cubicBezTo>
                  <a:cubicBezTo>
                    <a:pt x="61" y="110"/>
                    <a:pt x="59" y="110"/>
                    <a:pt x="58" y="110"/>
                  </a:cubicBezTo>
                  <a:cubicBezTo>
                    <a:pt x="58" y="110"/>
                    <a:pt x="58" y="110"/>
                    <a:pt x="58" y="110"/>
                  </a:cubicBezTo>
                  <a:cubicBezTo>
                    <a:pt x="57" y="110"/>
                    <a:pt x="55" y="110"/>
                    <a:pt x="54" y="109"/>
                  </a:cubicBezTo>
                  <a:cubicBezTo>
                    <a:pt x="54" y="109"/>
                    <a:pt x="54" y="109"/>
                    <a:pt x="54" y="109"/>
                  </a:cubicBezTo>
                  <a:cubicBezTo>
                    <a:pt x="55" y="110"/>
                    <a:pt x="57" y="110"/>
                    <a:pt x="58" y="110"/>
                  </a:cubicBezTo>
                  <a:close/>
                  <a:moveTo>
                    <a:pt x="58" y="106"/>
                  </a:moveTo>
                  <a:cubicBezTo>
                    <a:pt x="85" y="106"/>
                    <a:pt x="108" y="84"/>
                    <a:pt x="108" y="57"/>
                  </a:cubicBezTo>
                  <a:cubicBezTo>
                    <a:pt x="108" y="57"/>
                    <a:pt x="108" y="57"/>
                    <a:pt x="108" y="57"/>
                  </a:cubicBezTo>
                  <a:cubicBezTo>
                    <a:pt x="108" y="30"/>
                    <a:pt x="85" y="8"/>
                    <a:pt x="58" y="8"/>
                  </a:cubicBezTo>
                  <a:cubicBezTo>
                    <a:pt x="58" y="8"/>
                    <a:pt x="58" y="8"/>
                    <a:pt x="58" y="8"/>
                  </a:cubicBezTo>
                  <a:cubicBezTo>
                    <a:pt x="30" y="8"/>
                    <a:pt x="8" y="30"/>
                    <a:pt x="8" y="57"/>
                  </a:cubicBezTo>
                  <a:cubicBezTo>
                    <a:pt x="8" y="57"/>
                    <a:pt x="8" y="57"/>
                    <a:pt x="8" y="57"/>
                  </a:cubicBezTo>
                  <a:cubicBezTo>
                    <a:pt x="8" y="84"/>
                    <a:pt x="30" y="106"/>
                    <a:pt x="58" y="106"/>
                  </a:cubicBezTo>
                  <a:close/>
                  <a:moveTo>
                    <a:pt x="4" y="57"/>
                  </a:moveTo>
                  <a:cubicBezTo>
                    <a:pt x="4" y="71"/>
                    <a:pt x="10" y="84"/>
                    <a:pt x="19" y="93"/>
                  </a:cubicBezTo>
                  <a:cubicBezTo>
                    <a:pt x="19" y="93"/>
                    <a:pt x="19" y="93"/>
                    <a:pt x="19" y="93"/>
                  </a:cubicBezTo>
                  <a:cubicBezTo>
                    <a:pt x="10" y="84"/>
                    <a:pt x="4" y="71"/>
                    <a:pt x="4" y="57"/>
                  </a:cubicBezTo>
                  <a:cubicBezTo>
                    <a:pt x="4" y="57"/>
                    <a:pt x="4" y="57"/>
                    <a:pt x="4" y="57"/>
                  </a:cubicBezTo>
                  <a:close/>
                  <a:moveTo>
                    <a:pt x="99" y="91"/>
                  </a:moveTo>
                  <a:cubicBezTo>
                    <a:pt x="107" y="82"/>
                    <a:pt x="112" y="70"/>
                    <a:pt x="112" y="57"/>
                  </a:cubicBezTo>
                  <a:cubicBezTo>
                    <a:pt x="112" y="57"/>
                    <a:pt x="112" y="57"/>
                    <a:pt x="112" y="57"/>
                  </a:cubicBezTo>
                  <a:cubicBezTo>
                    <a:pt x="112" y="70"/>
                    <a:pt x="107" y="82"/>
                    <a:pt x="99" y="91"/>
                  </a:cubicBezTo>
                  <a:close/>
                  <a:moveTo>
                    <a:pt x="112" y="57"/>
                  </a:moveTo>
                  <a:cubicBezTo>
                    <a:pt x="112" y="43"/>
                    <a:pt x="106" y="30"/>
                    <a:pt x="97" y="20"/>
                  </a:cubicBezTo>
                  <a:cubicBezTo>
                    <a:pt x="97" y="20"/>
                    <a:pt x="97" y="20"/>
                    <a:pt x="97" y="20"/>
                  </a:cubicBezTo>
                  <a:cubicBezTo>
                    <a:pt x="106" y="30"/>
                    <a:pt x="112" y="43"/>
                    <a:pt x="112" y="57"/>
                  </a:cubicBezTo>
                  <a:close/>
                  <a:moveTo>
                    <a:pt x="4" y="57"/>
                  </a:moveTo>
                  <a:cubicBezTo>
                    <a:pt x="4" y="42"/>
                    <a:pt x="10" y="29"/>
                    <a:pt x="20" y="19"/>
                  </a:cubicBezTo>
                  <a:cubicBezTo>
                    <a:pt x="20" y="19"/>
                    <a:pt x="20" y="19"/>
                    <a:pt x="20" y="19"/>
                  </a:cubicBezTo>
                  <a:cubicBezTo>
                    <a:pt x="10" y="29"/>
                    <a:pt x="4" y="42"/>
                    <a:pt x="4"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58"/>
            <p:cNvSpPr/>
            <p:nvPr/>
          </p:nvSpPr>
          <p:spPr bwMode="auto">
            <a:xfrm>
              <a:off x="1482" y="1766"/>
              <a:ext cx="12" cy="16"/>
            </a:xfrm>
            <a:custGeom>
              <a:gdLst>
                <a:gd fmla="*/ 0 w 12" name="T0"/>
                <a:gd fmla="*/ 16 h 16" name="T1"/>
                <a:gd fmla="*/ 0 w 12" name="T2"/>
                <a:gd fmla="*/ 0 h 16" name="T3"/>
                <a:gd fmla="*/ 12 w 12" name="T4"/>
                <a:gd fmla="*/ 0 h 16" name="T5"/>
                <a:gd fmla="*/ 12 w 12" name="T6"/>
                <a:gd fmla="*/ 16 h 16" name="T7"/>
                <a:gd fmla="*/ 0 w 12" name="T8"/>
                <a:gd fmla="*/ 16 h 16" name="T9"/>
                <a:gd fmla="*/ 0 w 12" name="T10"/>
                <a:gd fmla="*/ 16 h 16" name="T11"/>
              </a:gdLst>
              <a:cxnLst>
                <a:cxn ang="0">
                  <a:pos x="T0" y="T1"/>
                </a:cxn>
                <a:cxn ang="0">
                  <a:pos x="T2" y="T3"/>
                </a:cxn>
                <a:cxn ang="0">
                  <a:pos x="T4" y="T5"/>
                </a:cxn>
                <a:cxn ang="0">
                  <a:pos x="T6" y="T7"/>
                </a:cxn>
                <a:cxn ang="0">
                  <a:pos x="T8" y="T9"/>
                </a:cxn>
                <a:cxn ang="0">
                  <a:pos x="T10" y="T11"/>
                </a:cxn>
              </a:cxnLst>
              <a:rect b="b" l="0" r="r" t="0"/>
              <a:pathLst>
                <a:path h="16" w="12">
                  <a:moveTo>
                    <a:pt x="0" y="16"/>
                  </a:moveTo>
                  <a:lnTo>
                    <a:pt x="0" y="0"/>
                  </a:lnTo>
                  <a:lnTo>
                    <a:pt x="12" y="0"/>
                  </a:lnTo>
                  <a:lnTo>
                    <a:pt x="12" y="16"/>
                  </a:lnTo>
                  <a:lnTo>
                    <a:pt x="0" y="16"/>
                  </a:lnTo>
                  <a:lnTo>
                    <a:pt x="0" y="1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59"/>
            <p:cNvSpPr/>
            <p:nvPr/>
          </p:nvSpPr>
          <p:spPr bwMode="auto">
            <a:xfrm>
              <a:off x="1474" y="1758"/>
              <a:ext cx="28" cy="32"/>
            </a:xfrm>
            <a:custGeom>
              <a:gdLst>
                <a:gd fmla="*/ 20 w 28" name="T0"/>
                <a:gd fmla="*/ 32 h 32" name="T1"/>
                <a:gd fmla="*/ 8 w 28" name="T2"/>
                <a:gd fmla="*/ 32 h 32" name="T3"/>
                <a:gd fmla="*/ 8 w 28" name="T4"/>
                <a:gd fmla="*/ 24 h 32" name="T5"/>
                <a:gd fmla="*/ 16 w 28" name="T6"/>
                <a:gd fmla="*/ 24 h 32" name="T7"/>
                <a:gd fmla="*/ 8 w 28" name="T8"/>
                <a:gd fmla="*/ 24 h 32" name="T9"/>
                <a:gd fmla="*/ 8 w 28" name="T10"/>
                <a:gd fmla="*/ 32 h 32" name="T11"/>
                <a:gd fmla="*/ 0 w 28" name="T12"/>
                <a:gd fmla="*/ 32 h 32" name="T13"/>
                <a:gd fmla="*/ 0 w 28" name="T14"/>
                <a:gd fmla="*/ 0 h 32" name="T15"/>
                <a:gd fmla="*/ 8 w 28" name="T16"/>
                <a:gd fmla="*/ 0 h 32" name="T17"/>
                <a:gd fmla="*/ 28 w 28" name="T18"/>
                <a:gd fmla="*/ 0 h 32" name="T19"/>
                <a:gd fmla="*/ 28 w 28" name="T20"/>
                <a:gd fmla="*/ 32 h 32" name="T21"/>
                <a:gd fmla="*/ 20 w 28" name="T22"/>
                <a:gd fmla="*/ 32 h 32" name="T23"/>
                <a:gd fmla="*/ 20 w 28" name="T24"/>
                <a:gd fmla="*/ 32 h 3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2" w="28">
                  <a:moveTo>
                    <a:pt x="20" y="32"/>
                  </a:moveTo>
                  <a:lnTo>
                    <a:pt x="8" y="32"/>
                  </a:lnTo>
                  <a:lnTo>
                    <a:pt x="8" y="24"/>
                  </a:lnTo>
                  <a:lnTo>
                    <a:pt x="16" y="24"/>
                  </a:lnTo>
                  <a:lnTo>
                    <a:pt x="8" y="24"/>
                  </a:lnTo>
                  <a:lnTo>
                    <a:pt x="8" y="32"/>
                  </a:lnTo>
                  <a:lnTo>
                    <a:pt x="0" y="32"/>
                  </a:lnTo>
                  <a:lnTo>
                    <a:pt x="0" y="0"/>
                  </a:lnTo>
                  <a:lnTo>
                    <a:pt x="8" y="0"/>
                  </a:lnTo>
                  <a:lnTo>
                    <a:pt x="28" y="0"/>
                  </a:lnTo>
                  <a:lnTo>
                    <a:pt x="28" y="32"/>
                  </a:lnTo>
                  <a:lnTo>
                    <a:pt x="20" y="32"/>
                  </a:lnTo>
                  <a:lnTo>
                    <a:pt x="20" y="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60"/>
            <p:cNvSpPr/>
            <p:nvPr/>
          </p:nvSpPr>
          <p:spPr bwMode="auto">
            <a:xfrm>
              <a:off x="1382" y="1870"/>
              <a:ext cx="44" cy="35"/>
            </a:xfrm>
            <a:custGeom>
              <a:gdLst>
                <a:gd fmla="*/ 0 w 44" name="T0"/>
                <a:gd fmla="*/ 23 h 35" name="T1"/>
                <a:gd fmla="*/ 36 w 44" name="T2"/>
                <a:gd fmla="*/ 0 h 35" name="T3"/>
                <a:gd fmla="*/ 44 w 44" name="T4"/>
                <a:gd fmla="*/ 12 h 35" name="T5"/>
                <a:gd fmla="*/ 12 w 44" name="T6"/>
                <a:gd fmla="*/ 35 h 35" name="T7"/>
                <a:gd fmla="*/ 0 w 44" name="T8"/>
                <a:gd fmla="*/ 23 h 35" name="T9"/>
                <a:gd fmla="*/ 0 w 44" name="T10"/>
                <a:gd fmla="*/ 23 h 35" name="T11"/>
              </a:gdLst>
              <a:cxnLst>
                <a:cxn ang="0">
                  <a:pos x="T0" y="T1"/>
                </a:cxn>
                <a:cxn ang="0">
                  <a:pos x="T2" y="T3"/>
                </a:cxn>
                <a:cxn ang="0">
                  <a:pos x="T4" y="T5"/>
                </a:cxn>
                <a:cxn ang="0">
                  <a:pos x="T6" y="T7"/>
                </a:cxn>
                <a:cxn ang="0">
                  <a:pos x="T8" y="T9"/>
                </a:cxn>
                <a:cxn ang="0">
                  <a:pos x="T10" y="T11"/>
                </a:cxn>
              </a:cxnLst>
              <a:rect b="b" l="0" r="r" t="0"/>
              <a:pathLst>
                <a:path h="35" w="44">
                  <a:moveTo>
                    <a:pt x="0" y="23"/>
                  </a:moveTo>
                  <a:lnTo>
                    <a:pt x="36" y="0"/>
                  </a:lnTo>
                  <a:lnTo>
                    <a:pt x="44" y="12"/>
                  </a:lnTo>
                  <a:lnTo>
                    <a:pt x="12" y="35"/>
                  </a:lnTo>
                  <a:lnTo>
                    <a:pt x="0" y="23"/>
                  </a:lnTo>
                  <a:lnTo>
                    <a:pt x="0"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61"/>
            <p:cNvSpPr/>
            <p:nvPr/>
          </p:nvSpPr>
          <p:spPr bwMode="auto">
            <a:xfrm>
              <a:off x="1374" y="1858"/>
              <a:ext cx="64" cy="59"/>
            </a:xfrm>
            <a:custGeom>
              <a:gdLst>
                <a:gd fmla="*/ 4 w 64" name="T0"/>
                <a:gd fmla="*/ 39 h 59" name="T1"/>
                <a:gd fmla="*/ 8 w 64" name="T2"/>
                <a:gd fmla="*/ 35 h 59" name="T3"/>
                <a:gd fmla="*/ 12 w 64" name="T4"/>
                <a:gd fmla="*/ 43 h 59" name="T5"/>
                <a:gd fmla="*/ 8 w 64" name="T6"/>
                <a:gd fmla="*/ 35 h 59" name="T7"/>
                <a:gd fmla="*/ 4 w 64" name="T8"/>
                <a:gd fmla="*/ 39 h 59" name="T9"/>
                <a:gd fmla="*/ 0 w 64" name="T10"/>
                <a:gd fmla="*/ 32 h 59" name="T11"/>
                <a:gd fmla="*/ 48 w 64" name="T12"/>
                <a:gd fmla="*/ 0 h 59" name="T13"/>
                <a:gd fmla="*/ 64 w 64" name="T14"/>
                <a:gd fmla="*/ 28 h 59" name="T15"/>
                <a:gd fmla="*/ 16 w 64" name="T16"/>
                <a:gd fmla="*/ 59 h 59" name="T17"/>
                <a:gd fmla="*/ 4 w 64" name="T18"/>
                <a:gd fmla="*/ 39 h 59" name="T19"/>
                <a:gd fmla="*/ 4 w 64" name="T20"/>
                <a:gd fmla="*/ 39 h 5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9" w="64">
                  <a:moveTo>
                    <a:pt x="4" y="39"/>
                  </a:moveTo>
                  <a:lnTo>
                    <a:pt x="8" y="35"/>
                  </a:lnTo>
                  <a:lnTo>
                    <a:pt x="12" y="43"/>
                  </a:lnTo>
                  <a:lnTo>
                    <a:pt x="8" y="35"/>
                  </a:lnTo>
                  <a:lnTo>
                    <a:pt x="4" y="39"/>
                  </a:lnTo>
                  <a:lnTo>
                    <a:pt x="0" y="32"/>
                  </a:lnTo>
                  <a:lnTo>
                    <a:pt x="48" y="0"/>
                  </a:lnTo>
                  <a:lnTo>
                    <a:pt x="64" y="28"/>
                  </a:lnTo>
                  <a:lnTo>
                    <a:pt x="16" y="59"/>
                  </a:lnTo>
                  <a:lnTo>
                    <a:pt x="4" y="39"/>
                  </a:lnTo>
                  <a:lnTo>
                    <a:pt x="4" y="3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62"/>
            <p:cNvSpPr/>
            <p:nvPr/>
          </p:nvSpPr>
          <p:spPr bwMode="auto">
            <a:xfrm>
              <a:off x="1454" y="1882"/>
              <a:ext cx="224" cy="139"/>
            </a:xfrm>
            <a:custGeom>
              <a:gdLst>
                <a:gd fmla="*/ 23 w 56" name="T0"/>
                <a:gd fmla="*/ 31 h 35" name="T1"/>
                <a:gd fmla="*/ 52 w 56" name="T2"/>
                <a:gd fmla="*/ 17 h 35" name="T3"/>
                <a:gd fmla="*/ 51 w 56" name="T4"/>
                <a:gd fmla="*/ 16 h 35" name="T5"/>
                <a:gd fmla="*/ 51 w 56" name="T6"/>
                <a:gd fmla="*/ 16 h 35" name="T7"/>
                <a:gd fmla="*/ 47 w 56" name="T8"/>
                <a:gd fmla="*/ 10 h 35" name="T9"/>
                <a:gd fmla="*/ 47 w 56" name="T10"/>
                <a:gd fmla="*/ 10 h 35" name="T11"/>
                <a:gd fmla="*/ 28 w 56" name="T12"/>
                <a:gd fmla="*/ 4 h 35" name="T13"/>
                <a:gd fmla="*/ 28 w 56" name="T14"/>
                <a:gd fmla="*/ 4 h 35" name="T15"/>
                <a:gd fmla="*/ 27 w 56" name="T16"/>
                <a:gd fmla="*/ 4 h 35" name="T17"/>
                <a:gd fmla="*/ 27 w 56" name="T18"/>
                <a:gd fmla="*/ 4 h 35" name="T19"/>
                <a:gd fmla="*/ 14 w 56" name="T20"/>
                <a:gd fmla="*/ 11 h 35" name="T21"/>
                <a:gd fmla="*/ 14 w 56" name="T22"/>
                <a:gd fmla="*/ 11 h 35" name="T23"/>
                <a:gd fmla="*/ 2 w 56" name="T24"/>
                <a:gd fmla="*/ 17 h 35" name="T25"/>
                <a:gd fmla="*/ 2 w 56" name="T26"/>
                <a:gd fmla="*/ 17 h 35" name="T27"/>
                <a:gd fmla="*/ 0 w 56" name="T28"/>
                <a:gd fmla="*/ 14 h 35" name="T29"/>
                <a:gd fmla="*/ 12 w 56" name="T30"/>
                <a:gd fmla="*/ 7 h 35" name="T31"/>
                <a:gd fmla="*/ 12 w 56" name="T32"/>
                <a:gd fmla="*/ 7 h 35" name="T33"/>
                <a:gd fmla="*/ 27 w 56" name="T34"/>
                <a:gd fmla="*/ 0 h 35" name="T35"/>
                <a:gd fmla="*/ 27 w 56" name="T36"/>
                <a:gd fmla="*/ 0 h 35" name="T37"/>
                <a:gd fmla="*/ 28 w 56" name="T38"/>
                <a:gd fmla="*/ 0 h 35" name="T39"/>
                <a:gd fmla="*/ 28 w 56" name="T40"/>
                <a:gd fmla="*/ 0 h 35" name="T41"/>
                <a:gd fmla="*/ 50 w 56" name="T42"/>
                <a:gd fmla="*/ 7 h 35" name="T43"/>
                <a:gd fmla="*/ 50 w 56" name="T44"/>
                <a:gd fmla="*/ 7 h 35" name="T45"/>
                <a:gd fmla="*/ 56 w 56" name="T46"/>
                <a:gd fmla="*/ 18 h 35" name="T47"/>
                <a:gd fmla="*/ 56 w 56" name="T48"/>
                <a:gd fmla="*/ 18 h 35" name="T49"/>
                <a:gd fmla="*/ 56 w 56" name="T50"/>
                <a:gd fmla="*/ 19 h 35" name="T51"/>
                <a:gd fmla="*/ 25 w 56" name="T52"/>
                <a:gd fmla="*/ 35 h 35" name="T53"/>
                <a:gd fmla="*/ 23 w 56" name="T54"/>
                <a:gd fmla="*/ 31 h 35"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35" w="56">
                  <a:moveTo>
                    <a:pt x="23" y="31"/>
                  </a:moveTo>
                  <a:cubicBezTo>
                    <a:pt x="52" y="17"/>
                    <a:pt x="52" y="17"/>
                    <a:pt x="52" y="17"/>
                  </a:cubicBezTo>
                  <a:cubicBezTo>
                    <a:pt x="51" y="17"/>
                    <a:pt x="51" y="16"/>
                    <a:pt x="51" y="16"/>
                  </a:cubicBezTo>
                  <a:cubicBezTo>
                    <a:pt x="51" y="16"/>
                    <a:pt x="51" y="16"/>
                    <a:pt x="51" y="16"/>
                  </a:cubicBezTo>
                  <a:cubicBezTo>
                    <a:pt x="50" y="14"/>
                    <a:pt x="49" y="12"/>
                    <a:pt x="47" y="10"/>
                  </a:cubicBezTo>
                  <a:cubicBezTo>
                    <a:pt x="47" y="10"/>
                    <a:pt x="47" y="10"/>
                    <a:pt x="47" y="10"/>
                  </a:cubicBezTo>
                  <a:cubicBezTo>
                    <a:pt x="45" y="7"/>
                    <a:pt x="31" y="3"/>
                    <a:pt x="28" y="4"/>
                  </a:cubicBezTo>
                  <a:cubicBezTo>
                    <a:pt x="28" y="4"/>
                    <a:pt x="28" y="4"/>
                    <a:pt x="28" y="4"/>
                  </a:cubicBezTo>
                  <a:cubicBezTo>
                    <a:pt x="28" y="4"/>
                    <a:pt x="28" y="4"/>
                    <a:pt x="27" y="4"/>
                  </a:cubicBezTo>
                  <a:cubicBezTo>
                    <a:pt x="27" y="4"/>
                    <a:pt x="27" y="4"/>
                    <a:pt x="27" y="4"/>
                  </a:cubicBezTo>
                  <a:cubicBezTo>
                    <a:pt x="27" y="4"/>
                    <a:pt x="20" y="7"/>
                    <a:pt x="14" y="11"/>
                  </a:cubicBezTo>
                  <a:cubicBezTo>
                    <a:pt x="14" y="11"/>
                    <a:pt x="14" y="11"/>
                    <a:pt x="14" y="11"/>
                  </a:cubicBezTo>
                  <a:cubicBezTo>
                    <a:pt x="8" y="14"/>
                    <a:pt x="2" y="17"/>
                    <a:pt x="2" y="17"/>
                  </a:cubicBezTo>
                  <a:cubicBezTo>
                    <a:pt x="2" y="17"/>
                    <a:pt x="2" y="17"/>
                    <a:pt x="2" y="17"/>
                  </a:cubicBezTo>
                  <a:cubicBezTo>
                    <a:pt x="0" y="14"/>
                    <a:pt x="0" y="14"/>
                    <a:pt x="0" y="14"/>
                  </a:cubicBezTo>
                  <a:cubicBezTo>
                    <a:pt x="0" y="14"/>
                    <a:pt x="6" y="11"/>
                    <a:pt x="12" y="7"/>
                  </a:cubicBezTo>
                  <a:cubicBezTo>
                    <a:pt x="12" y="7"/>
                    <a:pt x="12" y="7"/>
                    <a:pt x="12" y="7"/>
                  </a:cubicBezTo>
                  <a:cubicBezTo>
                    <a:pt x="18" y="4"/>
                    <a:pt x="24" y="0"/>
                    <a:pt x="27" y="0"/>
                  </a:cubicBezTo>
                  <a:cubicBezTo>
                    <a:pt x="27" y="0"/>
                    <a:pt x="27" y="0"/>
                    <a:pt x="27" y="0"/>
                  </a:cubicBezTo>
                  <a:cubicBezTo>
                    <a:pt x="27" y="0"/>
                    <a:pt x="27" y="0"/>
                    <a:pt x="28" y="0"/>
                  </a:cubicBezTo>
                  <a:cubicBezTo>
                    <a:pt x="28" y="0"/>
                    <a:pt x="28" y="0"/>
                    <a:pt x="28" y="0"/>
                  </a:cubicBezTo>
                  <a:cubicBezTo>
                    <a:pt x="33" y="0"/>
                    <a:pt x="45" y="3"/>
                    <a:pt x="50" y="7"/>
                  </a:cubicBezTo>
                  <a:cubicBezTo>
                    <a:pt x="50" y="7"/>
                    <a:pt x="50" y="7"/>
                    <a:pt x="50" y="7"/>
                  </a:cubicBezTo>
                  <a:cubicBezTo>
                    <a:pt x="55" y="12"/>
                    <a:pt x="56" y="18"/>
                    <a:pt x="56" y="18"/>
                  </a:cubicBezTo>
                  <a:cubicBezTo>
                    <a:pt x="56" y="18"/>
                    <a:pt x="56" y="18"/>
                    <a:pt x="56" y="18"/>
                  </a:cubicBezTo>
                  <a:cubicBezTo>
                    <a:pt x="56" y="19"/>
                    <a:pt x="56" y="19"/>
                    <a:pt x="56" y="19"/>
                  </a:cubicBezTo>
                  <a:cubicBezTo>
                    <a:pt x="25" y="35"/>
                    <a:pt x="25" y="35"/>
                    <a:pt x="25" y="35"/>
                  </a:cubicBezTo>
                  <a:cubicBezTo>
                    <a:pt x="23" y="31"/>
                    <a:pt x="23" y="31"/>
                    <a:pt x="23"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63"/>
            <p:cNvSpPr>
              <a:spLocks noEditPoints="1"/>
            </p:cNvSpPr>
            <p:nvPr/>
          </p:nvSpPr>
          <p:spPr bwMode="auto">
            <a:xfrm>
              <a:off x="1442" y="1874"/>
              <a:ext cx="248" cy="155"/>
            </a:xfrm>
            <a:custGeom>
              <a:gdLst>
                <a:gd fmla="*/ 26 w 62" name="T0"/>
                <a:gd fmla="*/ 33 h 39" name="T1"/>
                <a:gd fmla="*/ 26 w 62" name="T2"/>
                <a:gd fmla="*/ 33 h 39" name="T3"/>
                <a:gd fmla="*/ 23 w 62" name="T4"/>
                <a:gd fmla="*/ 32 h 39" name="T5"/>
                <a:gd fmla="*/ 49 w 62" name="T6"/>
                <a:gd fmla="*/ 13 h 39" name="T7"/>
                <a:gd fmla="*/ 31 w 62" name="T8"/>
                <a:gd fmla="*/ 8 h 39" name="T9"/>
                <a:gd fmla="*/ 31 w 62" name="T10"/>
                <a:gd fmla="*/ 8 h 39" name="T11"/>
                <a:gd fmla="*/ 31 w 62" name="T12"/>
                <a:gd fmla="*/ 8 h 39" name="T13"/>
                <a:gd fmla="*/ 31 w 62" name="T14"/>
                <a:gd fmla="*/ 8 h 39" name="T15"/>
                <a:gd fmla="*/ 30 w 62" name="T16"/>
                <a:gd fmla="*/ 8 h 39" name="T17"/>
                <a:gd fmla="*/ 26 w 62" name="T18"/>
                <a:gd fmla="*/ 10 h 39" name="T19"/>
                <a:gd fmla="*/ 18 w 62" name="T20"/>
                <a:gd fmla="*/ 14 h 39" name="T21"/>
                <a:gd fmla="*/ 6 w 62" name="T22"/>
                <a:gd fmla="*/ 21 h 39" name="T23"/>
                <a:gd fmla="*/ 4 w 62" name="T24"/>
                <a:gd fmla="*/ 22 h 39" name="T25"/>
                <a:gd fmla="*/ 2 w 62" name="T26"/>
                <a:gd fmla="*/ 14 h 39" name="T27"/>
                <a:gd fmla="*/ 3 w 62" name="T28"/>
                <a:gd fmla="*/ 14 h 39" name="T29"/>
                <a:gd fmla="*/ 6 w 62" name="T30"/>
                <a:gd fmla="*/ 12 h 39" name="T31"/>
                <a:gd fmla="*/ 14 w 62" name="T32"/>
                <a:gd fmla="*/ 7 h 39" name="T33"/>
                <a:gd fmla="*/ 30 w 62" name="T34"/>
                <a:gd fmla="*/ 0 h 39" name="T35"/>
                <a:gd fmla="*/ 31 w 62" name="T36"/>
                <a:gd fmla="*/ 0 h 39" name="T37"/>
                <a:gd fmla="*/ 55 w 62" name="T38"/>
                <a:gd fmla="*/ 8 h 39" name="T39"/>
                <a:gd fmla="*/ 61 w 62" name="T40"/>
                <a:gd fmla="*/ 19 h 39" name="T41"/>
                <a:gd fmla="*/ 62 w 62" name="T42"/>
                <a:gd fmla="*/ 23 h 39" name="T43"/>
                <a:gd fmla="*/ 24 w 62" name="T44"/>
                <a:gd fmla="*/ 34 h 39" name="T45"/>
                <a:gd fmla="*/ 57 w 62" name="T46"/>
                <a:gd fmla="*/ 20 h 39" name="T47"/>
                <a:gd fmla="*/ 57 w 62" name="T48"/>
                <a:gd fmla="*/ 20 h 39" name="T49"/>
                <a:gd fmla="*/ 56 w 62" name="T50"/>
                <a:gd fmla="*/ 17 h 39" name="T51"/>
                <a:gd fmla="*/ 56 w 62" name="T52"/>
                <a:gd fmla="*/ 19 h 39" name="T53"/>
                <a:gd fmla="*/ 56 w 62" name="T54"/>
                <a:gd fmla="*/ 17 h 39" name="T55"/>
                <a:gd fmla="*/ 52 w 62" name="T56"/>
                <a:gd fmla="*/ 11 h 39" name="T57"/>
                <a:gd fmla="*/ 56 w 62" name="T58"/>
                <a:gd fmla="*/ 17 h 39" name="T59"/>
                <a:gd fmla="*/ 2 w 62" name="T60"/>
                <a:gd fmla="*/ 14 h 39" name="T61"/>
                <a:gd fmla="*/ 52 w 62" name="T62"/>
                <a:gd fmla="*/ 11 h 39" name="T63"/>
                <a:gd fmla="*/ 52 w 62" name="T64"/>
                <a:gd fmla="*/ 11 h 39" name="T65"/>
                <a:gd fmla="*/ 23 w 62" name="T66"/>
                <a:gd fmla="*/ 7 h 39" name="T67"/>
                <a:gd fmla="*/ 28 w 62" name="T68"/>
                <a:gd fmla="*/ 5 h 39" name="T69"/>
                <a:gd fmla="*/ 39 w 62" name="T70"/>
                <a:gd fmla="*/ 5 h 39" name="T71"/>
                <a:gd fmla="*/ 32 w 62" name="T72"/>
                <a:gd fmla="*/ 4 h 39" name="T73"/>
                <a:gd fmla="*/ 28 w 62" name="T74"/>
                <a:gd fmla="*/ 4 h 39" name="T75"/>
                <a:gd fmla="*/ 28 w 62" name="T76"/>
                <a:gd fmla="*/ 4 h 39" name="T77"/>
                <a:gd fmla="*/ 30 w 62" name="T78"/>
                <a:gd fmla="*/ 4 h 39" name="T79"/>
                <a:gd fmla="*/ 30 w 62" name="T80"/>
                <a:gd fmla="*/ 4 h 39" name="T81"/>
                <a:gd fmla="*/ 30 w 62" name="T82"/>
                <a:gd fmla="*/ 4 h 39" name="T83"/>
                <a:gd fmla="*/ 30 w 62" name="T84"/>
                <a:gd fmla="*/ 4 h 39" name="T85"/>
                <a:gd fmla="*/ 30 w 62" name="T86"/>
                <a:gd fmla="*/ 4 h 39" name="T87"/>
                <a:gd fmla="*/ 30 w 62" name="T88"/>
                <a:gd fmla="*/ 4 h 39" name="T89"/>
                <a:gd fmla="*/ 30 w 62"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62">
                  <a:moveTo>
                    <a:pt x="24" y="34"/>
                  </a:moveTo>
                  <a:cubicBezTo>
                    <a:pt x="26" y="33"/>
                    <a:pt x="26" y="33"/>
                    <a:pt x="26" y="33"/>
                  </a:cubicBezTo>
                  <a:cubicBezTo>
                    <a:pt x="27" y="35"/>
                    <a:pt x="27" y="35"/>
                    <a:pt x="27" y="35"/>
                  </a:cubicBezTo>
                  <a:cubicBezTo>
                    <a:pt x="26" y="33"/>
                    <a:pt x="26" y="33"/>
                    <a:pt x="26" y="33"/>
                  </a:cubicBezTo>
                  <a:cubicBezTo>
                    <a:pt x="24" y="34"/>
                    <a:pt x="24" y="34"/>
                    <a:pt x="24" y="34"/>
                  </a:cubicBezTo>
                  <a:cubicBezTo>
                    <a:pt x="23" y="32"/>
                    <a:pt x="23" y="32"/>
                    <a:pt x="23" y="32"/>
                  </a:cubicBezTo>
                  <a:cubicBezTo>
                    <a:pt x="52" y="18"/>
                    <a:pt x="52" y="18"/>
                    <a:pt x="52" y="18"/>
                  </a:cubicBezTo>
                  <a:cubicBezTo>
                    <a:pt x="51" y="17"/>
                    <a:pt x="50" y="15"/>
                    <a:pt x="49" y="13"/>
                  </a:cubicBezTo>
                  <a:cubicBezTo>
                    <a:pt x="49" y="13"/>
                    <a:pt x="49" y="13"/>
                    <a:pt x="49" y="13"/>
                  </a:cubicBezTo>
                  <a:cubicBezTo>
                    <a:pt x="48" y="12"/>
                    <a:pt x="34" y="7"/>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29" y="8"/>
                    <a:pt x="28" y="9"/>
                    <a:pt x="26" y="10"/>
                  </a:cubicBezTo>
                  <a:cubicBezTo>
                    <a:pt x="26" y="10"/>
                    <a:pt x="26" y="10"/>
                    <a:pt x="26" y="10"/>
                  </a:cubicBezTo>
                  <a:cubicBezTo>
                    <a:pt x="24" y="11"/>
                    <a:pt x="21" y="13"/>
                    <a:pt x="18" y="14"/>
                  </a:cubicBezTo>
                  <a:cubicBezTo>
                    <a:pt x="18" y="14"/>
                    <a:pt x="18" y="14"/>
                    <a:pt x="18" y="14"/>
                  </a:cubicBezTo>
                  <a:cubicBezTo>
                    <a:pt x="12" y="17"/>
                    <a:pt x="7" y="21"/>
                    <a:pt x="6" y="21"/>
                  </a:cubicBezTo>
                  <a:cubicBezTo>
                    <a:pt x="6" y="21"/>
                    <a:pt x="6" y="21"/>
                    <a:pt x="6" y="21"/>
                  </a:cubicBezTo>
                  <a:cubicBezTo>
                    <a:pt x="6" y="21"/>
                    <a:pt x="6" y="21"/>
                    <a:pt x="6" y="21"/>
                  </a:cubicBezTo>
                  <a:cubicBezTo>
                    <a:pt x="4" y="22"/>
                    <a:pt x="4" y="22"/>
                    <a:pt x="4" y="22"/>
                  </a:cubicBezTo>
                  <a:cubicBezTo>
                    <a:pt x="0" y="14"/>
                    <a:pt x="0" y="14"/>
                    <a:pt x="0" y="14"/>
                  </a:cubicBezTo>
                  <a:cubicBezTo>
                    <a:pt x="2" y="14"/>
                    <a:pt x="2" y="14"/>
                    <a:pt x="2" y="14"/>
                  </a:cubicBezTo>
                  <a:cubicBezTo>
                    <a:pt x="3" y="14"/>
                    <a:pt x="3" y="14"/>
                    <a:pt x="3" y="14"/>
                  </a:cubicBezTo>
                  <a:cubicBezTo>
                    <a:pt x="3" y="14"/>
                    <a:pt x="3" y="14"/>
                    <a:pt x="3" y="14"/>
                  </a:cubicBezTo>
                  <a:cubicBezTo>
                    <a:pt x="4" y="13"/>
                    <a:pt x="5" y="13"/>
                    <a:pt x="6" y="12"/>
                  </a:cubicBezTo>
                  <a:cubicBezTo>
                    <a:pt x="6" y="12"/>
                    <a:pt x="6" y="12"/>
                    <a:pt x="6" y="12"/>
                  </a:cubicBezTo>
                  <a:cubicBezTo>
                    <a:pt x="8" y="11"/>
                    <a:pt x="11" y="9"/>
                    <a:pt x="14" y="7"/>
                  </a:cubicBezTo>
                  <a:cubicBezTo>
                    <a:pt x="14" y="7"/>
                    <a:pt x="14" y="7"/>
                    <a:pt x="14" y="7"/>
                  </a:cubicBezTo>
                  <a:cubicBezTo>
                    <a:pt x="20" y="4"/>
                    <a:pt x="26" y="0"/>
                    <a:pt x="30" y="0"/>
                  </a:cubicBezTo>
                  <a:cubicBezTo>
                    <a:pt x="30" y="0"/>
                    <a:pt x="30" y="0"/>
                    <a:pt x="30" y="0"/>
                  </a:cubicBezTo>
                  <a:cubicBezTo>
                    <a:pt x="30" y="0"/>
                    <a:pt x="30" y="0"/>
                    <a:pt x="31" y="0"/>
                  </a:cubicBezTo>
                  <a:cubicBezTo>
                    <a:pt x="31" y="0"/>
                    <a:pt x="31" y="0"/>
                    <a:pt x="31" y="0"/>
                  </a:cubicBezTo>
                  <a:cubicBezTo>
                    <a:pt x="36" y="0"/>
                    <a:pt x="49" y="3"/>
                    <a:pt x="55" y="8"/>
                  </a:cubicBezTo>
                  <a:cubicBezTo>
                    <a:pt x="55" y="8"/>
                    <a:pt x="55" y="8"/>
                    <a:pt x="55" y="8"/>
                  </a:cubicBezTo>
                  <a:cubicBezTo>
                    <a:pt x="59" y="12"/>
                    <a:pt x="61" y="18"/>
                    <a:pt x="61" y="19"/>
                  </a:cubicBezTo>
                  <a:cubicBezTo>
                    <a:pt x="61" y="19"/>
                    <a:pt x="61" y="19"/>
                    <a:pt x="61" y="19"/>
                  </a:cubicBezTo>
                  <a:cubicBezTo>
                    <a:pt x="61" y="19"/>
                    <a:pt x="61" y="19"/>
                    <a:pt x="61" y="19"/>
                  </a:cubicBezTo>
                  <a:cubicBezTo>
                    <a:pt x="62" y="23"/>
                    <a:pt x="62" y="23"/>
                    <a:pt x="62" y="23"/>
                  </a:cubicBezTo>
                  <a:cubicBezTo>
                    <a:pt x="27" y="39"/>
                    <a:pt x="27" y="39"/>
                    <a:pt x="27" y="39"/>
                  </a:cubicBezTo>
                  <a:cubicBezTo>
                    <a:pt x="24" y="34"/>
                    <a:pt x="24" y="34"/>
                    <a:pt x="24" y="34"/>
                  </a:cubicBezTo>
                  <a:close/>
                  <a:moveTo>
                    <a:pt x="29" y="34"/>
                  </a:moveTo>
                  <a:cubicBezTo>
                    <a:pt x="57" y="20"/>
                    <a:pt x="57" y="20"/>
                    <a:pt x="57" y="20"/>
                  </a:cubicBezTo>
                  <a:cubicBezTo>
                    <a:pt x="57" y="20"/>
                    <a:pt x="57" y="20"/>
                    <a:pt x="57" y="20"/>
                  </a:cubicBezTo>
                  <a:cubicBezTo>
                    <a:pt x="57" y="20"/>
                    <a:pt x="57" y="20"/>
                    <a:pt x="57" y="20"/>
                  </a:cubicBezTo>
                  <a:cubicBezTo>
                    <a:pt x="29" y="34"/>
                    <a:pt x="29" y="34"/>
                    <a:pt x="29" y="34"/>
                  </a:cubicBezTo>
                  <a:close/>
                  <a:moveTo>
                    <a:pt x="56" y="17"/>
                  </a:moveTo>
                  <a:cubicBezTo>
                    <a:pt x="56" y="18"/>
                    <a:pt x="56" y="18"/>
                    <a:pt x="56" y="19"/>
                  </a:cubicBezTo>
                  <a:cubicBezTo>
                    <a:pt x="56" y="19"/>
                    <a:pt x="56" y="19"/>
                    <a:pt x="56" y="19"/>
                  </a:cubicBezTo>
                  <a:cubicBezTo>
                    <a:pt x="57" y="19"/>
                    <a:pt x="57" y="19"/>
                    <a:pt x="57" y="19"/>
                  </a:cubicBezTo>
                  <a:cubicBezTo>
                    <a:pt x="56" y="18"/>
                    <a:pt x="56" y="18"/>
                    <a:pt x="56" y="17"/>
                  </a:cubicBezTo>
                  <a:cubicBezTo>
                    <a:pt x="56" y="17"/>
                    <a:pt x="56" y="17"/>
                    <a:pt x="56" y="17"/>
                  </a:cubicBezTo>
                  <a:cubicBezTo>
                    <a:pt x="55" y="15"/>
                    <a:pt x="54" y="13"/>
                    <a:pt x="52" y="11"/>
                  </a:cubicBezTo>
                  <a:cubicBezTo>
                    <a:pt x="52" y="11"/>
                    <a:pt x="52" y="11"/>
                    <a:pt x="52" y="11"/>
                  </a:cubicBezTo>
                  <a:cubicBezTo>
                    <a:pt x="54" y="13"/>
                    <a:pt x="55" y="15"/>
                    <a:pt x="56" y="17"/>
                  </a:cubicBezTo>
                  <a:close/>
                  <a:moveTo>
                    <a:pt x="2" y="14"/>
                  </a:moveTo>
                  <a:cubicBezTo>
                    <a:pt x="2" y="14"/>
                    <a:pt x="2" y="14"/>
                    <a:pt x="2" y="14"/>
                  </a:cubicBezTo>
                  <a:cubicBezTo>
                    <a:pt x="2" y="14"/>
                    <a:pt x="2" y="14"/>
                    <a:pt x="2" y="14"/>
                  </a:cubicBezTo>
                  <a:close/>
                  <a:moveTo>
                    <a:pt x="52" y="11"/>
                  </a:moveTo>
                  <a:cubicBezTo>
                    <a:pt x="52" y="11"/>
                    <a:pt x="52" y="11"/>
                    <a:pt x="52" y="11"/>
                  </a:cubicBezTo>
                  <a:cubicBezTo>
                    <a:pt x="52" y="11"/>
                    <a:pt x="52" y="11"/>
                    <a:pt x="52" y="11"/>
                  </a:cubicBezTo>
                  <a:cubicBezTo>
                    <a:pt x="52" y="11"/>
                    <a:pt x="52" y="11"/>
                    <a:pt x="52" y="11"/>
                  </a:cubicBezTo>
                  <a:close/>
                  <a:moveTo>
                    <a:pt x="23" y="7"/>
                  </a:moveTo>
                  <a:cubicBezTo>
                    <a:pt x="25" y="6"/>
                    <a:pt x="27" y="5"/>
                    <a:pt x="28" y="5"/>
                  </a:cubicBezTo>
                  <a:cubicBezTo>
                    <a:pt x="28" y="5"/>
                    <a:pt x="28" y="5"/>
                    <a:pt x="28" y="5"/>
                  </a:cubicBezTo>
                  <a:cubicBezTo>
                    <a:pt x="26" y="5"/>
                    <a:pt x="25" y="6"/>
                    <a:pt x="23" y="7"/>
                  </a:cubicBezTo>
                  <a:close/>
                  <a:moveTo>
                    <a:pt x="39" y="5"/>
                  </a:moveTo>
                  <a:cubicBezTo>
                    <a:pt x="36" y="4"/>
                    <a:pt x="34" y="4"/>
                    <a:pt x="32" y="4"/>
                  </a:cubicBezTo>
                  <a:cubicBezTo>
                    <a:pt x="32" y="4"/>
                    <a:pt x="32" y="4"/>
                    <a:pt x="32" y="4"/>
                  </a:cubicBezTo>
                  <a:cubicBezTo>
                    <a:pt x="34" y="4"/>
                    <a:pt x="36" y="4"/>
                    <a:pt x="39" y="5"/>
                  </a:cubicBezTo>
                  <a:close/>
                  <a:moveTo>
                    <a:pt x="28" y="4"/>
                  </a:moveTo>
                  <a:cubicBezTo>
                    <a:pt x="28" y="4"/>
                    <a:pt x="28" y="4"/>
                    <a:pt x="28" y="4"/>
                  </a:cubicBezTo>
                  <a:cubicBezTo>
                    <a:pt x="28" y="4"/>
                    <a:pt x="28" y="4"/>
                    <a:pt x="28" y="4"/>
                  </a:cubicBezTo>
                  <a:cubicBezTo>
                    <a:pt x="28" y="4"/>
                    <a:pt x="28" y="4"/>
                    <a:pt x="28"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lose/>
                  <a:moveTo>
                    <a:pt x="30" y="4"/>
                  </a:move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ubicBezTo>
                    <a:pt x="30" y="4"/>
                    <a:pt x="30" y="4"/>
                    <a:pt x="3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64"/>
            <p:cNvSpPr/>
            <p:nvPr/>
          </p:nvSpPr>
          <p:spPr bwMode="auto">
            <a:xfrm>
              <a:off x="1490" y="1941"/>
              <a:ext cx="104" cy="68"/>
            </a:xfrm>
            <a:custGeom>
              <a:gdLst>
                <a:gd fmla="*/ 12 w 26" name="T0"/>
                <a:gd fmla="*/ 11 h 17" name="T1"/>
                <a:gd fmla="*/ 12 w 26" name="T2"/>
                <a:gd fmla="*/ 10 h 17" name="T3"/>
                <a:gd fmla="*/ 12 w 26" name="T4"/>
                <a:gd fmla="*/ 10 h 17" name="T5"/>
                <a:gd fmla="*/ 12 w 26" name="T6"/>
                <a:gd fmla="*/ 8 h 17" name="T7"/>
                <a:gd fmla="*/ 12 w 26" name="T8"/>
                <a:gd fmla="*/ 8 h 17" name="T9"/>
                <a:gd fmla="*/ 10 w 26" name="T10"/>
                <a:gd fmla="*/ 5 h 17" name="T11"/>
                <a:gd fmla="*/ 10 w 26" name="T12"/>
                <a:gd fmla="*/ 5 h 17" name="T13"/>
                <a:gd fmla="*/ 8 w 26" name="T14"/>
                <a:gd fmla="*/ 4 h 17" name="T15"/>
                <a:gd fmla="*/ 8 w 26" name="T16"/>
                <a:gd fmla="*/ 4 h 17" name="T17"/>
                <a:gd fmla="*/ 5 w 26" name="T18"/>
                <a:gd fmla="*/ 6 h 17" name="T19"/>
                <a:gd fmla="*/ 5 w 26" name="T20"/>
                <a:gd fmla="*/ 6 h 17" name="T21"/>
                <a:gd fmla="*/ 3 w 26" name="T22"/>
                <a:gd fmla="*/ 8 h 17" name="T23"/>
                <a:gd fmla="*/ 3 w 26" name="T24"/>
                <a:gd fmla="*/ 8 h 17" name="T25"/>
                <a:gd fmla="*/ 0 w 26" name="T26"/>
                <a:gd fmla="*/ 6 h 17" name="T27"/>
                <a:gd fmla="*/ 8 w 26" name="T28"/>
                <a:gd fmla="*/ 0 h 17" name="T29"/>
                <a:gd fmla="*/ 8 w 26" name="T30"/>
                <a:gd fmla="*/ 0 h 17" name="T31"/>
                <a:gd fmla="*/ 12 w 26" name="T32"/>
                <a:gd fmla="*/ 2 h 17" name="T33"/>
                <a:gd fmla="*/ 12 w 26" name="T34"/>
                <a:gd fmla="*/ 2 h 17" name="T35"/>
                <a:gd fmla="*/ 15 w 26" name="T36"/>
                <a:gd fmla="*/ 4 h 17" name="T37"/>
                <a:gd fmla="*/ 15 w 26" name="T38"/>
                <a:gd fmla="*/ 4 h 17" name="T39"/>
                <a:gd fmla="*/ 16 w 26" name="T40"/>
                <a:gd fmla="*/ 4 h 17" name="T41"/>
                <a:gd fmla="*/ 16 w 26" name="T42"/>
                <a:gd fmla="*/ 4 h 17" name="T43"/>
                <a:gd fmla="*/ 19 w 26" name="T44"/>
                <a:gd fmla="*/ 4 h 17" name="T45"/>
                <a:gd fmla="*/ 19 w 26" name="T46"/>
                <a:gd fmla="*/ 4 h 17" name="T47"/>
                <a:gd fmla="*/ 25 w 26" name="T48"/>
                <a:gd fmla="*/ 13 h 17" name="T49"/>
                <a:gd fmla="*/ 25 w 26" name="T50"/>
                <a:gd fmla="*/ 13 h 17" name="T51"/>
                <a:gd fmla="*/ 25 w 26" name="T52"/>
                <a:gd fmla="*/ 14 h 17" name="T53"/>
                <a:gd fmla="*/ 25 w 26" name="T54"/>
                <a:gd fmla="*/ 14 h 17" name="T55"/>
                <a:gd fmla="*/ 21 w 26" name="T56"/>
                <a:gd fmla="*/ 14 h 17" name="T57"/>
                <a:gd fmla="*/ 21 w 26" name="T58"/>
                <a:gd fmla="*/ 13 h 17" name="T59"/>
                <a:gd fmla="*/ 21 w 26" name="T60"/>
                <a:gd fmla="*/ 13 h 17" name="T61"/>
                <a:gd fmla="*/ 18 w 26" name="T62"/>
                <a:gd fmla="*/ 8 h 17" name="T63"/>
                <a:gd fmla="*/ 18 w 26" name="T64"/>
                <a:gd fmla="*/ 8 h 17" name="T65"/>
                <a:gd fmla="*/ 16 w 26" name="T66"/>
                <a:gd fmla="*/ 8 h 17" name="T67"/>
                <a:gd fmla="*/ 16 w 26" name="T68"/>
                <a:gd fmla="*/ 8 h 17" name="T69"/>
                <a:gd fmla="*/ 16 w 26" name="T70"/>
                <a:gd fmla="*/ 8 h 17" name="T71"/>
                <a:gd fmla="*/ 16 w 26" name="T72"/>
                <a:gd fmla="*/ 8 h 17" name="T73"/>
                <a:gd fmla="*/ 16 w 26" name="T74"/>
                <a:gd fmla="*/ 9 h 17" name="T75"/>
                <a:gd fmla="*/ 16 w 26" name="T76"/>
                <a:gd fmla="*/ 9 h 17" name="T77"/>
                <a:gd fmla="*/ 15 w 26" name="T78"/>
                <a:gd fmla="*/ 12 h 17" name="T79"/>
                <a:gd fmla="*/ 15 w 26" name="T80"/>
                <a:gd fmla="*/ 12 h 17" name="T81"/>
                <a:gd fmla="*/ 12 w 26" name="T82"/>
                <a:gd fmla="*/ 17 h 17" name="T83"/>
                <a:gd fmla="*/ 12 w 26" name="T84"/>
                <a:gd fmla="*/ 11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26">
                  <a:moveTo>
                    <a:pt x="12" y="11"/>
                  </a:moveTo>
                  <a:cubicBezTo>
                    <a:pt x="12" y="11"/>
                    <a:pt x="12" y="10"/>
                    <a:pt x="12" y="10"/>
                  </a:cubicBezTo>
                  <a:cubicBezTo>
                    <a:pt x="12" y="10"/>
                    <a:pt x="12" y="10"/>
                    <a:pt x="12" y="10"/>
                  </a:cubicBezTo>
                  <a:cubicBezTo>
                    <a:pt x="12" y="9"/>
                    <a:pt x="12" y="8"/>
                    <a:pt x="12" y="8"/>
                  </a:cubicBezTo>
                  <a:cubicBezTo>
                    <a:pt x="12" y="8"/>
                    <a:pt x="12" y="8"/>
                    <a:pt x="12" y="8"/>
                  </a:cubicBezTo>
                  <a:cubicBezTo>
                    <a:pt x="12" y="7"/>
                    <a:pt x="11" y="6"/>
                    <a:pt x="10" y="5"/>
                  </a:cubicBezTo>
                  <a:cubicBezTo>
                    <a:pt x="10" y="5"/>
                    <a:pt x="10" y="5"/>
                    <a:pt x="10" y="5"/>
                  </a:cubicBezTo>
                  <a:cubicBezTo>
                    <a:pt x="9" y="4"/>
                    <a:pt x="9" y="4"/>
                    <a:pt x="8" y="4"/>
                  </a:cubicBezTo>
                  <a:cubicBezTo>
                    <a:pt x="8" y="4"/>
                    <a:pt x="8" y="4"/>
                    <a:pt x="8" y="4"/>
                  </a:cubicBezTo>
                  <a:cubicBezTo>
                    <a:pt x="7" y="4"/>
                    <a:pt x="6" y="5"/>
                    <a:pt x="5" y="6"/>
                  </a:cubicBezTo>
                  <a:cubicBezTo>
                    <a:pt x="5" y="6"/>
                    <a:pt x="5" y="6"/>
                    <a:pt x="5" y="6"/>
                  </a:cubicBezTo>
                  <a:cubicBezTo>
                    <a:pt x="4" y="7"/>
                    <a:pt x="3" y="8"/>
                    <a:pt x="3" y="8"/>
                  </a:cubicBezTo>
                  <a:cubicBezTo>
                    <a:pt x="3" y="8"/>
                    <a:pt x="3" y="8"/>
                    <a:pt x="3" y="8"/>
                  </a:cubicBezTo>
                  <a:cubicBezTo>
                    <a:pt x="0" y="6"/>
                    <a:pt x="0" y="6"/>
                    <a:pt x="0" y="6"/>
                  </a:cubicBezTo>
                  <a:cubicBezTo>
                    <a:pt x="0" y="6"/>
                    <a:pt x="3" y="0"/>
                    <a:pt x="8" y="0"/>
                  </a:cubicBezTo>
                  <a:cubicBezTo>
                    <a:pt x="8" y="0"/>
                    <a:pt x="8" y="0"/>
                    <a:pt x="8" y="0"/>
                  </a:cubicBezTo>
                  <a:cubicBezTo>
                    <a:pt x="10" y="0"/>
                    <a:pt x="11" y="1"/>
                    <a:pt x="12" y="2"/>
                  </a:cubicBezTo>
                  <a:cubicBezTo>
                    <a:pt x="12" y="2"/>
                    <a:pt x="12" y="2"/>
                    <a:pt x="12" y="2"/>
                  </a:cubicBezTo>
                  <a:cubicBezTo>
                    <a:pt x="13" y="3"/>
                    <a:pt x="14" y="3"/>
                    <a:pt x="15" y="4"/>
                  </a:cubicBezTo>
                  <a:cubicBezTo>
                    <a:pt x="15" y="4"/>
                    <a:pt x="15" y="4"/>
                    <a:pt x="15" y="4"/>
                  </a:cubicBezTo>
                  <a:cubicBezTo>
                    <a:pt x="15" y="4"/>
                    <a:pt x="16" y="4"/>
                    <a:pt x="16" y="4"/>
                  </a:cubicBezTo>
                  <a:cubicBezTo>
                    <a:pt x="16" y="4"/>
                    <a:pt x="16" y="4"/>
                    <a:pt x="16" y="4"/>
                  </a:cubicBezTo>
                  <a:cubicBezTo>
                    <a:pt x="17" y="4"/>
                    <a:pt x="18" y="4"/>
                    <a:pt x="19" y="4"/>
                  </a:cubicBezTo>
                  <a:cubicBezTo>
                    <a:pt x="19" y="4"/>
                    <a:pt x="19" y="4"/>
                    <a:pt x="19" y="4"/>
                  </a:cubicBezTo>
                  <a:cubicBezTo>
                    <a:pt x="25" y="7"/>
                    <a:pt x="26" y="12"/>
                    <a:pt x="25" y="13"/>
                  </a:cubicBezTo>
                  <a:cubicBezTo>
                    <a:pt x="25" y="13"/>
                    <a:pt x="25" y="13"/>
                    <a:pt x="25" y="13"/>
                  </a:cubicBezTo>
                  <a:cubicBezTo>
                    <a:pt x="25" y="14"/>
                    <a:pt x="25" y="14"/>
                    <a:pt x="25" y="14"/>
                  </a:cubicBezTo>
                  <a:cubicBezTo>
                    <a:pt x="25" y="14"/>
                    <a:pt x="25" y="14"/>
                    <a:pt x="25" y="14"/>
                  </a:cubicBezTo>
                  <a:cubicBezTo>
                    <a:pt x="21" y="14"/>
                    <a:pt x="21" y="14"/>
                    <a:pt x="21" y="14"/>
                  </a:cubicBezTo>
                  <a:cubicBezTo>
                    <a:pt x="21" y="14"/>
                    <a:pt x="21" y="13"/>
                    <a:pt x="21" y="13"/>
                  </a:cubicBezTo>
                  <a:cubicBezTo>
                    <a:pt x="21" y="13"/>
                    <a:pt x="21" y="13"/>
                    <a:pt x="21" y="13"/>
                  </a:cubicBezTo>
                  <a:cubicBezTo>
                    <a:pt x="21" y="12"/>
                    <a:pt x="21" y="10"/>
                    <a:pt x="18" y="8"/>
                  </a:cubicBezTo>
                  <a:cubicBezTo>
                    <a:pt x="18" y="8"/>
                    <a:pt x="18" y="8"/>
                    <a:pt x="18" y="8"/>
                  </a:cubicBezTo>
                  <a:cubicBezTo>
                    <a:pt x="17" y="8"/>
                    <a:pt x="17" y="8"/>
                    <a:pt x="16" y="8"/>
                  </a:cubicBezTo>
                  <a:cubicBezTo>
                    <a:pt x="16" y="8"/>
                    <a:pt x="16" y="8"/>
                    <a:pt x="16" y="8"/>
                  </a:cubicBezTo>
                  <a:cubicBezTo>
                    <a:pt x="16" y="8"/>
                    <a:pt x="16" y="8"/>
                    <a:pt x="16" y="8"/>
                  </a:cubicBezTo>
                  <a:cubicBezTo>
                    <a:pt x="16" y="8"/>
                    <a:pt x="16" y="8"/>
                    <a:pt x="16" y="8"/>
                  </a:cubicBezTo>
                  <a:cubicBezTo>
                    <a:pt x="16" y="8"/>
                    <a:pt x="16" y="8"/>
                    <a:pt x="16" y="9"/>
                  </a:cubicBezTo>
                  <a:cubicBezTo>
                    <a:pt x="16" y="9"/>
                    <a:pt x="16" y="9"/>
                    <a:pt x="16" y="9"/>
                  </a:cubicBezTo>
                  <a:cubicBezTo>
                    <a:pt x="16" y="10"/>
                    <a:pt x="16" y="11"/>
                    <a:pt x="15" y="12"/>
                  </a:cubicBezTo>
                  <a:cubicBezTo>
                    <a:pt x="15" y="12"/>
                    <a:pt x="15" y="12"/>
                    <a:pt x="15" y="12"/>
                  </a:cubicBezTo>
                  <a:cubicBezTo>
                    <a:pt x="12" y="17"/>
                    <a:pt x="12" y="17"/>
                    <a:pt x="12" y="17"/>
                  </a:cubicBezTo>
                  <a:cubicBezTo>
                    <a:pt x="12" y="11"/>
                    <a:pt x="12" y="11"/>
                    <a:pt x="12"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65"/>
            <p:cNvSpPr>
              <a:spLocks noEditPoints="1"/>
            </p:cNvSpPr>
            <p:nvPr/>
          </p:nvSpPr>
          <p:spPr bwMode="auto">
            <a:xfrm>
              <a:off x="1470" y="1933"/>
              <a:ext cx="128" cy="100"/>
            </a:xfrm>
            <a:custGeom>
              <a:gdLst>
                <a:gd fmla="*/ 15 w 32" name="T0"/>
                <a:gd fmla="*/ 12 h 25" name="T1"/>
                <a:gd fmla="*/ 15 w 32" name="T2"/>
                <a:gd fmla="*/ 10 h 25" name="T3"/>
                <a:gd fmla="*/ 13 w 32" name="T4"/>
                <a:gd fmla="*/ 8 h 25" name="T5"/>
                <a:gd fmla="*/ 13 w 32" name="T6"/>
                <a:gd fmla="*/ 8 h 25" name="T7"/>
                <a:gd fmla="*/ 13 w 32" name="T8"/>
                <a:gd fmla="*/ 8 h 25" name="T9"/>
                <a:gd fmla="*/ 13 w 32" name="T10"/>
                <a:gd fmla="*/ 8 h 25" name="T11"/>
                <a:gd fmla="*/ 12 w 32" name="T12"/>
                <a:gd fmla="*/ 8 h 25" name="T13"/>
                <a:gd fmla="*/ 11 w 32" name="T14"/>
                <a:gd fmla="*/ 9 h 25" name="T15"/>
                <a:gd fmla="*/ 10 w 32" name="T16"/>
                <a:gd fmla="*/ 11 h 25" name="T17"/>
                <a:gd fmla="*/ 0 w 32" name="T18"/>
                <a:gd fmla="*/ 7 h 25" name="T19"/>
                <a:gd fmla="*/ 4 w 32" name="T20"/>
                <a:gd fmla="*/ 6 h 25" name="T21"/>
                <a:gd fmla="*/ 6 w 32" name="T22"/>
                <a:gd fmla="*/ 4 h 25" name="T23"/>
                <a:gd fmla="*/ 13 w 32" name="T24"/>
                <a:gd fmla="*/ 0 h 25" name="T25"/>
                <a:gd fmla="*/ 13 w 32" name="T26"/>
                <a:gd fmla="*/ 0 h 25" name="T27"/>
                <a:gd fmla="*/ 19 w 32" name="T28"/>
                <a:gd fmla="*/ 2 h 25" name="T29"/>
                <a:gd fmla="*/ 20 w 32" name="T30"/>
                <a:gd fmla="*/ 4 h 25" name="T31"/>
                <a:gd fmla="*/ 21 w 32" name="T32"/>
                <a:gd fmla="*/ 4 h 25" name="T33"/>
                <a:gd fmla="*/ 21 w 32" name="T34"/>
                <a:gd fmla="*/ 4 h 25" name="T35"/>
                <a:gd fmla="*/ 22 w 32" name="T36"/>
                <a:gd fmla="*/ 4 h 25" name="T37"/>
                <a:gd fmla="*/ 25 w 32" name="T38"/>
                <a:gd fmla="*/ 5 h 25" name="T39"/>
                <a:gd fmla="*/ 32 w 32" name="T40"/>
                <a:gd fmla="*/ 15 h 25" name="T41"/>
                <a:gd fmla="*/ 32 w 32" name="T42"/>
                <a:gd fmla="*/ 15 h 25" name="T43"/>
                <a:gd fmla="*/ 32 w 32" name="T44"/>
                <a:gd fmla="*/ 16 h 25" name="T45"/>
                <a:gd fmla="*/ 32 w 32" name="T46"/>
                <a:gd fmla="*/ 18 h 25" name="T47"/>
                <a:gd fmla="*/ 25 w 32" name="T48"/>
                <a:gd fmla="*/ 17 h 25" name="T49"/>
                <a:gd fmla="*/ 25 w 32" name="T50"/>
                <a:gd fmla="*/ 17 h 25" name="T51"/>
                <a:gd fmla="*/ 25 w 32" name="T52"/>
                <a:gd fmla="*/ 17 h 25" name="T53"/>
                <a:gd fmla="*/ 24 w 32" name="T54"/>
                <a:gd fmla="*/ 15 h 25" name="T55"/>
                <a:gd fmla="*/ 24 w 32" name="T56"/>
                <a:gd fmla="*/ 15 h 25" name="T57"/>
                <a:gd fmla="*/ 23 w 32" name="T58"/>
                <a:gd fmla="*/ 12 h 25" name="T59"/>
                <a:gd fmla="*/ 22 w 32" name="T60"/>
                <a:gd fmla="*/ 15 h 25" name="T61"/>
                <a:gd fmla="*/ 15 w 32" name="T62"/>
                <a:gd fmla="*/ 13 h 25" name="T63"/>
                <a:gd fmla="*/ 27 w 32" name="T64"/>
                <a:gd fmla="*/ 11 h 25" name="T65"/>
                <a:gd fmla="*/ 28 w 32" name="T66"/>
                <a:gd fmla="*/ 14 h 25" name="T67"/>
                <a:gd fmla="*/ 28 w 32" name="T68"/>
                <a:gd fmla="*/ 14 h 25" name="T69"/>
                <a:gd fmla="*/ 19 w 32" name="T70"/>
                <a:gd fmla="*/ 10 h 25" name="T71"/>
                <a:gd fmla="*/ 19 w 32" name="T72"/>
                <a:gd fmla="*/ 12 h 25" name="T73"/>
                <a:gd fmla="*/ 19 w 32" name="T74"/>
                <a:gd fmla="*/ 12 h 25" name="T75"/>
                <a:gd fmla="*/ 17 w 32" name="T76"/>
                <a:gd fmla="*/ 13 h 25" name="T77"/>
                <a:gd fmla="*/ 19 w 32" name="T78"/>
                <a:gd fmla="*/ 11 h 25" name="T79"/>
                <a:gd fmla="*/ 19 w 32" name="T80"/>
                <a:gd fmla="*/ 10 h 25" name="T81"/>
                <a:gd fmla="*/ 19 w 32" name="T82"/>
                <a:gd fmla="*/ 10 h 25" name="T83"/>
                <a:gd fmla="*/ 20 w 32" name="T84"/>
                <a:gd fmla="*/ 8 h 25" name="T85"/>
                <a:gd fmla="*/ 19 w 32" name="T86"/>
                <a:gd fmla="*/ 9 h 25" name="T87"/>
                <a:gd fmla="*/ 19 w 32" name="T88"/>
                <a:gd fmla="*/ 9 h 25" name="T89"/>
                <a:gd fmla="*/ 23 w 32" name="T90"/>
                <a:gd fmla="*/ 8 h 25" name="T91"/>
                <a:gd fmla="*/ 21 w 32" name="T92"/>
                <a:gd fmla="*/ 8 h 25" name="T93"/>
                <a:gd fmla="*/ 21 w 32" name="T94"/>
                <a:gd fmla="*/ 8 h 25" name="T95"/>
                <a:gd fmla="*/ 21 w 32" name="T96"/>
                <a:gd fmla="*/ 8 h 25" name="T97"/>
                <a:gd fmla="*/ 21 w 32" name="T98"/>
                <a:gd fmla="*/ 8 h 25" name="T99"/>
                <a:gd fmla="*/ 21 w 32" name="T100"/>
                <a:gd fmla="*/ 8 h 25" name="T101"/>
                <a:gd fmla="*/ 21 w 32" name="T102"/>
                <a:gd fmla="*/ 8 h 25" name="T103"/>
                <a:gd fmla="*/ 8 w 32" name="T104"/>
                <a:gd fmla="*/ 7 h 25" name="T105"/>
                <a:gd fmla="*/ 8 w 32" name="T106"/>
                <a:gd fmla="*/ 7 h 25" name="T107"/>
                <a:gd fmla="*/ 10 w 32" name="T108"/>
                <a:gd fmla="*/ 5 h 25" name="T109"/>
                <a:gd fmla="*/ 8 w 32" name="T110"/>
                <a:gd fmla="*/ 7 h 25" name="T111"/>
                <a:gd fmla="*/ 18 w 32" name="T112"/>
                <a:gd fmla="*/ 7 h 25" name="T113"/>
                <a:gd fmla="*/ 16 w 32" name="T114"/>
                <a:gd fmla="*/ 5 h 25" name="T115"/>
                <a:gd fmla="*/ 14 w 32" name="T116"/>
                <a:gd fmla="*/ 4 h 25" name="T117"/>
                <a:gd fmla="*/ 16 w 32" name="T118"/>
                <a:gd fmla="*/ 5 h 25" name="T119"/>
                <a:gd fmla="*/ 13 w 32" name="T120"/>
                <a:gd fmla="*/ 4 h 25" name="T121"/>
                <a:gd fmla="*/ 13 w 32" name="T122"/>
                <a:gd fmla="*/ 4 h 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5" w="32">
                  <a:moveTo>
                    <a:pt x="15" y="13"/>
                  </a:moveTo>
                  <a:cubicBezTo>
                    <a:pt x="15" y="13"/>
                    <a:pt x="15" y="12"/>
                    <a:pt x="15" y="12"/>
                  </a:cubicBezTo>
                  <a:cubicBezTo>
                    <a:pt x="15" y="12"/>
                    <a:pt x="15" y="12"/>
                    <a:pt x="15" y="12"/>
                  </a:cubicBezTo>
                  <a:cubicBezTo>
                    <a:pt x="15" y="11"/>
                    <a:pt x="15" y="11"/>
                    <a:pt x="15" y="10"/>
                  </a:cubicBezTo>
                  <a:cubicBezTo>
                    <a:pt x="15" y="10"/>
                    <a:pt x="15" y="10"/>
                    <a:pt x="15" y="10"/>
                  </a:cubicBezTo>
                  <a:cubicBezTo>
                    <a:pt x="15" y="10"/>
                    <a:pt x="14" y="9"/>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9"/>
                    <a:pt x="12" y="9"/>
                    <a:pt x="11" y="9"/>
                  </a:cubicBezTo>
                  <a:cubicBezTo>
                    <a:pt x="11" y="9"/>
                    <a:pt x="11" y="9"/>
                    <a:pt x="11" y="9"/>
                  </a:cubicBezTo>
                  <a:cubicBezTo>
                    <a:pt x="10" y="10"/>
                    <a:pt x="10" y="11"/>
                    <a:pt x="10" y="11"/>
                  </a:cubicBezTo>
                  <a:cubicBezTo>
                    <a:pt x="10" y="11"/>
                    <a:pt x="10" y="11"/>
                    <a:pt x="10" y="11"/>
                  </a:cubicBezTo>
                  <a:cubicBezTo>
                    <a:pt x="8" y="13"/>
                    <a:pt x="8" y="13"/>
                    <a:pt x="8" y="13"/>
                  </a:cubicBezTo>
                  <a:cubicBezTo>
                    <a:pt x="0" y="7"/>
                    <a:pt x="0" y="7"/>
                    <a:pt x="0" y="7"/>
                  </a:cubicBezTo>
                  <a:cubicBezTo>
                    <a:pt x="3" y="6"/>
                    <a:pt x="3" y="6"/>
                    <a:pt x="3" y="6"/>
                  </a:cubicBezTo>
                  <a:cubicBezTo>
                    <a:pt x="4" y="6"/>
                    <a:pt x="4" y="6"/>
                    <a:pt x="4" y="6"/>
                  </a:cubicBezTo>
                  <a:cubicBezTo>
                    <a:pt x="4" y="6"/>
                    <a:pt x="4" y="6"/>
                    <a:pt x="4" y="6"/>
                  </a:cubicBezTo>
                  <a:cubicBezTo>
                    <a:pt x="4" y="5"/>
                    <a:pt x="5" y="4"/>
                    <a:pt x="6" y="4"/>
                  </a:cubicBezTo>
                  <a:cubicBezTo>
                    <a:pt x="6" y="4"/>
                    <a:pt x="6" y="4"/>
                    <a:pt x="6" y="4"/>
                  </a:cubicBezTo>
                  <a:cubicBezTo>
                    <a:pt x="7" y="2"/>
                    <a:pt x="10" y="0"/>
                    <a:pt x="13" y="0"/>
                  </a:cubicBezTo>
                  <a:cubicBezTo>
                    <a:pt x="13" y="0"/>
                    <a:pt x="13" y="0"/>
                    <a:pt x="13" y="0"/>
                  </a:cubicBezTo>
                  <a:cubicBezTo>
                    <a:pt x="13" y="0"/>
                    <a:pt x="13" y="0"/>
                    <a:pt x="13" y="0"/>
                  </a:cubicBezTo>
                  <a:cubicBezTo>
                    <a:pt x="13" y="0"/>
                    <a:pt x="13" y="0"/>
                    <a:pt x="13" y="0"/>
                  </a:cubicBezTo>
                  <a:cubicBezTo>
                    <a:pt x="15" y="0"/>
                    <a:pt x="17" y="1"/>
                    <a:pt x="19" y="2"/>
                  </a:cubicBezTo>
                  <a:cubicBezTo>
                    <a:pt x="19" y="2"/>
                    <a:pt x="19" y="2"/>
                    <a:pt x="19" y="2"/>
                  </a:cubicBezTo>
                  <a:cubicBezTo>
                    <a:pt x="19" y="3"/>
                    <a:pt x="20" y="3"/>
                    <a:pt x="20" y="4"/>
                  </a:cubicBezTo>
                  <a:cubicBezTo>
                    <a:pt x="20" y="4"/>
                    <a:pt x="20" y="4"/>
                    <a:pt x="20" y="4"/>
                  </a:cubicBezTo>
                  <a:cubicBezTo>
                    <a:pt x="21" y="4"/>
                    <a:pt x="21" y="4"/>
                    <a:pt x="21" y="4"/>
                  </a:cubicBezTo>
                  <a:cubicBezTo>
                    <a:pt x="21" y="4"/>
                    <a:pt x="21" y="4"/>
                    <a:pt x="21" y="4"/>
                  </a:cubicBezTo>
                  <a:cubicBezTo>
                    <a:pt x="21" y="4"/>
                    <a:pt x="21" y="4"/>
                    <a:pt x="21" y="4"/>
                  </a:cubicBezTo>
                  <a:cubicBezTo>
                    <a:pt x="21" y="4"/>
                    <a:pt x="21" y="4"/>
                    <a:pt x="21" y="4"/>
                  </a:cubicBezTo>
                  <a:cubicBezTo>
                    <a:pt x="21" y="4"/>
                    <a:pt x="22" y="4"/>
                    <a:pt x="22" y="4"/>
                  </a:cubicBezTo>
                  <a:cubicBezTo>
                    <a:pt x="22" y="4"/>
                    <a:pt x="22" y="4"/>
                    <a:pt x="22" y="4"/>
                  </a:cubicBezTo>
                  <a:cubicBezTo>
                    <a:pt x="23" y="4"/>
                    <a:pt x="24" y="4"/>
                    <a:pt x="25" y="5"/>
                  </a:cubicBezTo>
                  <a:cubicBezTo>
                    <a:pt x="25" y="5"/>
                    <a:pt x="25" y="5"/>
                    <a:pt x="25" y="5"/>
                  </a:cubicBezTo>
                  <a:cubicBezTo>
                    <a:pt x="31" y="7"/>
                    <a:pt x="32" y="13"/>
                    <a:pt x="32" y="15"/>
                  </a:cubicBezTo>
                  <a:cubicBezTo>
                    <a:pt x="32" y="15"/>
                    <a:pt x="32" y="15"/>
                    <a:pt x="32" y="15"/>
                  </a:cubicBezTo>
                  <a:cubicBezTo>
                    <a:pt x="32" y="15"/>
                    <a:pt x="32" y="15"/>
                    <a:pt x="32" y="15"/>
                  </a:cubicBezTo>
                  <a:cubicBezTo>
                    <a:pt x="32" y="15"/>
                    <a:pt x="32" y="15"/>
                    <a:pt x="32" y="15"/>
                  </a:cubicBezTo>
                  <a:cubicBezTo>
                    <a:pt x="32" y="16"/>
                    <a:pt x="32" y="16"/>
                    <a:pt x="32" y="16"/>
                  </a:cubicBezTo>
                  <a:cubicBezTo>
                    <a:pt x="32" y="16"/>
                    <a:pt x="32" y="16"/>
                    <a:pt x="32" y="16"/>
                  </a:cubicBezTo>
                  <a:cubicBezTo>
                    <a:pt x="32" y="18"/>
                    <a:pt x="32" y="18"/>
                    <a:pt x="32" y="18"/>
                  </a:cubicBezTo>
                  <a:cubicBezTo>
                    <a:pt x="30" y="18"/>
                    <a:pt x="30" y="18"/>
                    <a:pt x="30" y="18"/>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5" y="17"/>
                    <a:pt x="25" y="17"/>
                  </a:cubicBezTo>
                  <a:cubicBezTo>
                    <a:pt x="25" y="17"/>
                    <a:pt x="24" y="16"/>
                    <a:pt x="24" y="15"/>
                  </a:cubicBezTo>
                  <a:cubicBezTo>
                    <a:pt x="24" y="15"/>
                    <a:pt x="24" y="15"/>
                    <a:pt x="24" y="15"/>
                  </a:cubicBezTo>
                  <a:cubicBezTo>
                    <a:pt x="24" y="15"/>
                    <a:pt x="24" y="15"/>
                    <a:pt x="24" y="15"/>
                  </a:cubicBezTo>
                  <a:cubicBezTo>
                    <a:pt x="24" y="15"/>
                    <a:pt x="24" y="15"/>
                    <a:pt x="24" y="15"/>
                  </a:cubicBezTo>
                  <a:cubicBezTo>
                    <a:pt x="24" y="14"/>
                    <a:pt x="24" y="13"/>
                    <a:pt x="23" y="12"/>
                  </a:cubicBezTo>
                  <a:cubicBezTo>
                    <a:pt x="23" y="12"/>
                    <a:pt x="23" y="12"/>
                    <a:pt x="23" y="12"/>
                  </a:cubicBezTo>
                  <a:cubicBezTo>
                    <a:pt x="23" y="14"/>
                    <a:pt x="22" y="14"/>
                    <a:pt x="22" y="15"/>
                  </a:cubicBezTo>
                  <a:cubicBezTo>
                    <a:pt x="22" y="15"/>
                    <a:pt x="22" y="15"/>
                    <a:pt x="22" y="15"/>
                  </a:cubicBezTo>
                  <a:cubicBezTo>
                    <a:pt x="16" y="25"/>
                    <a:pt x="16" y="25"/>
                    <a:pt x="16" y="25"/>
                  </a:cubicBezTo>
                  <a:cubicBezTo>
                    <a:pt x="15" y="13"/>
                    <a:pt x="15" y="13"/>
                    <a:pt x="15" y="13"/>
                  </a:cubicBezTo>
                  <a:close/>
                  <a:moveTo>
                    <a:pt x="28" y="14"/>
                  </a:moveTo>
                  <a:cubicBezTo>
                    <a:pt x="28" y="13"/>
                    <a:pt x="28" y="12"/>
                    <a:pt x="27" y="11"/>
                  </a:cubicBezTo>
                  <a:cubicBezTo>
                    <a:pt x="27" y="11"/>
                    <a:pt x="27" y="11"/>
                    <a:pt x="27" y="11"/>
                  </a:cubicBezTo>
                  <a:cubicBezTo>
                    <a:pt x="28" y="12"/>
                    <a:pt x="28" y="13"/>
                    <a:pt x="28" y="14"/>
                  </a:cubicBezTo>
                  <a:cubicBezTo>
                    <a:pt x="28" y="14"/>
                    <a:pt x="28" y="14"/>
                    <a:pt x="28" y="14"/>
                  </a:cubicBezTo>
                  <a:cubicBezTo>
                    <a:pt x="28" y="14"/>
                    <a:pt x="28" y="14"/>
                    <a:pt x="28" y="14"/>
                  </a:cubicBezTo>
                  <a:close/>
                  <a:moveTo>
                    <a:pt x="19" y="9"/>
                  </a:moveTo>
                  <a:cubicBezTo>
                    <a:pt x="19" y="10"/>
                    <a:pt x="19" y="10"/>
                    <a:pt x="19" y="10"/>
                  </a:cubicBezTo>
                  <a:cubicBezTo>
                    <a:pt x="19" y="10"/>
                    <a:pt x="19" y="10"/>
                    <a:pt x="19" y="10"/>
                  </a:cubicBezTo>
                  <a:cubicBezTo>
                    <a:pt x="19" y="11"/>
                    <a:pt x="19" y="11"/>
                    <a:pt x="19" y="12"/>
                  </a:cubicBezTo>
                  <a:cubicBezTo>
                    <a:pt x="19" y="12"/>
                    <a:pt x="19" y="12"/>
                    <a:pt x="19" y="12"/>
                  </a:cubicBezTo>
                  <a:cubicBezTo>
                    <a:pt x="19" y="12"/>
                    <a:pt x="19" y="12"/>
                    <a:pt x="19" y="12"/>
                  </a:cubicBezTo>
                  <a:cubicBezTo>
                    <a:pt x="19" y="12"/>
                    <a:pt x="19" y="12"/>
                    <a:pt x="19" y="12"/>
                  </a:cubicBezTo>
                  <a:cubicBezTo>
                    <a:pt x="17" y="13"/>
                    <a:pt x="17" y="13"/>
                    <a:pt x="17" y="13"/>
                  </a:cubicBezTo>
                  <a:cubicBezTo>
                    <a:pt x="19" y="12"/>
                    <a:pt x="19" y="12"/>
                    <a:pt x="19" y="12"/>
                  </a:cubicBezTo>
                  <a:cubicBezTo>
                    <a:pt x="19" y="12"/>
                    <a:pt x="19" y="12"/>
                    <a:pt x="19" y="11"/>
                  </a:cubicBezTo>
                  <a:cubicBezTo>
                    <a:pt x="19" y="11"/>
                    <a:pt x="19" y="11"/>
                    <a:pt x="19" y="11"/>
                  </a:cubicBezTo>
                  <a:cubicBezTo>
                    <a:pt x="19" y="10"/>
                    <a:pt x="19" y="10"/>
                    <a:pt x="19" y="10"/>
                  </a:cubicBezTo>
                  <a:cubicBezTo>
                    <a:pt x="19" y="10"/>
                    <a:pt x="19" y="10"/>
                    <a:pt x="19" y="10"/>
                  </a:cubicBezTo>
                  <a:cubicBezTo>
                    <a:pt x="19" y="10"/>
                    <a:pt x="19" y="10"/>
                    <a:pt x="19" y="10"/>
                  </a:cubicBezTo>
                  <a:cubicBezTo>
                    <a:pt x="19" y="9"/>
                    <a:pt x="19" y="9"/>
                    <a:pt x="19" y="9"/>
                  </a:cubicBezTo>
                  <a:cubicBezTo>
                    <a:pt x="19" y="9"/>
                    <a:pt x="20" y="9"/>
                    <a:pt x="20" y="8"/>
                  </a:cubicBezTo>
                  <a:cubicBezTo>
                    <a:pt x="20" y="8"/>
                    <a:pt x="20" y="8"/>
                    <a:pt x="20" y="8"/>
                  </a:cubicBezTo>
                  <a:cubicBezTo>
                    <a:pt x="19" y="9"/>
                    <a:pt x="19" y="9"/>
                    <a:pt x="19" y="9"/>
                  </a:cubicBezTo>
                  <a:cubicBezTo>
                    <a:pt x="18" y="8"/>
                    <a:pt x="18" y="8"/>
                    <a:pt x="18" y="8"/>
                  </a:cubicBezTo>
                  <a:cubicBezTo>
                    <a:pt x="18" y="8"/>
                    <a:pt x="19" y="9"/>
                    <a:pt x="19" y="9"/>
                  </a:cubicBezTo>
                  <a:close/>
                  <a:moveTo>
                    <a:pt x="21" y="8"/>
                  </a:moveTo>
                  <a:cubicBezTo>
                    <a:pt x="22" y="8"/>
                    <a:pt x="22" y="8"/>
                    <a:pt x="23" y="8"/>
                  </a:cubicBezTo>
                  <a:cubicBezTo>
                    <a:pt x="23" y="8"/>
                    <a:pt x="23" y="8"/>
                    <a:pt x="23" y="8"/>
                  </a:cubicBezTo>
                  <a:cubicBezTo>
                    <a:pt x="22" y="8"/>
                    <a:pt x="22"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ubicBezTo>
                    <a:pt x="21" y="8"/>
                    <a:pt x="21" y="8"/>
                    <a:pt x="21" y="8"/>
                  </a:cubicBezTo>
                  <a:close/>
                  <a:moveTo>
                    <a:pt x="8" y="7"/>
                  </a:moveTo>
                  <a:cubicBezTo>
                    <a:pt x="8" y="7"/>
                    <a:pt x="8" y="7"/>
                    <a:pt x="8" y="7"/>
                  </a:cubicBezTo>
                  <a:cubicBezTo>
                    <a:pt x="8" y="7"/>
                    <a:pt x="8" y="7"/>
                    <a:pt x="8" y="7"/>
                  </a:cubicBezTo>
                  <a:cubicBezTo>
                    <a:pt x="9" y="6"/>
                    <a:pt x="9" y="6"/>
                    <a:pt x="10" y="5"/>
                  </a:cubicBezTo>
                  <a:cubicBezTo>
                    <a:pt x="10" y="5"/>
                    <a:pt x="10" y="5"/>
                    <a:pt x="10" y="5"/>
                  </a:cubicBezTo>
                  <a:cubicBezTo>
                    <a:pt x="9" y="6"/>
                    <a:pt x="8" y="7"/>
                    <a:pt x="8" y="7"/>
                  </a:cubicBezTo>
                  <a:cubicBezTo>
                    <a:pt x="8" y="7"/>
                    <a:pt x="8" y="7"/>
                    <a:pt x="8" y="7"/>
                  </a:cubicBezTo>
                  <a:close/>
                  <a:moveTo>
                    <a:pt x="16" y="5"/>
                  </a:moveTo>
                  <a:cubicBezTo>
                    <a:pt x="17" y="6"/>
                    <a:pt x="17" y="7"/>
                    <a:pt x="18" y="7"/>
                  </a:cubicBezTo>
                  <a:cubicBezTo>
                    <a:pt x="18" y="7"/>
                    <a:pt x="18" y="7"/>
                    <a:pt x="18" y="7"/>
                  </a:cubicBezTo>
                  <a:cubicBezTo>
                    <a:pt x="17" y="7"/>
                    <a:pt x="17" y="6"/>
                    <a:pt x="16" y="5"/>
                  </a:cubicBezTo>
                  <a:cubicBezTo>
                    <a:pt x="16" y="5"/>
                    <a:pt x="16" y="5"/>
                    <a:pt x="16" y="5"/>
                  </a:cubicBezTo>
                  <a:cubicBezTo>
                    <a:pt x="15" y="5"/>
                    <a:pt x="15" y="4"/>
                    <a:pt x="14" y="4"/>
                  </a:cubicBezTo>
                  <a:cubicBezTo>
                    <a:pt x="14" y="4"/>
                    <a:pt x="14" y="4"/>
                    <a:pt x="14" y="4"/>
                  </a:cubicBezTo>
                  <a:cubicBezTo>
                    <a:pt x="15" y="4"/>
                    <a:pt x="15" y="5"/>
                    <a:pt x="16" y="5"/>
                  </a:cubicBezTo>
                  <a:close/>
                  <a:moveTo>
                    <a:pt x="13" y="4"/>
                  </a:moveTo>
                  <a:cubicBezTo>
                    <a:pt x="13" y="4"/>
                    <a:pt x="13" y="4"/>
                    <a:pt x="13" y="4"/>
                  </a:cubicBezTo>
                  <a:cubicBezTo>
                    <a:pt x="13" y="4"/>
                    <a:pt x="13" y="4"/>
                    <a:pt x="13" y="4"/>
                  </a:cubicBezTo>
                  <a:cubicBezTo>
                    <a:pt x="13" y="4"/>
                    <a:pt x="13" y="4"/>
                    <a:pt x="1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5" name="Freeform 66"/>
            <p:cNvSpPr/>
            <p:nvPr/>
          </p:nvSpPr>
          <p:spPr bwMode="auto">
            <a:xfrm>
              <a:off x="1370" y="1519"/>
              <a:ext cx="140" cy="120"/>
            </a:xfrm>
            <a:custGeom>
              <a:gdLst>
                <a:gd fmla="*/ 3 w 35" name="T0"/>
                <a:gd fmla="*/ 14 h 30" name="T1"/>
                <a:gd fmla="*/ 0 w 35" name="T2"/>
                <a:gd fmla="*/ 8 h 30" name="T3"/>
                <a:gd fmla="*/ 0 w 35" name="T4"/>
                <a:gd fmla="*/ 8 h 30" name="T5"/>
                <a:gd fmla="*/ 9 w 35" name="T6"/>
                <a:gd fmla="*/ 1 h 30" name="T7"/>
                <a:gd fmla="*/ 9 w 35" name="T8"/>
                <a:gd fmla="*/ 1 h 30" name="T9"/>
                <a:gd fmla="*/ 17 w 35" name="T10"/>
                <a:gd fmla="*/ 0 h 30" name="T11"/>
                <a:gd fmla="*/ 17 w 35" name="T12"/>
                <a:gd fmla="*/ 0 h 30" name="T13"/>
                <a:gd fmla="*/ 17 w 35" name="T14"/>
                <a:gd fmla="*/ 0 h 30" name="T15"/>
                <a:gd fmla="*/ 17 w 35" name="T16"/>
                <a:gd fmla="*/ 4 h 30" name="T17"/>
                <a:gd fmla="*/ 12 w 35" name="T18"/>
                <a:gd fmla="*/ 4 h 30" name="T19"/>
                <a:gd fmla="*/ 12 w 35" name="T20"/>
                <a:gd fmla="*/ 4 h 30" name="T21"/>
                <a:gd fmla="*/ 5 w 35" name="T22"/>
                <a:gd fmla="*/ 7 h 30" name="T23"/>
                <a:gd fmla="*/ 5 w 35" name="T24"/>
                <a:gd fmla="*/ 7 h 30" name="T25"/>
                <a:gd fmla="*/ 4 w 35" name="T26"/>
                <a:gd fmla="*/ 8 h 30" name="T27"/>
                <a:gd fmla="*/ 4 w 35" name="T28"/>
                <a:gd fmla="*/ 8 h 30" name="T29"/>
                <a:gd fmla="*/ 6 w 35" name="T30"/>
                <a:gd fmla="*/ 11 h 30" name="T31"/>
                <a:gd fmla="*/ 6 w 35" name="T32"/>
                <a:gd fmla="*/ 11 h 30" name="T33"/>
                <a:gd fmla="*/ 35 w 35" name="T34"/>
                <a:gd fmla="*/ 27 h 30" name="T35"/>
                <a:gd fmla="*/ 35 w 35" name="T36"/>
                <a:gd fmla="*/ 27 h 30" name="T37"/>
                <a:gd fmla="*/ 34 w 35" name="T38"/>
                <a:gd fmla="*/ 30 h 30" name="T39"/>
                <a:gd fmla="*/ 3 w 35" name="T40"/>
                <a:gd fmla="*/ 14 h 3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0" w="35">
                  <a:moveTo>
                    <a:pt x="3" y="14"/>
                  </a:moveTo>
                  <a:cubicBezTo>
                    <a:pt x="1" y="12"/>
                    <a:pt x="0" y="10"/>
                    <a:pt x="0" y="8"/>
                  </a:cubicBezTo>
                  <a:cubicBezTo>
                    <a:pt x="0" y="8"/>
                    <a:pt x="0" y="8"/>
                    <a:pt x="0" y="8"/>
                  </a:cubicBezTo>
                  <a:cubicBezTo>
                    <a:pt x="0" y="3"/>
                    <a:pt x="5" y="2"/>
                    <a:pt x="9" y="1"/>
                  </a:cubicBezTo>
                  <a:cubicBezTo>
                    <a:pt x="9" y="1"/>
                    <a:pt x="9" y="1"/>
                    <a:pt x="9" y="1"/>
                  </a:cubicBezTo>
                  <a:cubicBezTo>
                    <a:pt x="13" y="0"/>
                    <a:pt x="17" y="0"/>
                    <a:pt x="17" y="0"/>
                  </a:cubicBezTo>
                  <a:cubicBezTo>
                    <a:pt x="17" y="0"/>
                    <a:pt x="17" y="0"/>
                    <a:pt x="17" y="0"/>
                  </a:cubicBezTo>
                  <a:cubicBezTo>
                    <a:pt x="17" y="0"/>
                    <a:pt x="17" y="0"/>
                    <a:pt x="17" y="0"/>
                  </a:cubicBezTo>
                  <a:cubicBezTo>
                    <a:pt x="17" y="4"/>
                    <a:pt x="17" y="4"/>
                    <a:pt x="17" y="4"/>
                  </a:cubicBezTo>
                  <a:cubicBezTo>
                    <a:pt x="17" y="4"/>
                    <a:pt x="15" y="4"/>
                    <a:pt x="12" y="4"/>
                  </a:cubicBezTo>
                  <a:cubicBezTo>
                    <a:pt x="12" y="4"/>
                    <a:pt x="12" y="4"/>
                    <a:pt x="12" y="4"/>
                  </a:cubicBezTo>
                  <a:cubicBezTo>
                    <a:pt x="10" y="5"/>
                    <a:pt x="7" y="6"/>
                    <a:pt x="5" y="7"/>
                  </a:cubicBezTo>
                  <a:cubicBezTo>
                    <a:pt x="5" y="7"/>
                    <a:pt x="5" y="7"/>
                    <a:pt x="5" y="7"/>
                  </a:cubicBezTo>
                  <a:cubicBezTo>
                    <a:pt x="4" y="7"/>
                    <a:pt x="3" y="8"/>
                    <a:pt x="4" y="8"/>
                  </a:cubicBezTo>
                  <a:cubicBezTo>
                    <a:pt x="4" y="8"/>
                    <a:pt x="4" y="8"/>
                    <a:pt x="4" y="8"/>
                  </a:cubicBezTo>
                  <a:cubicBezTo>
                    <a:pt x="3" y="9"/>
                    <a:pt x="4" y="10"/>
                    <a:pt x="6" y="11"/>
                  </a:cubicBezTo>
                  <a:cubicBezTo>
                    <a:pt x="6" y="11"/>
                    <a:pt x="6" y="11"/>
                    <a:pt x="6" y="11"/>
                  </a:cubicBezTo>
                  <a:cubicBezTo>
                    <a:pt x="16" y="20"/>
                    <a:pt x="35" y="27"/>
                    <a:pt x="35" y="27"/>
                  </a:cubicBezTo>
                  <a:cubicBezTo>
                    <a:pt x="35" y="27"/>
                    <a:pt x="35" y="27"/>
                    <a:pt x="35" y="27"/>
                  </a:cubicBezTo>
                  <a:cubicBezTo>
                    <a:pt x="34" y="30"/>
                    <a:pt x="34" y="30"/>
                    <a:pt x="34" y="30"/>
                  </a:cubicBezTo>
                  <a:cubicBezTo>
                    <a:pt x="34" y="30"/>
                    <a:pt x="15" y="24"/>
                    <a:pt x="3"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6" name="Freeform 67"/>
            <p:cNvSpPr>
              <a:spLocks noEditPoints="1"/>
            </p:cNvSpPr>
            <p:nvPr/>
          </p:nvSpPr>
          <p:spPr bwMode="auto">
            <a:xfrm>
              <a:off x="1362" y="1507"/>
              <a:ext cx="160" cy="144"/>
            </a:xfrm>
            <a:custGeom>
              <a:gdLst>
                <a:gd fmla="*/ 35 w 40" name="T0"/>
                <a:gd fmla="*/ 35 h 36" name="T1"/>
                <a:gd fmla="*/ 34 w 40" name="T2"/>
                <a:gd fmla="*/ 35 h 36" name="T3"/>
                <a:gd fmla="*/ 32 w 40" name="T4"/>
                <a:gd fmla="*/ 34 h 36" name="T5"/>
                <a:gd fmla="*/ 24 w 40" name="T6"/>
                <a:gd fmla="*/ 31 h 36" name="T7"/>
                <a:gd fmla="*/ 4 w 40" name="T8"/>
                <a:gd fmla="*/ 19 h 36" name="T9"/>
                <a:gd fmla="*/ 4 w 40" name="T10"/>
                <a:gd fmla="*/ 19 h 36" name="T11"/>
                <a:gd fmla="*/ 0 w 40" name="T12"/>
                <a:gd fmla="*/ 11 h 36" name="T13"/>
                <a:gd fmla="*/ 10 w 40" name="T14"/>
                <a:gd fmla="*/ 2 h 36" name="T15"/>
                <a:gd fmla="*/ 18 w 40" name="T16"/>
                <a:gd fmla="*/ 1 h 36" name="T17"/>
                <a:gd fmla="*/ 21 w 40" name="T18"/>
                <a:gd fmla="*/ 3 h 36" name="T19"/>
                <a:gd fmla="*/ 20 w 40" name="T20"/>
                <a:gd fmla="*/ 8 h 36" name="T21"/>
                <a:gd fmla="*/ 20 w 40" name="T22"/>
                <a:gd fmla="*/ 9 h 36" name="T23"/>
                <a:gd fmla="*/ 19 w 40" name="T24"/>
                <a:gd fmla="*/ 9 h 36" name="T25"/>
                <a:gd fmla="*/ 19 w 40" name="T26"/>
                <a:gd fmla="*/ 9 h 36" name="T27"/>
                <a:gd fmla="*/ 19 w 40" name="T28"/>
                <a:gd fmla="*/ 9 h 36" name="T29"/>
                <a:gd fmla="*/ 19 w 40" name="T30"/>
                <a:gd fmla="*/ 9 h 36" name="T31"/>
                <a:gd fmla="*/ 18 w 40" name="T32"/>
                <a:gd fmla="*/ 9 h 36" name="T33"/>
                <a:gd fmla="*/ 15 w 40" name="T34"/>
                <a:gd fmla="*/ 9 h 36" name="T35"/>
                <a:gd fmla="*/ 8 w 40" name="T36"/>
                <a:gd fmla="*/ 11 h 36" name="T37"/>
                <a:gd fmla="*/ 8 w 40" name="T38"/>
                <a:gd fmla="*/ 11 h 36" name="T39"/>
                <a:gd fmla="*/ 9 w 40" name="T40"/>
                <a:gd fmla="*/ 13 h 36" name="T41"/>
                <a:gd fmla="*/ 38 w 40" name="T42"/>
                <a:gd fmla="*/ 28 h 36" name="T43"/>
                <a:gd fmla="*/ 40 w 40" name="T44"/>
                <a:gd fmla="*/ 28 h 36" name="T45"/>
                <a:gd fmla="*/ 35 w 40" name="T46"/>
                <a:gd fmla="*/ 35 h 36" name="T47"/>
                <a:gd fmla="*/ 33 w 40" name="T48"/>
                <a:gd fmla="*/ 30 h 36" name="T49"/>
                <a:gd fmla="*/ 26 w 40" name="T50"/>
                <a:gd fmla="*/ 27 h 36" name="T51"/>
                <a:gd fmla="*/ 20 w 40" name="T52"/>
                <a:gd fmla="*/ 24 h 36" name="T53"/>
                <a:gd fmla="*/ 35 w 40" name="T54"/>
                <a:gd fmla="*/ 31 h 36" name="T55"/>
                <a:gd fmla="*/ 5 w 40" name="T56"/>
                <a:gd fmla="*/ 14 h 36" name="T57"/>
                <a:gd fmla="*/ 6 w 40" name="T58"/>
                <a:gd fmla="*/ 16 h 36" name="T59"/>
                <a:gd fmla="*/ 4 w 40" name="T60"/>
                <a:gd fmla="*/ 12 h 36" name="T61"/>
                <a:gd fmla="*/ 4 w 40" name="T62"/>
                <a:gd fmla="*/ 12 h 36" name="T63"/>
                <a:gd fmla="*/ 4 w 40" name="T64"/>
                <a:gd fmla="*/ 12 h 36" name="T65"/>
                <a:gd fmla="*/ 4 w 40" name="T66"/>
                <a:gd fmla="*/ 11 h 36" name="T67"/>
                <a:gd fmla="*/ 6 w 40" name="T68"/>
                <a:gd fmla="*/ 8 h 36" name="T69"/>
                <a:gd fmla="*/ 8 w 40" name="T70"/>
                <a:gd fmla="*/ 7 h 36" name="T71"/>
                <a:gd fmla="*/ 4 w 40" name="T72"/>
                <a:gd fmla="*/ 11 h 36" name="T73"/>
                <a:gd fmla="*/ 11 w 40" name="T74"/>
                <a:gd fmla="*/ 6 h 36" name="T75"/>
                <a:gd fmla="*/ 14 w 40" name="T76"/>
                <a:gd fmla="*/ 5 h 36" name="T77"/>
                <a:gd fmla="*/ 17 w 40" name="T78"/>
                <a:gd fmla="*/ 5 h 36" name="T79"/>
                <a:gd fmla="*/ 17 w 40" name="T80"/>
                <a:gd fmla="*/ 5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40">
                  <a:moveTo>
                    <a:pt x="35" y="35"/>
                  </a:moveTo>
                  <a:cubicBezTo>
                    <a:pt x="35" y="35"/>
                    <a:pt x="35" y="35"/>
                    <a:pt x="35" y="35"/>
                  </a:cubicBezTo>
                  <a:cubicBezTo>
                    <a:pt x="35" y="35"/>
                    <a:pt x="35" y="35"/>
                    <a:pt x="34" y="35"/>
                  </a:cubicBezTo>
                  <a:cubicBezTo>
                    <a:pt x="34" y="35"/>
                    <a:pt x="34" y="35"/>
                    <a:pt x="34" y="35"/>
                  </a:cubicBezTo>
                  <a:cubicBezTo>
                    <a:pt x="34" y="35"/>
                    <a:pt x="33" y="34"/>
                    <a:pt x="32" y="34"/>
                  </a:cubicBezTo>
                  <a:cubicBezTo>
                    <a:pt x="32" y="34"/>
                    <a:pt x="32" y="34"/>
                    <a:pt x="32" y="34"/>
                  </a:cubicBezTo>
                  <a:cubicBezTo>
                    <a:pt x="30" y="33"/>
                    <a:pt x="27" y="32"/>
                    <a:pt x="24" y="31"/>
                  </a:cubicBezTo>
                  <a:cubicBezTo>
                    <a:pt x="24" y="31"/>
                    <a:pt x="24" y="31"/>
                    <a:pt x="24" y="31"/>
                  </a:cubicBezTo>
                  <a:cubicBezTo>
                    <a:pt x="18" y="28"/>
                    <a:pt x="10" y="24"/>
                    <a:pt x="4" y="19"/>
                  </a:cubicBezTo>
                  <a:cubicBezTo>
                    <a:pt x="4" y="19"/>
                    <a:pt x="4" y="19"/>
                    <a:pt x="4" y="19"/>
                  </a:cubicBezTo>
                  <a:cubicBezTo>
                    <a:pt x="5" y="17"/>
                    <a:pt x="5" y="17"/>
                    <a:pt x="5" y="17"/>
                  </a:cubicBezTo>
                  <a:cubicBezTo>
                    <a:pt x="4" y="19"/>
                    <a:pt x="4" y="19"/>
                    <a:pt x="4" y="19"/>
                  </a:cubicBezTo>
                  <a:cubicBezTo>
                    <a:pt x="1" y="17"/>
                    <a:pt x="0" y="14"/>
                    <a:pt x="0" y="11"/>
                  </a:cubicBezTo>
                  <a:cubicBezTo>
                    <a:pt x="0" y="11"/>
                    <a:pt x="0" y="11"/>
                    <a:pt x="0" y="11"/>
                  </a:cubicBezTo>
                  <a:cubicBezTo>
                    <a:pt x="0" y="5"/>
                    <a:pt x="7" y="3"/>
                    <a:pt x="10" y="2"/>
                  </a:cubicBezTo>
                  <a:cubicBezTo>
                    <a:pt x="10" y="2"/>
                    <a:pt x="10" y="2"/>
                    <a:pt x="10" y="2"/>
                  </a:cubicBezTo>
                  <a:cubicBezTo>
                    <a:pt x="14" y="1"/>
                    <a:pt x="18" y="1"/>
                    <a:pt x="18" y="1"/>
                  </a:cubicBezTo>
                  <a:cubicBezTo>
                    <a:pt x="18" y="1"/>
                    <a:pt x="18" y="1"/>
                    <a:pt x="18" y="1"/>
                  </a:cubicBezTo>
                  <a:cubicBezTo>
                    <a:pt x="21" y="0"/>
                    <a:pt x="21" y="0"/>
                    <a:pt x="21" y="0"/>
                  </a:cubicBezTo>
                  <a:cubicBezTo>
                    <a:pt x="21" y="3"/>
                    <a:pt x="21" y="3"/>
                    <a:pt x="21" y="3"/>
                  </a:cubicBezTo>
                  <a:cubicBezTo>
                    <a:pt x="21" y="7"/>
                    <a:pt x="21" y="7"/>
                    <a:pt x="21" y="7"/>
                  </a:cubicBezTo>
                  <a:cubicBezTo>
                    <a:pt x="21" y="8"/>
                    <a:pt x="20" y="8"/>
                    <a:pt x="20" y="8"/>
                  </a:cubicBezTo>
                  <a:cubicBezTo>
                    <a:pt x="20" y="8"/>
                    <a:pt x="20" y="8"/>
                    <a:pt x="20" y="8"/>
                  </a:cubicBezTo>
                  <a:cubicBezTo>
                    <a:pt x="20" y="8"/>
                    <a:pt x="20" y="8"/>
                    <a:pt x="20" y="9"/>
                  </a:cubicBezTo>
                  <a:cubicBezTo>
                    <a:pt x="20" y="9"/>
                    <a:pt x="20" y="9"/>
                    <a:pt x="20" y="9"/>
                  </a:cubicBezTo>
                  <a:cubicBezTo>
                    <a:pt x="20"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9" y="9"/>
                    <a:pt x="19" y="9"/>
                  </a:cubicBezTo>
                  <a:cubicBezTo>
                    <a:pt x="19" y="9"/>
                    <a:pt x="18" y="9"/>
                    <a:pt x="18" y="9"/>
                  </a:cubicBezTo>
                  <a:cubicBezTo>
                    <a:pt x="18" y="9"/>
                    <a:pt x="18" y="9"/>
                    <a:pt x="18" y="9"/>
                  </a:cubicBezTo>
                  <a:cubicBezTo>
                    <a:pt x="17" y="9"/>
                    <a:pt x="16" y="9"/>
                    <a:pt x="15" y="9"/>
                  </a:cubicBezTo>
                  <a:cubicBezTo>
                    <a:pt x="15" y="9"/>
                    <a:pt x="15" y="9"/>
                    <a:pt x="15" y="9"/>
                  </a:cubicBezTo>
                  <a:cubicBezTo>
                    <a:pt x="12" y="10"/>
                    <a:pt x="9" y="11"/>
                    <a:pt x="8" y="11"/>
                  </a:cubicBezTo>
                  <a:cubicBezTo>
                    <a:pt x="8" y="11"/>
                    <a:pt x="8" y="11"/>
                    <a:pt x="8" y="11"/>
                  </a:cubicBezTo>
                  <a:cubicBezTo>
                    <a:pt x="8" y="11"/>
                    <a:pt x="8" y="11"/>
                    <a:pt x="8" y="11"/>
                  </a:cubicBezTo>
                  <a:cubicBezTo>
                    <a:pt x="8" y="11"/>
                    <a:pt x="8" y="11"/>
                    <a:pt x="8" y="11"/>
                  </a:cubicBezTo>
                  <a:cubicBezTo>
                    <a:pt x="8" y="12"/>
                    <a:pt x="8" y="12"/>
                    <a:pt x="9" y="13"/>
                  </a:cubicBezTo>
                  <a:cubicBezTo>
                    <a:pt x="9" y="13"/>
                    <a:pt x="9" y="13"/>
                    <a:pt x="9" y="13"/>
                  </a:cubicBezTo>
                  <a:cubicBezTo>
                    <a:pt x="18" y="20"/>
                    <a:pt x="35" y="27"/>
                    <a:pt x="38" y="28"/>
                  </a:cubicBezTo>
                  <a:cubicBezTo>
                    <a:pt x="38" y="28"/>
                    <a:pt x="38" y="28"/>
                    <a:pt x="38" y="28"/>
                  </a:cubicBezTo>
                  <a:cubicBezTo>
                    <a:pt x="40" y="28"/>
                    <a:pt x="40" y="28"/>
                    <a:pt x="40" y="28"/>
                  </a:cubicBezTo>
                  <a:cubicBezTo>
                    <a:pt x="37" y="36"/>
                    <a:pt x="37" y="36"/>
                    <a:pt x="37" y="36"/>
                  </a:cubicBezTo>
                  <a:cubicBezTo>
                    <a:pt x="35" y="35"/>
                    <a:pt x="35" y="35"/>
                    <a:pt x="35" y="35"/>
                  </a:cubicBezTo>
                  <a:close/>
                  <a:moveTo>
                    <a:pt x="35" y="31"/>
                  </a:moveTo>
                  <a:cubicBezTo>
                    <a:pt x="34" y="31"/>
                    <a:pt x="34" y="30"/>
                    <a:pt x="33" y="30"/>
                  </a:cubicBezTo>
                  <a:cubicBezTo>
                    <a:pt x="33" y="30"/>
                    <a:pt x="33" y="30"/>
                    <a:pt x="33" y="30"/>
                  </a:cubicBezTo>
                  <a:cubicBezTo>
                    <a:pt x="31" y="30"/>
                    <a:pt x="29" y="28"/>
                    <a:pt x="26" y="27"/>
                  </a:cubicBezTo>
                  <a:cubicBezTo>
                    <a:pt x="26" y="27"/>
                    <a:pt x="26" y="27"/>
                    <a:pt x="26" y="27"/>
                  </a:cubicBezTo>
                  <a:cubicBezTo>
                    <a:pt x="24" y="26"/>
                    <a:pt x="22" y="25"/>
                    <a:pt x="20" y="24"/>
                  </a:cubicBezTo>
                  <a:cubicBezTo>
                    <a:pt x="20" y="24"/>
                    <a:pt x="20" y="24"/>
                    <a:pt x="20" y="24"/>
                  </a:cubicBezTo>
                  <a:cubicBezTo>
                    <a:pt x="26" y="27"/>
                    <a:pt x="32" y="30"/>
                    <a:pt x="35" y="31"/>
                  </a:cubicBezTo>
                  <a:close/>
                  <a:moveTo>
                    <a:pt x="6" y="16"/>
                  </a:moveTo>
                  <a:cubicBezTo>
                    <a:pt x="6" y="15"/>
                    <a:pt x="5" y="15"/>
                    <a:pt x="5" y="14"/>
                  </a:cubicBezTo>
                  <a:cubicBezTo>
                    <a:pt x="5" y="14"/>
                    <a:pt x="5" y="14"/>
                    <a:pt x="5" y="14"/>
                  </a:cubicBezTo>
                  <a:cubicBezTo>
                    <a:pt x="5" y="15"/>
                    <a:pt x="6" y="15"/>
                    <a:pt x="6" y="16"/>
                  </a:cubicBezTo>
                  <a:close/>
                  <a:moveTo>
                    <a:pt x="4" y="12"/>
                  </a:moveTo>
                  <a:cubicBezTo>
                    <a:pt x="4" y="12"/>
                    <a:pt x="4" y="12"/>
                    <a:pt x="4" y="12"/>
                  </a:cubicBezTo>
                  <a:cubicBezTo>
                    <a:pt x="4" y="12"/>
                    <a:pt x="4" y="12"/>
                    <a:pt x="4" y="12"/>
                  </a:cubicBezTo>
                  <a:cubicBezTo>
                    <a:pt x="4" y="12"/>
                    <a:pt x="4" y="12"/>
                    <a:pt x="4" y="12"/>
                  </a:cubicBezTo>
                  <a:cubicBezTo>
                    <a:pt x="4" y="12"/>
                    <a:pt x="4" y="12"/>
                    <a:pt x="4" y="12"/>
                  </a:cubicBezTo>
                  <a:cubicBezTo>
                    <a:pt x="4" y="12"/>
                    <a:pt x="4" y="12"/>
                    <a:pt x="4" y="12"/>
                  </a:cubicBezTo>
                  <a:close/>
                  <a:moveTo>
                    <a:pt x="4" y="11"/>
                  </a:moveTo>
                  <a:cubicBezTo>
                    <a:pt x="4" y="11"/>
                    <a:pt x="4" y="11"/>
                    <a:pt x="4" y="11"/>
                  </a:cubicBezTo>
                  <a:cubicBezTo>
                    <a:pt x="4" y="11"/>
                    <a:pt x="4" y="11"/>
                    <a:pt x="4" y="11"/>
                  </a:cubicBezTo>
                  <a:cubicBezTo>
                    <a:pt x="4" y="9"/>
                    <a:pt x="5" y="9"/>
                    <a:pt x="6" y="8"/>
                  </a:cubicBezTo>
                  <a:cubicBezTo>
                    <a:pt x="6" y="8"/>
                    <a:pt x="6" y="8"/>
                    <a:pt x="6" y="8"/>
                  </a:cubicBezTo>
                  <a:cubicBezTo>
                    <a:pt x="6" y="8"/>
                    <a:pt x="7" y="7"/>
                    <a:pt x="8" y="7"/>
                  </a:cubicBezTo>
                  <a:cubicBezTo>
                    <a:pt x="8" y="7"/>
                    <a:pt x="8" y="7"/>
                    <a:pt x="8" y="7"/>
                  </a:cubicBezTo>
                  <a:cubicBezTo>
                    <a:pt x="5" y="8"/>
                    <a:pt x="4" y="9"/>
                    <a:pt x="4" y="11"/>
                  </a:cubicBezTo>
                  <a:close/>
                  <a:moveTo>
                    <a:pt x="11" y="6"/>
                  </a:moveTo>
                  <a:cubicBezTo>
                    <a:pt x="11" y="6"/>
                    <a:pt x="11" y="6"/>
                    <a:pt x="11" y="6"/>
                  </a:cubicBezTo>
                  <a:cubicBezTo>
                    <a:pt x="11" y="6"/>
                    <a:pt x="11" y="6"/>
                    <a:pt x="11" y="6"/>
                  </a:cubicBezTo>
                  <a:cubicBezTo>
                    <a:pt x="12" y="6"/>
                    <a:pt x="13" y="5"/>
                    <a:pt x="14" y="5"/>
                  </a:cubicBezTo>
                  <a:cubicBezTo>
                    <a:pt x="14" y="5"/>
                    <a:pt x="14" y="5"/>
                    <a:pt x="14" y="5"/>
                  </a:cubicBezTo>
                  <a:cubicBezTo>
                    <a:pt x="15" y="5"/>
                    <a:pt x="16" y="5"/>
                    <a:pt x="17" y="5"/>
                  </a:cubicBezTo>
                  <a:cubicBezTo>
                    <a:pt x="17" y="5"/>
                    <a:pt x="17" y="5"/>
                    <a:pt x="17" y="5"/>
                  </a:cubicBezTo>
                  <a:cubicBezTo>
                    <a:pt x="17" y="5"/>
                    <a:pt x="17" y="5"/>
                    <a:pt x="17" y="5"/>
                  </a:cubicBezTo>
                  <a:cubicBezTo>
                    <a:pt x="15" y="5"/>
                    <a:pt x="13" y="5"/>
                    <a:pt x="1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7" name="Freeform 68"/>
            <p:cNvSpPr/>
            <p:nvPr/>
          </p:nvSpPr>
          <p:spPr bwMode="auto">
            <a:xfrm>
              <a:off x="1490" y="1519"/>
              <a:ext cx="60" cy="96"/>
            </a:xfrm>
            <a:custGeom>
              <a:gdLst>
                <a:gd fmla="*/ 3 w 15" name="T0"/>
                <a:gd fmla="*/ 12 h 24" name="T1"/>
                <a:gd fmla="*/ 0 w 15" name="T2"/>
                <a:gd fmla="*/ 6 h 24" name="T3"/>
                <a:gd fmla="*/ 0 w 15" name="T4"/>
                <a:gd fmla="*/ 6 h 24" name="T5"/>
                <a:gd fmla="*/ 5 w 15" name="T6"/>
                <a:gd fmla="*/ 0 h 24" name="T7"/>
                <a:gd fmla="*/ 5 w 15" name="T8"/>
                <a:gd fmla="*/ 0 h 24" name="T9"/>
                <a:gd fmla="*/ 11 w 15" name="T10"/>
                <a:gd fmla="*/ 0 h 24" name="T11"/>
                <a:gd fmla="*/ 11 w 15" name="T12"/>
                <a:gd fmla="*/ 0 h 24" name="T13"/>
                <a:gd fmla="*/ 13 w 15" name="T14"/>
                <a:gd fmla="*/ 0 h 24" name="T15"/>
                <a:gd fmla="*/ 13 w 15" name="T16"/>
                <a:gd fmla="*/ 0 h 24" name="T17"/>
                <a:gd fmla="*/ 12 w 15" name="T18"/>
                <a:gd fmla="*/ 4 h 24" name="T19"/>
                <a:gd fmla="*/ 11 w 15" name="T20"/>
                <a:gd fmla="*/ 4 h 24" name="T21"/>
                <a:gd fmla="*/ 11 w 15" name="T22"/>
                <a:gd fmla="*/ 4 h 24" name="T23"/>
                <a:gd fmla="*/ 6 w 15" name="T24"/>
                <a:gd fmla="*/ 4 h 24" name="T25"/>
                <a:gd fmla="*/ 6 w 15" name="T26"/>
                <a:gd fmla="*/ 4 h 24" name="T27"/>
                <a:gd fmla="*/ 4 w 15" name="T28"/>
                <a:gd fmla="*/ 6 h 24" name="T29"/>
                <a:gd fmla="*/ 4 w 15" name="T30"/>
                <a:gd fmla="*/ 6 h 24" name="T31"/>
                <a:gd fmla="*/ 6 w 15" name="T32"/>
                <a:gd fmla="*/ 10 h 24" name="T33"/>
                <a:gd fmla="*/ 6 w 15" name="T34"/>
                <a:gd fmla="*/ 10 h 24" name="T35"/>
                <a:gd fmla="*/ 13 w 15" name="T36"/>
                <a:gd fmla="*/ 18 h 24" name="T37"/>
                <a:gd fmla="*/ 13 w 15" name="T38"/>
                <a:gd fmla="*/ 18 h 24" name="T39"/>
                <a:gd fmla="*/ 15 w 15" name="T40"/>
                <a:gd fmla="*/ 20 h 24" name="T41"/>
                <a:gd fmla="*/ 15 w 15" name="T42"/>
                <a:gd fmla="*/ 20 h 24" name="T43"/>
                <a:gd fmla="*/ 15 w 15" name="T44"/>
                <a:gd fmla="*/ 20 h 24" name="T45"/>
                <a:gd fmla="*/ 15 w 15" name="T46"/>
                <a:gd fmla="*/ 20 h 24" name="T47"/>
                <a:gd fmla="*/ 15 w 15" name="T48"/>
                <a:gd fmla="*/ 21 h 24" name="T49"/>
                <a:gd fmla="*/ 15 w 15" name="T50"/>
                <a:gd fmla="*/ 24 h 24" name="T51"/>
                <a:gd fmla="*/ 3 w 15" name="T52"/>
                <a:gd fmla="*/ 12 h 24"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4" w="15">
                  <a:moveTo>
                    <a:pt x="3" y="12"/>
                  </a:moveTo>
                  <a:cubicBezTo>
                    <a:pt x="1" y="10"/>
                    <a:pt x="0" y="8"/>
                    <a:pt x="0" y="6"/>
                  </a:cubicBezTo>
                  <a:cubicBezTo>
                    <a:pt x="0" y="6"/>
                    <a:pt x="0" y="6"/>
                    <a:pt x="0" y="6"/>
                  </a:cubicBezTo>
                  <a:cubicBezTo>
                    <a:pt x="0" y="3"/>
                    <a:pt x="3" y="1"/>
                    <a:pt x="5" y="0"/>
                  </a:cubicBezTo>
                  <a:cubicBezTo>
                    <a:pt x="5" y="0"/>
                    <a:pt x="5" y="0"/>
                    <a:pt x="5" y="0"/>
                  </a:cubicBezTo>
                  <a:cubicBezTo>
                    <a:pt x="7" y="0"/>
                    <a:pt x="9" y="0"/>
                    <a:pt x="11" y="0"/>
                  </a:cubicBezTo>
                  <a:cubicBezTo>
                    <a:pt x="11" y="0"/>
                    <a:pt x="11" y="0"/>
                    <a:pt x="11" y="0"/>
                  </a:cubicBezTo>
                  <a:cubicBezTo>
                    <a:pt x="12" y="0"/>
                    <a:pt x="12" y="0"/>
                    <a:pt x="13" y="0"/>
                  </a:cubicBezTo>
                  <a:cubicBezTo>
                    <a:pt x="13" y="0"/>
                    <a:pt x="13" y="0"/>
                    <a:pt x="13" y="0"/>
                  </a:cubicBezTo>
                  <a:cubicBezTo>
                    <a:pt x="12" y="4"/>
                    <a:pt x="12" y="4"/>
                    <a:pt x="12" y="4"/>
                  </a:cubicBezTo>
                  <a:cubicBezTo>
                    <a:pt x="12" y="4"/>
                    <a:pt x="12" y="4"/>
                    <a:pt x="11" y="4"/>
                  </a:cubicBezTo>
                  <a:cubicBezTo>
                    <a:pt x="11" y="4"/>
                    <a:pt x="11" y="4"/>
                    <a:pt x="11" y="4"/>
                  </a:cubicBezTo>
                  <a:cubicBezTo>
                    <a:pt x="9" y="4"/>
                    <a:pt x="8" y="4"/>
                    <a:pt x="6" y="4"/>
                  </a:cubicBezTo>
                  <a:cubicBezTo>
                    <a:pt x="6" y="4"/>
                    <a:pt x="6" y="4"/>
                    <a:pt x="6" y="4"/>
                  </a:cubicBezTo>
                  <a:cubicBezTo>
                    <a:pt x="5" y="5"/>
                    <a:pt x="4" y="5"/>
                    <a:pt x="4" y="6"/>
                  </a:cubicBezTo>
                  <a:cubicBezTo>
                    <a:pt x="4" y="6"/>
                    <a:pt x="4" y="6"/>
                    <a:pt x="4" y="6"/>
                  </a:cubicBezTo>
                  <a:cubicBezTo>
                    <a:pt x="4" y="6"/>
                    <a:pt x="5" y="8"/>
                    <a:pt x="6" y="10"/>
                  </a:cubicBezTo>
                  <a:cubicBezTo>
                    <a:pt x="6" y="10"/>
                    <a:pt x="6" y="10"/>
                    <a:pt x="6" y="10"/>
                  </a:cubicBezTo>
                  <a:cubicBezTo>
                    <a:pt x="9" y="14"/>
                    <a:pt x="12" y="17"/>
                    <a:pt x="13" y="18"/>
                  </a:cubicBezTo>
                  <a:cubicBezTo>
                    <a:pt x="13" y="18"/>
                    <a:pt x="13" y="18"/>
                    <a:pt x="13" y="18"/>
                  </a:cubicBezTo>
                  <a:cubicBezTo>
                    <a:pt x="15" y="19"/>
                    <a:pt x="15" y="20"/>
                    <a:pt x="15" y="20"/>
                  </a:cubicBezTo>
                  <a:cubicBezTo>
                    <a:pt x="15" y="20"/>
                    <a:pt x="15" y="20"/>
                    <a:pt x="15" y="20"/>
                  </a:cubicBezTo>
                  <a:cubicBezTo>
                    <a:pt x="15" y="20"/>
                    <a:pt x="15" y="20"/>
                    <a:pt x="15" y="20"/>
                  </a:cubicBezTo>
                  <a:cubicBezTo>
                    <a:pt x="15" y="20"/>
                    <a:pt x="15" y="20"/>
                    <a:pt x="15" y="20"/>
                  </a:cubicBezTo>
                  <a:cubicBezTo>
                    <a:pt x="15" y="21"/>
                    <a:pt x="15" y="21"/>
                    <a:pt x="15" y="21"/>
                  </a:cubicBezTo>
                  <a:cubicBezTo>
                    <a:pt x="15" y="24"/>
                    <a:pt x="15" y="24"/>
                    <a:pt x="15" y="24"/>
                  </a:cubicBezTo>
                  <a:cubicBezTo>
                    <a:pt x="14" y="23"/>
                    <a:pt x="11" y="23"/>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8" name="Freeform 69"/>
            <p:cNvSpPr>
              <a:spLocks noEditPoints="1"/>
            </p:cNvSpPr>
            <p:nvPr/>
          </p:nvSpPr>
          <p:spPr bwMode="auto">
            <a:xfrm>
              <a:off x="1482" y="1511"/>
              <a:ext cx="80" cy="112"/>
            </a:xfrm>
            <a:custGeom>
              <a:gdLst>
                <a:gd fmla="*/ 3 w 20" name="T0"/>
                <a:gd fmla="*/ 15 h 28" name="T1"/>
                <a:gd fmla="*/ 5 w 20" name="T2"/>
                <a:gd fmla="*/ 14 h 28" name="T3"/>
                <a:gd fmla="*/ 0 w 20" name="T4"/>
                <a:gd fmla="*/ 8 h 28" name="T5"/>
                <a:gd fmla="*/ 0 w 20" name="T6"/>
                <a:gd fmla="*/ 8 h 28" name="T7"/>
                <a:gd fmla="*/ 6 w 20" name="T8"/>
                <a:gd fmla="*/ 0 h 28" name="T9"/>
                <a:gd fmla="*/ 13 w 20" name="T10"/>
                <a:gd fmla="*/ 0 h 28" name="T11"/>
                <a:gd fmla="*/ 15 w 20" name="T12"/>
                <a:gd fmla="*/ 0 h 28" name="T13"/>
                <a:gd fmla="*/ 15 w 20" name="T14"/>
                <a:gd fmla="*/ 0 h 28" name="T15"/>
                <a:gd fmla="*/ 16 w 20" name="T16"/>
                <a:gd fmla="*/ 8 h 28" name="T17"/>
                <a:gd fmla="*/ 13 w 20" name="T18"/>
                <a:gd fmla="*/ 8 h 28" name="T19"/>
                <a:gd fmla="*/ 13 w 20" name="T20"/>
                <a:gd fmla="*/ 8 h 28" name="T21"/>
                <a:gd fmla="*/ 9 w 20" name="T22"/>
                <a:gd fmla="*/ 8 h 28" name="T23"/>
                <a:gd fmla="*/ 8 w 20" name="T24"/>
                <a:gd fmla="*/ 8 h 28" name="T25"/>
                <a:gd fmla="*/ 9 w 20" name="T26"/>
                <a:gd fmla="*/ 8 h 28" name="T27"/>
                <a:gd fmla="*/ 10 w 20" name="T28"/>
                <a:gd fmla="*/ 10 h 28" name="T29"/>
                <a:gd fmla="*/ 17 w 20" name="T30"/>
                <a:gd fmla="*/ 19 h 28" name="T31"/>
                <a:gd fmla="*/ 18 w 20" name="T32"/>
                <a:gd fmla="*/ 20 h 28" name="T33"/>
                <a:gd fmla="*/ 19 w 20" name="T34"/>
                <a:gd fmla="*/ 22 h 28" name="T35"/>
                <a:gd fmla="*/ 18 w 20" name="T36"/>
                <a:gd fmla="*/ 28 h 28" name="T37"/>
                <a:gd fmla="*/ 15 w 20" name="T38"/>
                <a:gd fmla="*/ 22 h 28" name="T39"/>
                <a:gd fmla="*/ 14 w 20" name="T40"/>
                <a:gd fmla="*/ 21 h 28" name="T41"/>
                <a:gd fmla="*/ 13 w 20" name="T42"/>
                <a:gd fmla="*/ 21 h 28" name="T43"/>
                <a:gd fmla="*/ 15 w 20" name="T44"/>
                <a:gd fmla="*/ 22 h 28" name="T45"/>
                <a:gd fmla="*/ 6 w 20" name="T46"/>
                <a:gd fmla="*/ 12 h 28" name="T47"/>
                <a:gd fmla="*/ 7 w 20" name="T48"/>
                <a:gd fmla="*/ 13 h 28" name="T49"/>
                <a:gd fmla="*/ 4 w 20" name="T50"/>
                <a:gd fmla="*/ 7 h 28" name="T51"/>
                <a:gd fmla="*/ 4 w 20" name="T52"/>
                <a:gd fmla="*/ 8 h 28" name="T53"/>
                <a:gd fmla="*/ 4 w 20" name="T54"/>
                <a:gd fmla="*/ 8 h 28" name="T55"/>
                <a:gd fmla="*/ 6 w 20" name="T56"/>
                <a:gd fmla="*/ 5 h 28" name="T57"/>
                <a:gd fmla="*/ 4 w 20" name="T58"/>
                <a:gd fmla="*/ 7 h 28" name="T59"/>
                <a:gd fmla="*/ 7 w 20" name="T60"/>
                <a:gd fmla="*/ 4 h 28" name="T61"/>
                <a:gd fmla="*/ 7 w 20" name="T62"/>
                <a:gd fmla="*/ 4 h 28" name="T63"/>
                <a:gd fmla="*/ 8 w 20" name="T64"/>
                <a:gd fmla="*/ 4 h 28" name="T65"/>
                <a:gd fmla="*/ 7 w 20" name="T66"/>
                <a:gd fmla="*/ 4 h 28"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8" w="20">
                  <a:moveTo>
                    <a:pt x="16" y="27"/>
                  </a:moveTo>
                  <a:cubicBezTo>
                    <a:pt x="14" y="27"/>
                    <a:pt x="11" y="26"/>
                    <a:pt x="3" y="15"/>
                  </a:cubicBezTo>
                  <a:cubicBezTo>
                    <a:pt x="3" y="15"/>
                    <a:pt x="3" y="15"/>
                    <a:pt x="3" y="15"/>
                  </a:cubicBezTo>
                  <a:cubicBezTo>
                    <a:pt x="5" y="14"/>
                    <a:pt x="5" y="14"/>
                    <a:pt x="5" y="14"/>
                  </a:cubicBezTo>
                  <a:cubicBezTo>
                    <a:pt x="3" y="15"/>
                    <a:pt x="3" y="15"/>
                    <a:pt x="3" y="15"/>
                  </a:cubicBezTo>
                  <a:cubicBezTo>
                    <a:pt x="2" y="13"/>
                    <a:pt x="0" y="10"/>
                    <a:pt x="0" y="8"/>
                  </a:cubicBezTo>
                  <a:cubicBezTo>
                    <a:pt x="0" y="8"/>
                    <a:pt x="0" y="8"/>
                    <a:pt x="0" y="8"/>
                  </a:cubicBezTo>
                  <a:cubicBezTo>
                    <a:pt x="0" y="8"/>
                    <a:pt x="0" y="8"/>
                    <a:pt x="0" y="8"/>
                  </a:cubicBezTo>
                  <a:cubicBezTo>
                    <a:pt x="0" y="8"/>
                    <a:pt x="0" y="8"/>
                    <a:pt x="0" y="8"/>
                  </a:cubicBezTo>
                  <a:cubicBezTo>
                    <a:pt x="0" y="3"/>
                    <a:pt x="4" y="1"/>
                    <a:pt x="6" y="0"/>
                  </a:cubicBezTo>
                  <a:cubicBezTo>
                    <a:pt x="6" y="0"/>
                    <a:pt x="6" y="0"/>
                    <a:pt x="6" y="0"/>
                  </a:cubicBezTo>
                  <a:cubicBezTo>
                    <a:pt x="9" y="0"/>
                    <a:pt x="11" y="0"/>
                    <a:pt x="13" y="0"/>
                  </a:cubicBezTo>
                  <a:cubicBezTo>
                    <a:pt x="13" y="0"/>
                    <a:pt x="13" y="0"/>
                    <a:pt x="13" y="0"/>
                  </a:cubicBezTo>
                  <a:cubicBezTo>
                    <a:pt x="14" y="0"/>
                    <a:pt x="14" y="0"/>
                    <a:pt x="15" y="0"/>
                  </a:cubicBezTo>
                  <a:cubicBezTo>
                    <a:pt x="15" y="0"/>
                    <a:pt x="15" y="0"/>
                    <a:pt x="15" y="0"/>
                  </a:cubicBezTo>
                  <a:cubicBezTo>
                    <a:pt x="15" y="0"/>
                    <a:pt x="15" y="0"/>
                    <a:pt x="15" y="0"/>
                  </a:cubicBezTo>
                  <a:cubicBezTo>
                    <a:pt x="17" y="0"/>
                    <a:pt x="17" y="0"/>
                    <a:pt x="17" y="0"/>
                  </a:cubicBezTo>
                  <a:cubicBezTo>
                    <a:pt x="16" y="8"/>
                    <a:pt x="16" y="8"/>
                    <a:pt x="16" y="8"/>
                  </a:cubicBezTo>
                  <a:cubicBezTo>
                    <a:pt x="14" y="8"/>
                    <a:pt x="14" y="8"/>
                    <a:pt x="14" y="8"/>
                  </a:cubicBezTo>
                  <a:cubicBezTo>
                    <a:pt x="14" y="8"/>
                    <a:pt x="14" y="8"/>
                    <a:pt x="13" y="8"/>
                  </a:cubicBezTo>
                  <a:cubicBezTo>
                    <a:pt x="13" y="8"/>
                    <a:pt x="13" y="8"/>
                    <a:pt x="13" y="8"/>
                  </a:cubicBezTo>
                  <a:cubicBezTo>
                    <a:pt x="13" y="8"/>
                    <a:pt x="13" y="8"/>
                    <a:pt x="13" y="8"/>
                  </a:cubicBezTo>
                  <a:cubicBezTo>
                    <a:pt x="12" y="8"/>
                    <a:pt x="10" y="8"/>
                    <a:pt x="9" y="8"/>
                  </a:cubicBezTo>
                  <a:cubicBezTo>
                    <a:pt x="9" y="8"/>
                    <a:pt x="9" y="8"/>
                    <a:pt x="9" y="8"/>
                  </a:cubicBezTo>
                  <a:cubicBezTo>
                    <a:pt x="9" y="8"/>
                    <a:pt x="9" y="8"/>
                    <a:pt x="8" y="8"/>
                  </a:cubicBezTo>
                  <a:cubicBezTo>
                    <a:pt x="8" y="8"/>
                    <a:pt x="8" y="8"/>
                    <a:pt x="8" y="8"/>
                  </a:cubicBezTo>
                  <a:cubicBezTo>
                    <a:pt x="8" y="8"/>
                    <a:pt x="8" y="8"/>
                    <a:pt x="9" y="8"/>
                  </a:cubicBezTo>
                  <a:cubicBezTo>
                    <a:pt x="9" y="8"/>
                    <a:pt x="9" y="8"/>
                    <a:pt x="9" y="8"/>
                  </a:cubicBezTo>
                  <a:cubicBezTo>
                    <a:pt x="9" y="9"/>
                    <a:pt x="9" y="10"/>
                    <a:pt x="10" y="10"/>
                  </a:cubicBezTo>
                  <a:cubicBezTo>
                    <a:pt x="10" y="10"/>
                    <a:pt x="10" y="10"/>
                    <a:pt x="10" y="10"/>
                  </a:cubicBezTo>
                  <a:cubicBezTo>
                    <a:pt x="13" y="15"/>
                    <a:pt x="15" y="17"/>
                    <a:pt x="17" y="19"/>
                  </a:cubicBezTo>
                  <a:cubicBezTo>
                    <a:pt x="17" y="19"/>
                    <a:pt x="17" y="19"/>
                    <a:pt x="17" y="19"/>
                  </a:cubicBezTo>
                  <a:cubicBezTo>
                    <a:pt x="18" y="19"/>
                    <a:pt x="18" y="20"/>
                    <a:pt x="18" y="20"/>
                  </a:cubicBezTo>
                  <a:cubicBezTo>
                    <a:pt x="18" y="20"/>
                    <a:pt x="18" y="20"/>
                    <a:pt x="18" y="20"/>
                  </a:cubicBezTo>
                  <a:cubicBezTo>
                    <a:pt x="20" y="20"/>
                    <a:pt x="20" y="20"/>
                    <a:pt x="20" y="20"/>
                  </a:cubicBezTo>
                  <a:cubicBezTo>
                    <a:pt x="19" y="22"/>
                    <a:pt x="19" y="22"/>
                    <a:pt x="19" y="22"/>
                  </a:cubicBezTo>
                  <a:cubicBezTo>
                    <a:pt x="19" y="23"/>
                    <a:pt x="19" y="23"/>
                    <a:pt x="19" y="23"/>
                  </a:cubicBezTo>
                  <a:cubicBezTo>
                    <a:pt x="18" y="28"/>
                    <a:pt x="18" y="28"/>
                    <a:pt x="18" y="28"/>
                  </a:cubicBezTo>
                  <a:cubicBezTo>
                    <a:pt x="16" y="27"/>
                    <a:pt x="16" y="27"/>
                    <a:pt x="16" y="27"/>
                  </a:cubicBezTo>
                  <a:close/>
                  <a:moveTo>
                    <a:pt x="15" y="22"/>
                  </a:moveTo>
                  <a:cubicBezTo>
                    <a:pt x="15" y="22"/>
                    <a:pt x="15" y="22"/>
                    <a:pt x="15" y="22"/>
                  </a:cubicBezTo>
                  <a:cubicBezTo>
                    <a:pt x="15" y="22"/>
                    <a:pt x="14" y="22"/>
                    <a:pt x="14" y="21"/>
                  </a:cubicBezTo>
                  <a:cubicBezTo>
                    <a:pt x="14" y="21"/>
                    <a:pt x="14" y="21"/>
                    <a:pt x="14" y="21"/>
                  </a:cubicBezTo>
                  <a:cubicBezTo>
                    <a:pt x="14" y="21"/>
                    <a:pt x="14" y="21"/>
                    <a:pt x="13" y="21"/>
                  </a:cubicBezTo>
                  <a:cubicBezTo>
                    <a:pt x="13" y="21"/>
                    <a:pt x="13" y="21"/>
                    <a:pt x="13" y="21"/>
                  </a:cubicBezTo>
                  <a:cubicBezTo>
                    <a:pt x="14" y="22"/>
                    <a:pt x="15" y="22"/>
                    <a:pt x="15" y="22"/>
                  </a:cubicBezTo>
                  <a:close/>
                  <a:moveTo>
                    <a:pt x="7" y="13"/>
                  </a:moveTo>
                  <a:cubicBezTo>
                    <a:pt x="6" y="12"/>
                    <a:pt x="6" y="12"/>
                    <a:pt x="6" y="12"/>
                  </a:cubicBezTo>
                  <a:cubicBezTo>
                    <a:pt x="6" y="12"/>
                    <a:pt x="6" y="12"/>
                    <a:pt x="6" y="12"/>
                  </a:cubicBezTo>
                  <a:cubicBezTo>
                    <a:pt x="6" y="12"/>
                    <a:pt x="6" y="12"/>
                    <a:pt x="7" y="13"/>
                  </a:cubicBezTo>
                  <a:close/>
                  <a:moveTo>
                    <a:pt x="4" y="8"/>
                  </a:moveTo>
                  <a:cubicBezTo>
                    <a:pt x="4" y="8"/>
                    <a:pt x="4" y="8"/>
                    <a:pt x="4" y="7"/>
                  </a:cubicBezTo>
                  <a:cubicBezTo>
                    <a:pt x="4" y="7"/>
                    <a:pt x="4" y="7"/>
                    <a:pt x="4" y="7"/>
                  </a:cubicBezTo>
                  <a:cubicBezTo>
                    <a:pt x="4" y="8"/>
                    <a:pt x="4" y="8"/>
                    <a:pt x="4" y="8"/>
                  </a:cubicBezTo>
                  <a:cubicBezTo>
                    <a:pt x="4" y="8"/>
                    <a:pt x="4" y="8"/>
                    <a:pt x="4" y="8"/>
                  </a:cubicBezTo>
                  <a:cubicBezTo>
                    <a:pt x="4" y="8"/>
                    <a:pt x="4" y="8"/>
                    <a:pt x="4" y="8"/>
                  </a:cubicBezTo>
                  <a:close/>
                  <a:moveTo>
                    <a:pt x="4" y="7"/>
                  </a:moveTo>
                  <a:cubicBezTo>
                    <a:pt x="5" y="6"/>
                    <a:pt x="5" y="5"/>
                    <a:pt x="6" y="5"/>
                  </a:cubicBezTo>
                  <a:cubicBezTo>
                    <a:pt x="6" y="5"/>
                    <a:pt x="6" y="5"/>
                    <a:pt x="6" y="5"/>
                  </a:cubicBezTo>
                  <a:cubicBezTo>
                    <a:pt x="5" y="5"/>
                    <a:pt x="5" y="6"/>
                    <a:pt x="4" y="7"/>
                  </a:cubicBezTo>
                  <a:close/>
                  <a:moveTo>
                    <a:pt x="7" y="4"/>
                  </a:moveTo>
                  <a:cubicBezTo>
                    <a:pt x="7" y="4"/>
                    <a:pt x="7" y="4"/>
                    <a:pt x="7" y="4"/>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7"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9" name="Freeform 70"/>
            <p:cNvSpPr/>
            <p:nvPr/>
          </p:nvSpPr>
          <p:spPr bwMode="auto">
            <a:xfrm>
              <a:off x="1662" y="2025"/>
              <a:ext cx="16" cy="28"/>
            </a:xfrm>
            <a:custGeom>
              <a:gdLst>
                <a:gd fmla="*/ 0 w 16" name="T0"/>
                <a:gd fmla="*/ 28 h 28" name="T1"/>
                <a:gd fmla="*/ 0 w 16" name="T2"/>
                <a:gd fmla="*/ 0 h 28" name="T3"/>
                <a:gd fmla="*/ 16 w 16" name="T4"/>
                <a:gd fmla="*/ 0 h 28" name="T5"/>
                <a:gd fmla="*/ 16 w 16" name="T6"/>
                <a:gd fmla="*/ 28 h 28" name="T7"/>
                <a:gd fmla="*/ 0 w 16" name="T8"/>
                <a:gd fmla="*/ 28 h 28" name="T9"/>
                <a:gd fmla="*/ 0 w 16" name="T10"/>
                <a:gd fmla="*/ 28 h 28" name="T11"/>
              </a:gdLst>
              <a:cxnLst>
                <a:cxn ang="0">
                  <a:pos x="T0" y="T1"/>
                </a:cxn>
                <a:cxn ang="0">
                  <a:pos x="T2" y="T3"/>
                </a:cxn>
                <a:cxn ang="0">
                  <a:pos x="T4" y="T5"/>
                </a:cxn>
                <a:cxn ang="0">
                  <a:pos x="T6" y="T7"/>
                </a:cxn>
                <a:cxn ang="0">
                  <a:pos x="T8" y="T9"/>
                </a:cxn>
                <a:cxn ang="0">
                  <a:pos x="T10" y="T11"/>
                </a:cxn>
              </a:cxnLst>
              <a:rect b="b" l="0" r="r" t="0"/>
              <a:pathLst>
                <a:path h="28" w="16">
                  <a:moveTo>
                    <a:pt x="0" y="28"/>
                  </a:moveTo>
                  <a:lnTo>
                    <a:pt x="0" y="0"/>
                  </a:lnTo>
                  <a:lnTo>
                    <a:pt x="16" y="0"/>
                  </a:lnTo>
                  <a:lnTo>
                    <a:pt x="16" y="28"/>
                  </a:lnTo>
                  <a:lnTo>
                    <a:pt x="0" y="28"/>
                  </a:lnTo>
                  <a:lnTo>
                    <a:pt x="0"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71"/>
            <p:cNvSpPr>
              <a:spLocks noEditPoints="1"/>
            </p:cNvSpPr>
            <p:nvPr/>
          </p:nvSpPr>
          <p:spPr bwMode="auto">
            <a:xfrm>
              <a:off x="1654" y="2017"/>
              <a:ext cx="32" cy="44"/>
            </a:xfrm>
            <a:custGeom>
              <a:gdLst>
                <a:gd fmla="*/ 24 w 32" name="T0"/>
                <a:gd fmla="*/ 44 h 44" name="T1"/>
                <a:gd fmla="*/ 8 w 32" name="T2"/>
                <a:gd fmla="*/ 44 h 44" name="T3"/>
                <a:gd fmla="*/ 8 w 32" name="T4"/>
                <a:gd fmla="*/ 36 h 44" name="T5"/>
                <a:gd fmla="*/ 16 w 32" name="T6"/>
                <a:gd fmla="*/ 36 h 44" name="T7"/>
                <a:gd fmla="*/ 8 w 32" name="T8"/>
                <a:gd fmla="*/ 36 h 44" name="T9"/>
                <a:gd fmla="*/ 8 w 32" name="T10"/>
                <a:gd fmla="*/ 44 h 44" name="T11"/>
                <a:gd fmla="*/ 0 w 32" name="T12"/>
                <a:gd fmla="*/ 44 h 44" name="T13"/>
                <a:gd fmla="*/ 0 w 32" name="T14"/>
                <a:gd fmla="*/ 0 h 44" name="T15"/>
                <a:gd fmla="*/ 32 w 32" name="T16"/>
                <a:gd fmla="*/ 0 h 44" name="T17"/>
                <a:gd fmla="*/ 32 w 32" name="T18"/>
                <a:gd fmla="*/ 44 h 44" name="T19"/>
                <a:gd fmla="*/ 24 w 32" name="T20"/>
                <a:gd fmla="*/ 44 h 44" name="T21"/>
                <a:gd fmla="*/ 24 w 32" name="T22"/>
                <a:gd fmla="*/ 44 h 44" name="T23"/>
                <a:gd fmla="*/ 16 w 32" name="T24"/>
                <a:gd fmla="*/ 28 h 44" name="T25"/>
                <a:gd fmla="*/ 16 w 32" name="T26"/>
                <a:gd fmla="*/ 16 h 44" name="T27"/>
                <a:gd fmla="*/ 16 w 32" name="T28"/>
                <a:gd fmla="*/ 28 h 44" name="T29"/>
                <a:gd fmla="*/ 16 w 32" name="T30"/>
                <a:gd fmla="*/ 28 h 4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4" w="32">
                  <a:moveTo>
                    <a:pt x="24" y="44"/>
                  </a:moveTo>
                  <a:lnTo>
                    <a:pt x="8" y="44"/>
                  </a:lnTo>
                  <a:lnTo>
                    <a:pt x="8" y="36"/>
                  </a:lnTo>
                  <a:lnTo>
                    <a:pt x="16" y="36"/>
                  </a:lnTo>
                  <a:lnTo>
                    <a:pt x="8" y="36"/>
                  </a:lnTo>
                  <a:lnTo>
                    <a:pt x="8" y="44"/>
                  </a:lnTo>
                  <a:lnTo>
                    <a:pt x="0" y="44"/>
                  </a:lnTo>
                  <a:lnTo>
                    <a:pt x="0" y="0"/>
                  </a:lnTo>
                  <a:lnTo>
                    <a:pt x="32" y="0"/>
                  </a:lnTo>
                  <a:lnTo>
                    <a:pt x="32" y="44"/>
                  </a:lnTo>
                  <a:lnTo>
                    <a:pt x="24" y="44"/>
                  </a:lnTo>
                  <a:lnTo>
                    <a:pt x="24" y="44"/>
                  </a:lnTo>
                  <a:close/>
                  <a:moveTo>
                    <a:pt x="16" y="28"/>
                  </a:moveTo>
                  <a:lnTo>
                    <a:pt x="16" y="16"/>
                  </a:lnTo>
                  <a:lnTo>
                    <a:pt x="16" y="28"/>
                  </a:lnTo>
                  <a:lnTo>
                    <a:pt x="16"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72"/>
            <p:cNvSpPr/>
            <p:nvPr/>
          </p:nvSpPr>
          <p:spPr bwMode="auto">
            <a:xfrm>
              <a:off x="1542" y="2045"/>
              <a:ext cx="387" cy="522"/>
            </a:xfrm>
            <a:custGeom>
              <a:gdLst>
                <a:gd fmla="*/ 0 w 97" name="T0"/>
                <a:gd fmla="*/ 65 h 131" name="T1"/>
                <a:gd fmla="*/ 7 w 97" name="T2"/>
                <a:gd fmla="*/ 22 h 131" name="T3"/>
                <a:gd fmla="*/ 7 w 97" name="T4"/>
                <a:gd fmla="*/ 22 h 131" name="T5"/>
                <a:gd fmla="*/ 32 w 97" name="T6"/>
                <a:gd fmla="*/ 0 h 131" name="T7"/>
                <a:gd fmla="*/ 32 w 97" name="T8"/>
                <a:gd fmla="*/ 0 h 131" name="T9"/>
                <a:gd fmla="*/ 95 w 97" name="T10"/>
                <a:gd fmla="*/ 54 h 131" name="T11"/>
                <a:gd fmla="*/ 95 w 97" name="T12"/>
                <a:gd fmla="*/ 54 h 131" name="T13"/>
                <a:gd fmla="*/ 93 w 97" name="T14"/>
                <a:gd fmla="*/ 54 h 131" name="T15"/>
                <a:gd fmla="*/ 91 w 97" name="T16"/>
                <a:gd fmla="*/ 55 h 131" name="T17"/>
                <a:gd fmla="*/ 32 w 97" name="T18"/>
                <a:gd fmla="*/ 4 h 131" name="T19"/>
                <a:gd fmla="*/ 32 w 97" name="T20"/>
                <a:gd fmla="*/ 4 h 131" name="T21"/>
                <a:gd fmla="*/ 10 w 97" name="T22"/>
                <a:gd fmla="*/ 23 h 131" name="T23"/>
                <a:gd fmla="*/ 10 w 97" name="T24"/>
                <a:gd fmla="*/ 23 h 131" name="T25"/>
                <a:gd fmla="*/ 4 w 97" name="T26"/>
                <a:gd fmla="*/ 65 h 131" name="T27"/>
                <a:gd fmla="*/ 4 w 97" name="T28"/>
                <a:gd fmla="*/ 65 h 131" name="T29"/>
                <a:gd fmla="*/ 24 w 97" name="T30"/>
                <a:gd fmla="*/ 107 h 131" name="T31"/>
                <a:gd fmla="*/ 24 w 97" name="T32"/>
                <a:gd fmla="*/ 107 h 131" name="T33"/>
                <a:gd fmla="*/ 59 w 97" name="T34"/>
                <a:gd fmla="*/ 127 h 131" name="T35"/>
                <a:gd fmla="*/ 59 w 97" name="T36"/>
                <a:gd fmla="*/ 127 h 131" name="T37"/>
                <a:gd fmla="*/ 83 w 97" name="T38"/>
                <a:gd fmla="*/ 109 h 131" name="T39"/>
                <a:gd fmla="*/ 83 w 97" name="T40"/>
                <a:gd fmla="*/ 109 h 131" name="T41"/>
                <a:gd fmla="*/ 93 w 97" name="T42"/>
                <a:gd fmla="*/ 71 h 131" name="T43"/>
                <a:gd fmla="*/ 93 w 97" name="T44"/>
                <a:gd fmla="*/ 71 h 131" name="T45"/>
                <a:gd fmla="*/ 91 w 97" name="T46"/>
                <a:gd fmla="*/ 55 h 131" name="T47"/>
                <a:gd fmla="*/ 91 w 97" name="T48"/>
                <a:gd fmla="*/ 55 h 131" name="T49"/>
                <a:gd fmla="*/ 93 w 97" name="T50"/>
                <a:gd fmla="*/ 54 h 131" name="T51"/>
                <a:gd fmla="*/ 95 w 97" name="T52"/>
                <a:gd fmla="*/ 54 h 131" name="T53"/>
                <a:gd fmla="*/ 97 w 97" name="T54"/>
                <a:gd fmla="*/ 71 h 131" name="T55"/>
                <a:gd fmla="*/ 97 w 97" name="T56"/>
                <a:gd fmla="*/ 71 h 131" name="T57"/>
                <a:gd fmla="*/ 59 w 97" name="T58"/>
                <a:gd fmla="*/ 131 h 131" name="T59"/>
                <a:gd fmla="*/ 59 w 97" name="T60"/>
                <a:gd fmla="*/ 131 h 131" name="T61"/>
                <a:gd fmla="*/ 0 w 97" name="T62"/>
                <a:gd fmla="*/ 65 h 13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1" w="97">
                  <a:moveTo>
                    <a:pt x="0" y="65"/>
                  </a:moveTo>
                  <a:cubicBezTo>
                    <a:pt x="0" y="50"/>
                    <a:pt x="2" y="34"/>
                    <a:pt x="7" y="22"/>
                  </a:cubicBezTo>
                  <a:cubicBezTo>
                    <a:pt x="7" y="22"/>
                    <a:pt x="7" y="22"/>
                    <a:pt x="7" y="22"/>
                  </a:cubicBezTo>
                  <a:cubicBezTo>
                    <a:pt x="11" y="9"/>
                    <a:pt x="20" y="0"/>
                    <a:pt x="32" y="0"/>
                  </a:cubicBezTo>
                  <a:cubicBezTo>
                    <a:pt x="32" y="0"/>
                    <a:pt x="32" y="0"/>
                    <a:pt x="32" y="0"/>
                  </a:cubicBezTo>
                  <a:cubicBezTo>
                    <a:pt x="56" y="0"/>
                    <a:pt x="85" y="24"/>
                    <a:pt x="95" y="54"/>
                  </a:cubicBezTo>
                  <a:cubicBezTo>
                    <a:pt x="95" y="54"/>
                    <a:pt x="95" y="54"/>
                    <a:pt x="95" y="54"/>
                  </a:cubicBezTo>
                  <a:cubicBezTo>
                    <a:pt x="93" y="54"/>
                    <a:pt x="93" y="54"/>
                    <a:pt x="93" y="54"/>
                  </a:cubicBezTo>
                  <a:cubicBezTo>
                    <a:pt x="91" y="55"/>
                    <a:pt x="91" y="55"/>
                    <a:pt x="91" y="55"/>
                  </a:cubicBezTo>
                  <a:cubicBezTo>
                    <a:pt x="82" y="27"/>
                    <a:pt x="53" y="4"/>
                    <a:pt x="32" y="4"/>
                  </a:cubicBezTo>
                  <a:cubicBezTo>
                    <a:pt x="32" y="4"/>
                    <a:pt x="32" y="4"/>
                    <a:pt x="32" y="4"/>
                  </a:cubicBezTo>
                  <a:cubicBezTo>
                    <a:pt x="22" y="4"/>
                    <a:pt x="15" y="11"/>
                    <a:pt x="10" y="23"/>
                  </a:cubicBezTo>
                  <a:cubicBezTo>
                    <a:pt x="10" y="23"/>
                    <a:pt x="10" y="23"/>
                    <a:pt x="10" y="23"/>
                  </a:cubicBezTo>
                  <a:cubicBezTo>
                    <a:pt x="6" y="35"/>
                    <a:pt x="4" y="50"/>
                    <a:pt x="4" y="65"/>
                  </a:cubicBezTo>
                  <a:cubicBezTo>
                    <a:pt x="4" y="65"/>
                    <a:pt x="4" y="65"/>
                    <a:pt x="4" y="65"/>
                  </a:cubicBezTo>
                  <a:cubicBezTo>
                    <a:pt x="4" y="80"/>
                    <a:pt x="12" y="95"/>
                    <a:pt x="24" y="107"/>
                  </a:cubicBezTo>
                  <a:cubicBezTo>
                    <a:pt x="24" y="107"/>
                    <a:pt x="24" y="107"/>
                    <a:pt x="24" y="107"/>
                  </a:cubicBezTo>
                  <a:cubicBezTo>
                    <a:pt x="35" y="119"/>
                    <a:pt x="49" y="127"/>
                    <a:pt x="59" y="127"/>
                  </a:cubicBezTo>
                  <a:cubicBezTo>
                    <a:pt x="59" y="127"/>
                    <a:pt x="59" y="127"/>
                    <a:pt x="59" y="127"/>
                  </a:cubicBezTo>
                  <a:cubicBezTo>
                    <a:pt x="68" y="127"/>
                    <a:pt x="76" y="120"/>
                    <a:pt x="83" y="109"/>
                  </a:cubicBezTo>
                  <a:cubicBezTo>
                    <a:pt x="83" y="109"/>
                    <a:pt x="83" y="109"/>
                    <a:pt x="83" y="109"/>
                  </a:cubicBezTo>
                  <a:cubicBezTo>
                    <a:pt x="89" y="98"/>
                    <a:pt x="93" y="84"/>
                    <a:pt x="93" y="71"/>
                  </a:cubicBezTo>
                  <a:cubicBezTo>
                    <a:pt x="93" y="71"/>
                    <a:pt x="93" y="71"/>
                    <a:pt x="93" y="71"/>
                  </a:cubicBezTo>
                  <a:cubicBezTo>
                    <a:pt x="93" y="65"/>
                    <a:pt x="92" y="60"/>
                    <a:pt x="91" y="55"/>
                  </a:cubicBezTo>
                  <a:cubicBezTo>
                    <a:pt x="91" y="55"/>
                    <a:pt x="91" y="55"/>
                    <a:pt x="91" y="55"/>
                  </a:cubicBezTo>
                  <a:cubicBezTo>
                    <a:pt x="93" y="54"/>
                    <a:pt x="93" y="54"/>
                    <a:pt x="93" y="54"/>
                  </a:cubicBezTo>
                  <a:cubicBezTo>
                    <a:pt x="95" y="54"/>
                    <a:pt x="95" y="54"/>
                    <a:pt x="95" y="54"/>
                  </a:cubicBezTo>
                  <a:cubicBezTo>
                    <a:pt x="96" y="59"/>
                    <a:pt x="97" y="65"/>
                    <a:pt x="97" y="71"/>
                  </a:cubicBezTo>
                  <a:cubicBezTo>
                    <a:pt x="97" y="71"/>
                    <a:pt x="97" y="71"/>
                    <a:pt x="97" y="71"/>
                  </a:cubicBezTo>
                  <a:cubicBezTo>
                    <a:pt x="97" y="99"/>
                    <a:pt x="80" y="130"/>
                    <a:pt x="59" y="131"/>
                  </a:cubicBezTo>
                  <a:cubicBezTo>
                    <a:pt x="59" y="131"/>
                    <a:pt x="59" y="131"/>
                    <a:pt x="59" y="131"/>
                  </a:cubicBezTo>
                  <a:cubicBezTo>
                    <a:pt x="35" y="130"/>
                    <a:pt x="0" y="97"/>
                    <a:pt x="0" y="6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73"/>
            <p:cNvSpPr>
              <a:spLocks noEditPoints="1"/>
            </p:cNvSpPr>
            <p:nvPr/>
          </p:nvSpPr>
          <p:spPr bwMode="auto">
            <a:xfrm>
              <a:off x="1534" y="2037"/>
              <a:ext cx="403" cy="538"/>
            </a:xfrm>
            <a:custGeom>
              <a:gdLst>
                <a:gd fmla="*/ 2 w 101" name="T0"/>
                <a:gd fmla="*/ 67 h 135" name="T1"/>
                <a:gd fmla="*/ 7 w 101" name="T2"/>
                <a:gd fmla="*/ 23 h 135" name="T3"/>
                <a:gd fmla="*/ 34 w 101" name="T4"/>
                <a:gd fmla="*/ 0 h 135" name="T5"/>
                <a:gd fmla="*/ 34 w 101" name="T6"/>
                <a:gd fmla="*/ 0 h 135" name="T7"/>
                <a:gd fmla="*/ 34 w 101" name="T8"/>
                <a:gd fmla="*/ 0 h 135" name="T9"/>
                <a:gd fmla="*/ 98 w 101" name="T10"/>
                <a:gd fmla="*/ 53 h 135" name="T11"/>
                <a:gd fmla="*/ 98 w 101" name="T12"/>
                <a:gd fmla="*/ 55 h 135" name="T13"/>
                <a:gd fmla="*/ 99 w 101" name="T14"/>
                <a:gd fmla="*/ 55 h 135" name="T15"/>
                <a:gd fmla="*/ 99 w 101" name="T16"/>
                <a:gd fmla="*/ 57 h 135" name="T17"/>
                <a:gd fmla="*/ 101 w 101" name="T18"/>
                <a:gd fmla="*/ 73 h 135" name="T19"/>
                <a:gd fmla="*/ 61 w 101" name="T20"/>
                <a:gd fmla="*/ 135 h 135" name="T21"/>
                <a:gd fmla="*/ 61 w 101" name="T22"/>
                <a:gd fmla="*/ 131 h 135" name="T23"/>
                <a:gd fmla="*/ 93 w 101" name="T24"/>
                <a:gd fmla="*/ 97 h 135" name="T25"/>
                <a:gd fmla="*/ 86 w 101" name="T26"/>
                <a:gd fmla="*/ 112 h 135" name="T27"/>
                <a:gd fmla="*/ 62 w 101" name="T28"/>
                <a:gd fmla="*/ 131 h 135" name="T29"/>
                <a:gd fmla="*/ 61 w 101" name="T30"/>
                <a:gd fmla="*/ 131 h 135" name="T31"/>
                <a:gd fmla="*/ 61 w 101" name="T32"/>
                <a:gd fmla="*/ 131 h 135" name="T33"/>
                <a:gd fmla="*/ 61 w 101" name="T34"/>
                <a:gd fmla="*/ 131 h 135" name="T35"/>
                <a:gd fmla="*/ 24 w 101" name="T36"/>
                <a:gd fmla="*/ 110 h 135" name="T37"/>
                <a:gd fmla="*/ 14 w 101" name="T38"/>
                <a:gd fmla="*/ 97 h 135" name="T39"/>
                <a:gd fmla="*/ 61 w 101" name="T40"/>
                <a:gd fmla="*/ 131 h 135" name="T41"/>
                <a:gd fmla="*/ 61 w 101" name="T42"/>
                <a:gd fmla="*/ 127 h 135" name="T43"/>
                <a:gd fmla="*/ 62 w 101" name="T44"/>
                <a:gd fmla="*/ 127 h 135" name="T45"/>
                <a:gd fmla="*/ 83 w 101" name="T46"/>
                <a:gd fmla="*/ 110 h 135" name="T47"/>
                <a:gd fmla="*/ 93 w 101" name="T48"/>
                <a:gd fmla="*/ 73 h 135" name="T49"/>
                <a:gd fmla="*/ 93 w 101" name="T50"/>
                <a:gd fmla="*/ 73 h 135" name="T51"/>
                <a:gd fmla="*/ 91 w 101" name="T52"/>
                <a:gd fmla="*/ 58 h 135" name="T53"/>
                <a:gd fmla="*/ 91 w 101" name="T54"/>
                <a:gd fmla="*/ 57 h 135" name="T55"/>
                <a:gd fmla="*/ 34 w 101" name="T56"/>
                <a:gd fmla="*/ 8 h 135" name="T57"/>
                <a:gd fmla="*/ 34 w 101" name="T58"/>
                <a:gd fmla="*/ 8 h 135" name="T59"/>
                <a:gd fmla="*/ 14 w 101" name="T60"/>
                <a:gd fmla="*/ 26 h 135" name="T61"/>
                <a:gd fmla="*/ 8 w 101" name="T62"/>
                <a:gd fmla="*/ 67 h 135" name="T63"/>
                <a:gd fmla="*/ 8 w 101" name="T64"/>
                <a:gd fmla="*/ 68 h 135" name="T65"/>
                <a:gd fmla="*/ 27 w 101" name="T66"/>
                <a:gd fmla="*/ 108 h 135" name="T67"/>
                <a:gd fmla="*/ 61 w 101" name="T68"/>
                <a:gd fmla="*/ 127 h 135" name="T69"/>
                <a:gd fmla="*/ 93 w 101" name="T70"/>
                <a:gd fmla="*/ 97 h 135" name="T71"/>
                <a:gd fmla="*/ 93 w 101" name="T72"/>
                <a:gd fmla="*/ 97 h 135" name="T73"/>
                <a:gd fmla="*/ 93 w 101" name="T74"/>
                <a:gd fmla="*/ 96 h 135" name="T75"/>
                <a:gd fmla="*/ 93 w 101" name="T76"/>
                <a:gd fmla="*/ 96 h 135" name="T77"/>
                <a:gd fmla="*/ 97 w 101" name="T78"/>
                <a:gd fmla="*/ 72 h 135" name="T79"/>
                <a:gd fmla="*/ 95 w 101" name="T80"/>
                <a:gd fmla="*/ 58 h 135" name="T81"/>
                <a:gd fmla="*/ 97 w 101" name="T82"/>
                <a:gd fmla="*/ 72 h 135" name="T83"/>
                <a:gd fmla="*/ 65 w 101" name="T84"/>
                <a:gd fmla="*/ 16 h 135" name="T85"/>
                <a:gd fmla="*/ 92 w 101" name="T86"/>
                <a:gd fmla="*/ 50 h 135" name="T87"/>
                <a:gd fmla="*/ 6 w 101" name="T88"/>
                <a:gd fmla="*/ 41 h 135" name="T89"/>
                <a:gd fmla="*/ 6 w 101" name="T90"/>
                <a:gd fmla="*/ 41 h 135" name="T91"/>
                <a:gd fmla="*/ 6 w 101" name="T92"/>
                <a:gd fmla="*/ 40 h 135" name="T93"/>
                <a:gd fmla="*/ 10 w 101" name="T94"/>
                <a:gd fmla="*/ 24 h 135" name="T95"/>
                <a:gd fmla="*/ 34 w 101" name="T96"/>
                <a:gd fmla="*/ 4 h 135" name="T97"/>
                <a:gd fmla="*/ 34 w 101" name="T98"/>
                <a:gd fmla="*/ 4 h 135" name="T99"/>
                <a:gd fmla="*/ 10 w 101" name="T100"/>
                <a:gd fmla="*/ 24 h 135" name="T101"/>
                <a:gd fmla="*/ 65 w 101" name="T102"/>
                <a:gd fmla="*/ 15 h 135" name="T103"/>
                <a:gd fmla="*/ 65 w 101" name="T104"/>
                <a:gd fmla="*/ 16 h 135" name="T105"/>
                <a:gd fmla="*/ 64 w 101" name="T106"/>
                <a:gd fmla="*/ 15 h 135" name="T107"/>
                <a:gd fmla="*/ 65 w 101" name="T108"/>
                <a:gd fmla="*/ 15 h 135" name="T109"/>
                <a:gd fmla="*/ 64 w 101" name="T110"/>
                <a:gd fmla="*/ 15 h 135" name="T111"/>
                <a:gd fmla="*/ 64 w 101" name="T112"/>
                <a:gd fmla="*/ 15 h 135" name="T113"/>
                <a:gd fmla="*/ 64 w 101" name="T114"/>
                <a:gd fmla="*/ 15 h 135" name="T115"/>
                <a:gd fmla="*/ 64 w 101" name="T116"/>
                <a:gd fmla="*/ 15 h 13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35" w="100">
                  <a:moveTo>
                    <a:pt x="0" y="67"/>
                  </a:moveTo>
                  <a:cubicBezTo>
                    <a:pt x="2" y="67"/>
                    <a:pt x="2" y="67"/>
                    <a:pt x="2" y="67"/>
                  </a:cubicBezTo>
                  <a:cubicBezTo>
                    <a:pt x="0" y="67"/>
                    <a:pt x="0" y="67"/>
                    <a:pt x="0" y="67"/>
                  </a:cubicBezTo>
                  <a:cubicBezTo>
                    <a:pt x="0" y="52"/>
                    <a:pt x="2" y="36"/>
                    <a:pt x="7" y="23"/>
                  </a:cubicBezTo>
                  <a:cubicBezTo>
                    <a:pt x="7" y="23"/>
                    <a:pt x="7" y="23"/>
                    <a:pt x="7" y="23"/>
                  </a:cubicBezTo>
                  <a:cubicBezTo>
                    <a:pt x="12" y="10"/>
                    <a:pt x="20" y="0"/>
                    <a:pt x="34" y="0"/>
                  </a:cubicBezTo>
                  <a:cubicBezTo>
                    <a:pt x="34" y="0"/>
                    <a:pt x="34" y="0"/>
                    <a:pt x="34" y="0"/>
                  </a:cubicBezTo>
                  <a:cubicBezTo>
                    <a:pt x="34" y="0"/>
                    <a:pt x="34" y="0"/>
                    <a:pt x="34" y="0"/>
                  </a:cubicBezTo>
                  <a:cubicBezTo>
                    <a:pt x="34" y="0"/>
                    <a:pt x="34" y="0"/>
                    <a:pt x="34" y="0"/>
                  </a:cubicBezTo>
                  <a:cubicBezTo>
                    <a:pt x="34" y="0"/>
                    <a:pt x="34" y="0"/>
                    <a:pt x="34" y="0"/>
                  </a:cubicBezTo>
                  <a:cubicBezTo>
                    <a:pt x="59" y="0"/>
                    <a:pt x="88" y="24"/>
                    <a:pt x="98" y="53"/>
                  </a:cubicBezTo>
                  <a:cubicBezTo>
                    <a:pt x="98" y="53"/>
                    <a:pt x="98" y="53"/>
                    <a:pt x="98" y="53"/>
                  </a:cubicBezTo>
                  <a:cubicBezTo>
                    <a:pt x="98" y="53"/>
                    <a:pt x="98" y="53"/>
                    <a:pt x="98" y="53"/>
                  </a:cubicBezTo>
                  <a:cubicBezTo>
                    <a:pt x="98" y="55"/>
                    <a:pt x="98" y="55"/>
                    <a:pt x="98" y="55"/>
                  </a:cubicBezTo>
                  <a:cubicBezTo>
                    <a:pt x="98" y="55"/>
                    <a:pt x="98" y="55"/>
                    <a:pt x="99" y="55"/>
                  </a:cubicBezTo>
                  <a:cubicBezTo>
                    <a:pt x="99" y="55"/>
                    <a:pt x="99" y="55"/>
                    <a:pt x="99" y="55"/>
                  </a:cubicBezTo>
                  <a:cubicBezTo>
                    <a:pt x="99" y="57"/>
                    <a:pt x="99" y="57"/>
                    <a:pt x="99" y="57"/>
                  </a:cubicBezTo>
                  <a:cubicBezTo>
                    <a:pt x="99" y="57"/>
                    <a:pt x="99" y="57"/>
                    <a:pt x="99" y="57"/>
                  </a:cubicBezTo>
                  <a:cubicBezTo>
                    <a:pt x="100" y="62"/>
                    <a:pt x="101" y="67"/>
                    <a:pt x="101" y="73"/>
                  </a:cubicBezTo>
                  <a:cubicBezTo>
                    <a:pt x="101" y="73"/>
                    <a:pt x="101" y="73"/>
                    <a:pt x="101" y="73"/>
                  </a:cubicBezTo>
                  <a:cubicBezTo>
                    <a:pt x="101" y="102"/>
                    <a:pt x="85" y="134"/>
                    <a:pt x="61" y="135"/>
                  </a:cubicBezTo>
                  <a:cubicBezTo>
                    <a:pt x="61" y="135"/>
                    <a:pt x="61" y="135"/>
                    <a:pt x="61" y="135"/>
                  </a:cubicBezTo>
                  <a:cubicBezTo>
                    <a:pt x="36" y="134"/>
                    <a:pt x="1" y="101"/>
                    <a:pt x="0" y="67"/>
                  </a:cubicBezTo>
                  <a:close/>
                  <a:moveTo>
                    <a:pt x="61" y="131"/>
                  </a:moveTo>
                  <a:cubicBezTo>
                    <a:pt x="75" y="131"/>
                    <a:pt x="87" y="116"/>
                    <a:pt x="93" y="97"/>
                  </a:cubicBezTo>
                  <a:cubicBezTo>
                    <a:pt x="93" y="97"/>
                    <a:pt x="93" y="97"/>
                    <a:pt x="93" y="97"/>
                  </a:cubicBezTo>
                  <a:cubicBezTo>
                    <a:pt x="91" y="103"/>
                    <a:pt x="89" y="108"/>
                    <a:pt x="86" y="112"/>
                  </a:cubicBezTo>
                  <a:cubicBezTo>
                    <a:pt x="86" y="112"/>
                    <a:pt x="86" y="112"/>
                    <a:pt x="86" y="112"/>
                  </a:cubicBezTo>
                  <a:cubicBezTo>
                    <a:pt x="80" y="123"/>
                    <a:pt x="71" y="131"/>
                    <a:pt x="62" y="131"/>
                  </a:cubicBezTo>
                  <a:cubicBezTo>
                    <a:pt x="62" y="131"/>
                    <a:pt x="62" y="131"/>
                    <a:pt x="62" y="131"/>
                  </a:cubicBezTo>
                  <a:cubicBezTo>
                    <a:pt x="62" y="131"/>
                    <a:pt x="62"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61" y="131"/>
                    <a:pt x="61" y="131"/>
                    <a:pt x="61" y="131"/>
                  </a:cubicBezTo>
                  <a:cubicBezTo>
                    <a:pt x="50" y="131"/>
                    <a:pt x="36" y="122"/>
                    <a:pt x="24" y="110"/>
                  </a:cubicBezTo>
                  <a:cubicBezTo>
                    <a:pt x="24" y="110"/>
                    <a:pt x="24" y="110"/>
                    <a:pt x="24" y="110"/>
                  </a:cubicBezTo>
                  <a:cubicBezTo>
                    <a:pt x="20" y="106"/>
                    <a:pt x="17" y="102"/>
                    <a:pt x="14" y="97"/>
                  </a:cubicBezTo>
                  <a:cubicBezTo>
                    <a:pt x="14" y="97"/>
                    <a:pt x="14" y="97"/>
                    <a:pt x="14" y="97"/>
                  </a:cubicBezTo>
                  <a:cubicBezTo>
                    <a:pt x="26" y="116"/>
                    <a:pt x="46" y="131"/>
                    <a:pt x="61" y="131"/>
                  </a:cubicBezTo>
                  <a:close/>
                  <a:moveTo>
                    <a:pt x="61" y="127"/>
                  </a:moveTo>
                  <a:cubicBezTo>
                    <a:pt x="61" y="127"/>
                    <a:pt x="61" y="127"/>
                    <a:pt x="61" y="127"/>
                  </a:cubicBezTo>
                  <a:cubicBezTo>
                    <a:pt x="61" y="127"/>
                    <a:pt x="61" y="127"/>
                    <a:pt x="61" y="127"/>
                  </a:cubicBezTo>
                  <a:cubicBezTo>
                    <a:pt x="61" y="127"/>
                    <a:pt x="61" y="127"/>
                    <a:pt x="62" y="127"/>
                  </a:cubicBezTo>
                  <a:cubicBezTo>
                    <a:pt x="62" y="127"/>
                    <a:pt x="62" y="127"/>
                    <a:pt x="62" y="127"/>
                  </a:cubicBezTo>
                  <a:cubicBezTo>
                    <a:pt x="69" y="127"/>
                    <a:pt x="77" y="120"/>
                    <a:pt x="83" y="110"/>
                  </a:cubicBezTo>
                  <a:cubicBezTo>
                    <a:pt x="83" y="110"/>
                    <a:pt x="83" y="110"/>
                    <a:pt x="83" y="110"/>
                  </a:cubicBezTo>
                  <a:cubicBezTo>
                    <a:pt x="89" y="100"/>
                    <a:pt x="93" y="86"/>
                    <a:pt x="93" y="73"/>
                  </a:cubicBezTo>
                  <a:cubicBezTo>
                    <a:pt x="93" y="73"/>
                    <a:pt x="93" y="73"/>
                    <a:pt x="93" y="73"/>
                  </a:cubicBezTo>
                  <a:cubicBezTo>
                    <a:pt x="93" y="73"/>
                    <a:pt x="93" y="73"/>
                    <a:pt x="93" y="73"/>
                  </a:cubicBezTo>
                  <a:cubicBezTo>
                    <a:pt x="93" y="73"/>
                    <a:pt x="93" y="73"/>
                    <a:pt x="93" y="73"/>
                  </a:cubicBezTo>
                  <a:cubicBezTo>
                    <a:pt x="93" y="67"/>
                    <a:pt x="92" y="62"/>
                    <a:pt x="91" y="58"/>
                  </a:cubicBezTo>
                  <a:cubicBezTo>
                    <a:pt x="91" y="58"/>
                    <a:pt x="91" y="58"/>
                    <a:pt x="91" y="58"/>
                  </a:cubicBezTo>
                  <a:cubicBezTo>
                    <a:pt x="91" y="57"/>
                    <a:pt x="91" y="57"/>
                    <a:pt x="91" y="57"/>
                  </a:cubicBezTo>
                  <a:cubicBezTo>
                    <a:pt x="82" y="30"/>
                    <a:pt x="54" y="8"/>
                    <a:pt x="34" y="8"/>
                  </a:cubicBezTo>
                  <a:cubicBezTo>
                    <a:pt x="34" y="8"/>
                    <a:pt x="34" y="8"/>
                    <a:pt x="34" y="8"/>
                  </a:cubicBezTo>
                  <a:cubicBezTo>
                    <a:pt x="34" y="8"/>
                    <a:pt x="34" y="8"/>
                    <a:pt x="34" y="8"/>
                  </a:cubicBezTo>
                  <a:cubicBezTo>
                    <a:pt x="34" y="8"/>
                    <a:pt x="34" y="8"/>
                    <a:pt x="34" y="8"/>
                  </a:cubicBezTo>
                  <a:cubicBezTo>
                    <a:pt x="25" y="8"/>
                    <a:pt x="19" y="14"/>
                    <a:pt x="14" y="26"/>
                  </a:cubicBezTo>
                  <a:cubicBezTo>
                    <a:pt x="14" y="26"/>
                    <a:pt x="14" y="26"/>
                    <a:pt x="14" y="26"/>
                  </a:cubicBezTo>
                  <a:cubicBezTo>
                    <a:pt x="10" y="37"/>
                    <a:pt x="8" y="52"/>
                    <a:pt x="8" y="67"/>
                  </a:cubicBezTo>
                  <a:cubicBezTo>
                    <a:pt x="8" y="67"/>
                    <a:pt x="8" y="67"/>
                    <a:pt x="8" y="67"/>
                  </a:cubicBezTo>
                  <a:cubicBezTo>
                    <a:pt x="8" y="67"/>
                    <a:pt x="8" y="67"/>
                    <a:pt x="8" y="67"/>
                  </a:cubicBezTo>
                  <a:cubicBezTo>
                    <a:pt x="8" y="68"/>
                    <a:pt x="8" y="68"/>
                    <a:pt x="8" y="68"/>
                  </a:cubicBezTo>
                  <a:cubicBezTo>
                    <a:pt x="8" y="81"/>
                    <a:pt x="16" y="96"/>
                    <a:pt x="27" y="108"/>
                  </a:cubicBezTo>
                  <a:cubicBezTo>
                    <a:pt x="27" y="108"/>
                    <a:pt x="27" y="108"/>
                    <a:pt x="27" y="108"/>
                  </a:cubicBezTo>
                  <a:cubicBezTo>
                    <a:pt x="38" y="119"/>
                    <a:pt x="52" y="127"/>
                    <a:pt x="61" y="127"/>
                  </a:cubicBezTo>
                  <a:cubicBezTo>
                    <a:pt x="61" y="127"/>
                    <a:pt x="61" y="127"/>
                    <a:pt x="61" y="127"/>
                  </a:cubicBezTo>
                  <a:cubicBezTo>
                    <a:pt x="61" y="127"/>
                    <a:pt x="61" y="127"/>
                    <a:pt x="61" y="127"/>
                  </a:cubicBezTo>
                  <a:close/>
                  <a:moveTo>
                    <a:pt x="93" y="97"/>
                  </a:moveTo>
                  <a:cubicBezTo>
                    <a:pt x="93" y="97"/>
                    <a:pt x="93" y="97"/>
                    <a:pt x="93" y="97"/>
                  </a:cubicBezTo>
                  <a:cubicBezTo>
                    <a:pt x="93" y="97"/>
                    <a:pt x="93" y="97"/>
                    <a:pt x="93" y="97"/>
                  </a:cubicBezTo>
                  <a:cubicBezTo>
                    <a:pt x="93" y="97"/>
                    <a:pt x="93" y="97"/>
                    <a:pt x="93" y="97"/>
                  </a:cubicBezTo>
                  <a:close/>
                  <a:moveTo>
                    <a:pt x="93" y="96"/>
                  </a:moveTo>
                  <a:cubicBezTo>
                    <a:pt x="93" y="96"/>
                    <a:pt x="93" y="96"/>
                    <a:pt x="93" y="96"/>
                  </a:cubicBezTo>
                  <a:cubicBezTo>
                    <a:pt x="93" y="96"/>
                    <a:pt x="93" y="96"/>
                    <a:pt x="93" y="96"/>
                  </a:cubicBezTo>
                  <a:cubicBezTo>
                    <a:pt x="93" y="96"/>
                    <a:pt x="93" y="96"/>
                    <a:pt x="93" y="96"/>
                  </a:cubicBezTo>
                  <a:close/>
                  <a:moveTo>
                    <a:pt x="97" y="72"/>
                  </a:moveTo>
                  <a:cubicBezTo>
                    <a:pt x="97" y="67"/>
                    <a:pt x="96" y="63"/>
                    <a:pt x="95" y="58"/>
                  </a:cubicBezTo>
                  <a:cubicBezTo>
                    <a:pt x="95" y="58"/>
                    <a:pt x="95" y="58"/>
                    <a:pt x="95" y="58"/>
                  </a:cubicBezTo>
                  <a:cubicBezTo>
                    <a:pt x="95" y="58"/>
                    <a:pt x="95" y="58"/>
                    <a:pt x="95" y="58"/>
                  </a:cubicBezTo>
                  <a:cubicBezTo>
                    <a:pt x="96" y="63"/>
                    <a:pt x="97" y="67"/>
                    <a:pt x="97" y="72"/>
                  </a:cubicBezTo>
                  <a:close/>
                  <a:moveTo>
                    <a:pt x="92" y="50"/>
                  </a:moveTo>
                  <a:cubicBezTo>
                    <a:pt x="86" y="36"/>
                    <a:pt x="76" y="24"/>
                    <a:pt x="65" y="16"/>
                  </a:cubicBezTo>
                  <a:cubicBezTo>
                    <a:pt x="65" y="16"/>
                    <a:pt x="65" y="16"/>
                    <a:pt x="65" y="16"/>
                  </a:cubicBezTo>
                  <a:cubicBezTo>
                    <a:pt x="76" y="24"/>
                    <a:pt x="86" y="36"/>
                    <a:pt x="92" y="50"/>
                  </a:cubicBezTo>
                  <a:close/>
                  <a:moveTo>
                    <a:pt x="6" y="41"/>
                  </a:moveTo>
                  <a:cubicBezTo>
                    <a:pt x="6" y="41"/>
                    <a:pt x="6" y="41"/>
                    <a:pt x="6" y="41"/>
                  </a:cubicBezTo>
                  <a:cubicBezTo>
                    <a:pt x="6" y="41"/>
                    <a:pt x="6" y="41"/>
                    <a:pt x="6" y="41"/>
                  </a:cubicBezTo>
                  <a:cubicBezTo>
                    <a:pt x="6" y="41"/>
                    <a:pt x="6" y="41"/>
                    <a:pt x="6" y="41"/>
                  </a:cubicBezTo>
                  <a:close/>
                  <a:moveTo>
                    <a:pt x="10" y="24"/>
                  </a:moveTo>
                  <a:cubicBezTo>
                    <a:pt x="9" y="29"/>
                    <a:pt x="7" y="35"/>
                    <a:pt x="6" y="40"/>
                  </a:cubicBezTo>
                  <a:cubicBezTo>
                    <a:pt x="6" y="40"/>
                    <a:pt x="6" y="40"/>
                    <a:pt x="6" y="40"/>
                  </a:cubicBezTo>
                  <a:cubicBezTo>
                    <a:pt x="7" y="35"/>
                    <a:pt x="9" y="29"/>
                    <a:pt x="10" y="24"/>
                  </a:cubicBezTo>
                  <a:cubicBezTo>
                    <a:pt x="10" y="24"/>
                    <a:pt x="10" y="24"/>
                    <a:pt x="10" y="24"/>
                  </a:cubicBezTo>
                  <a:cubicBezTo>
                    <a:pt x="15" y="12"/>
                    <a:pt x="23" y="4"/>
                    <a:pt x="34" y="4"/>
                  </a:cubicBezTo>
                  <a:cubicBezTo>
                    <a:pt x="34" y="4"/>
                    <a:pt x="34" y="4"/>
                    <a:pt x="34" y="4"/>
                  </a:cubicBezTo>
                  <a:cubicBezTo>
                    <a:pt x="34" y="4"/>
                    <a:pt x="34" y="4"/>
                    <a:pt x="34" y="4"/>
                  </a:cubicBezTo>
                  <a:cubicBezTo>
                    <a:pt x="34" y="4"/>
                    <a:pt x="34" y="4"/>
                    <a:pt x="34" y="4"/>
                  </a:cubicBezTo>
                  <a:cubicBezTo>
                    <a:pt x="23" y="4"/>
                    <a:pt x="15" y="12"/>
                    <a:pt x="10" y="24"/>
                  </a:cubicBezTo>
                  <a:close/>
                  <a:moveTo>
                    <a:pt x="65" y="16"/>
                  </a:moveTo>
                  <a:cubicBezTo>
                    <a:pt x="65" y="16"/>
                    <a:pt x="65" y="16"/>
                    <a:pt x="65" y="15"/>
                  </a:cubicBezTo>
                  <a:cubicBezTo>
                    <a:pt x="65" y="15"/>
                    <a:pt x="65" y="15"/>
                    <a:pt x="65" y="15"/>
                  </a:cubicBezTo>
                  <a:cubicBezTo>
                    <a:pt x="65" y="16"/>
                    <a:pt x="65" y="16"/>
                    <a:pt x="65" y="16"/>
                  </a:cubicBezTo>
                  <a:close/>
                  <a:moveTo>
                    <a:pt x="65" y="15"/>
                  </a:moveTo>
                  <a:cubicBezTo>
                    <a:pt x="64" y="15"/>
                    <a:pt x="64" y="15"/>
                    <a:pt x="64" y="15"/>
                  </a:cubicBezTo>
                  <a:cubicBezTo>
                    <a:pt x="64" y="15"/>
                    <a:pt x="64" y="15"/>
                    <a:pt x="64" y="15"/>
                  </a:cubicBezTo>
                  <a:cubicBezTo>
                    <a:pt x="64" y="15"/>
                    <a:pt x="64" y="15"/>
                    <a:pt x="65" y="15"/>
                  </a:cubicBezTo>
                  <a:close/>
                  <a:moveTo>
                    <a:pt x="64" y="15"/>
                  </a:moveTo>
                  <a:cubicBezTo>
                    <a:pt x="64" y="15"/>
                    <a:pt x="64" y="15"/>
                    <a:pt x="64" y="15"/>
                  </a:cubicBezTo>
                  <a:cubicBezTo>
                    <a:pt x="64" y="15"/>
                    <a:pt x="64" y="15"/>
                    <a:pt x="64" y="15"/>
                  </a:cubicBezTo>
                  <a:cubicBezTo>
                    <a:pt x="64" y="15"/>
                    <a:pt x="64" y="15"/>
                    <a:pt x="64" y="15"/>
                  </a:cubicBezTo>
                  <a:close/>
                  <a:moveTo>
                    <a:pt x="64" y="15"/>
                  </a:moveTo>
                  <a:cubicBezTo>
                    <a:pt x="64" y="15"/>
                    <a:pt x="64" y="15"/>
                    <a:pt x="64" y="15"/>
                  </a:cubicBezTo>
                  <a:cubicBezTo>
                    <a:pt x="64" y="15"/>
                    <a:pt x="64" y="15"/>
                    <a:pt x="64" y="15"/>
                  </a:cubicBezTo>
                  <a:cubicBezTo>
                    <a:pt x="64" y="15"/>
                    <a:pt x="64" y="15"/>
                    <a:pt x="64"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74"/>
            <p:cNvSpPr/>
            <p:nvPr/>
          </p:nvSpPr>
          <p:spPr bwMode="auto">
            <a:xfrm>
              <a:off x="1598" y="2037"/>
              <a:ext cx="128" cy="107"/>
            </a:xfrm>
            <a:custGeom>
              <a:gdLst>
                <a:gd fmla="*/ 0 w 128" name="T0"/>
                <a:gd fmla="*/ 48 h 107" name="T1"/>
                <a:gd fmla="*/ 16 w 128" name="T2"/>
                <a:gd fmla="*/ 40 h 107" name="T3"/>
                <a:gd fmla="*/ 32 w 128" name="T4"/>
                <a:gd fmla="*/ 72 h 107" name="T5"/>
                <a:gd fmla="*/ 72 w 128" name="T6"/>
                <a:gd fmla="*/ 0 h 107" name="T7"/>
                <a:gd fmla="*/ 108 w 128" name="T8"/>
                <a:gd fmla="*/ 52 h 107" name="T9"/>
                <a:gd fmla="*/ 112 w 128" name="T10"/>
                <a:gd fmla="*/ 24 h 107" name="T11"/>
                <a:gd fmla="*/ 128 w 128" name="T12"/>
                <a:gd fmla="*/ 28 h 107" name="T13"/>
                <a:gd fmla="*/ 116 w 128" name="T14"/>
                <a:gd fmla="*/ 91 h 107" name="T15"/>
                <a:gd fmla="*/ 72 w 128" name="T16"/>
                <a:gd fmla="*/ 32 h 107" name="T17"/>
                <a:gd fmla="*/ 32 w 128" name="T18"/>
                <a:gd fmla="*/ 107 h 107" name="T19"/>
                <a:gd fmla="*/ 0 w 128" name="T20"/>
                <a:gd fmla="*/ 48 h 107" name="T21"/>
                <a:gd fmla="*/ 0 w 128" name="T22"/>
                <a:gd fmla="*/ 48 h 10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7" w="128">
                  <a:moveTo>
                    <a:pt x="0" y="48"/>
                  </a:moveTo>
                  <a:lnTo>
                    <a:pt x="16" y="40"/>
                  </a:lnTo>
                  <a:lnTo>
                    <a:pt x="32" y="72"/>
                  </a:lnTo>
                  <a:lnTo>
                    <a:pt x="72" y="0"/>
                  </a:lnTo>
                  <a:lnTo>
                    <a:pt x="108" y="52"/>
                  </a:lnTo>
                  <a:lnTo>
                    <a:pt x="112" y="24"/>
                  </a:lnTo>
                  <a:lnTo>
                    <a:pt x="128" y="28"/>
                  </a:lnTo>
                  <a:lnTo>
                    <a:pt x="116" y="91"/>
                  </a:lnTo>
                  <a:lnTo>
                    <a:pt x="72" y="32"/>
                  </a:lnTo>
                  <a:lnTo>
                    <a:pt x="32" y="107"/>
                  </a:lnTo>
                  <a:lnTo>
                    <a:pt x="0" y="48"/>
                  </a:lnTo>
                  <a:lnTo>
                    <a:pt x="0" y="4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75"/>
            <p:cNvSpPr>
              <a:spLocks noEditPoints="1"/>
            </p:cNvSpPr>
            <p:nvPr/>
          </p:nvSpPr>
          <p:spPr bwMode="auto">
            <a:xfrm>
              <a:off x="1590" y="2021"/>
              <a:ext cx="148" cy="139"/>
            </a:xfrm>
            <a:custGeom>
              <a:gdLst>
                <a:gd fmla="*/ 0 w 148" name="T0"/>
                <a:gd fmla="*/ 68 h 139" name="T1"/>
                <a:gd fmla="*/ 8 w 148" name="T2"/>
                <a:gd fmla="*/ 64 h 139" name="T3"/>
                <a:gd fmla="*/ 12 w 148" name="T4"/>
                <a:gd fmla="*/ 72 h 139" name="T5"/>
                <a:gd fmla="*/ 8 w 148" name="T6"/>
                <a:gd fmla="*/ 64 h 139" name="T7"/>
                <a:gd fmla="*/ 0 w 148" name="T8"/>
                <a:gd fmla="*/ 68 h 139" name="T9"/>
                <a:gd fmla="*/ 0 w 148" name="T10"/>
                <a:gd fmla="*/ 64 h 139" name="T11"/>
                <a:gd fmla="*/ 28 w 148" name="T12"/>
                <a:gd fmla="*/ 48 h 139" name="T13"/>
                <a:gd fmla="*/ 40 w 148" name="T14"/>
                <a:gd fmla="*/ 72 h 139" name="T15"/>
                <a:gd fmla="*/ 80 w 148" name="T16"/>
                <a:gd fmla="*/ 0 h 139" name="T17"/>
                <a:gd fmla="*/ 112 w 148" name="T18"/>
                <a:gd fmla="*/ 48 h 139" name="T19"/>
                <a:gd fmla="*/ 116 w 148" name="T20"/>
                <a:gd fmla="*/ 28 h 139" name="T21"/>
                <a:gd fmla="*/ 148 w 148" name="T22"/>
                <a:gd fmla="*/ 36 h 139" name="T23"/>
                <a:gd fmla="*/ 128 w 148" name="T24"/>
                <a:gd fmla="*/ 127 h 139" name="T25"/>
                <a:gd fmla="*/ 80 w 148" name="T26"/>
                <a:gd fmla="*/ 64 h 139" name="T27"/>
                <a:gd fmla="*/ 40 w 148" name="T28"/>
                <a:gd fmla="*/ 139 h 139" name="T29"/>
                <a:gd fmla="*/ 0 w 148" name="T30"/>
                <a:gd fmla="*/ 68 h 139" name="T31"/>
                <a:gd fmla="*/ 0 w 148" name="T32"/>
                <a:gd fmla="*/ 68 h 139" name="T33"/>
                <a:gd fmla="*/ 40 w 148" name="T34"/>
                <a:gd fmla="*/ 104 h 139" name="T35"/>
                <a:gd fmla="*/ 80 w 148" name="T36"/>
                <a:gd fmla="*/ 32 h 139" name="T37"/>
                <a:gd fmla="*/ 120 w 148" name="T38"/>
                <a:gd fmla="*/ 88 h 139" name="T39"/>
                <a:gd fmla="*/ 128 w 148" name="T40"/>
                <a:gd fmla="*/ 48 h 139" name="T41"/>
                <a:gd fmla="*/ 120 w 148" name="T42"/>
                <a:gd fmla="*/ 88 h 139" name="T43"/>
                <a:gd fmla="*/ 80 w 148" name="T44"/>
                <a:gd fmla="*/ 32 h 139" name="T45"/>
                <a:gd fmla="*/ 40 w 148" name="T46"/>
                <a:gd fmla="*/ 104 h 139" name="T47"/>
                <a:gd fmla="*/ 40 w 148" name="T48"/>
                <a:gd fmla="*/ 104 h 13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39" w="148">
                  <a:moveTo>
                    <a:pt x="0" y="68"/>
                  </a:moveTo>
                  <a:lnTo>
                    <a:pt x="8" y="64"/>
                  </a:lnTo>
                  <a:lnTo>
                    <a:pt x="12" y="72"/>
                  </a:lnTo>
                  <a:lnTo>
                    <a:pt x="8" y="64"/>
                  </a:lnTo>
                  <a:lnTo>
                    <a:pt x="0" y="68"/>
                  </a:lnTo>
                  <a:lnTo>
                    <a:pt x="0" y="64"/>
                  </a:lnTo>
                  <a:lnTo>
                    <a:pt x="28" y="48"/>
                  </a:lnTo>
                  <a:lnTo>
                    <a:pt x="40" y="72"/>
                  </a:lnTo>
                  <a:lnTo>
                    <a:pt x="80" y="0"/>
                  </a:lnTo>
                  <a:lnTo>
                    <a:pt x="112" y="48"/>
                  </a:lnTo>
                  <a:lnTo>
                    <a:pt x="116" y="28"/>
                  </a:lnTo>
                  <a:lnTo>
                    <a:pt x="148" y="36"/>
                  </a:lnTo>
                  <a:lnTo>
                    <a:pt x="128" y="127"/>
                  </a:lnTo>
                  <a:lnTo>
                    <a:pt x="80" y="64"/>
                  </a:lnTo>
                  <a:lnTo>
                    <a:pt x="40" y="139"/>
                  </a:lnTo>
                  <a:lnTo>
                    <a:pt x="0" y="68"/>
                  </a:lnTo>
                  <a:lnTo>
                    <a:pt x="0" y="68"/>
                  </a:lnTo>
                  <a:close/>
                  <a:moveTo>
                    <a:pt x="40" y="104"/>
                  </a:moveTo>
                  <a:lnTo>
                    <a:pt x="80" y="32"/>
                  </a:lnTo>
                  <a:lnTo>
                    <a:pt x="120" y="88"/>
                  </a:lnTo>
                  <a:lnTo>
                    <a:pt x="128" y="48"/>
                  </a:lnTo>
                  <a:lnTo>
                    <a:pt x="120" y="88"/>
                  </a:lnTo>
                  <a:lnTo>
                    <a:pt x="80" y="32"/>
                  </a:lnTo>
                  <a:lnTo>
                    <a:pt x="40" y="104"/>
                  </a:lnTo>
                  <a:lnTo>
                    <a:pt x="40" y="10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76"/>
            <p:cNvSpPr/>
            <p:nvPr/>
          </p:nvSpPr>
          <p:spPr bwMode="auto">
            <a:xfrm>
              <a:off x="1718" y="1870"/>
              <a:ext cx="503" cy="191"/>
            </a:xfrm>
            <a:custGeom>
              <a:gdLst>
                <a:gd fmla="*/ 0 w 503" name="T0"/>
                <a:gd fmla="*/ 175 h 191" name="T1"/>
                <a:gd fmla="*/ 499 w 503" name="T2"/>
                <a:gd fmla="*/ 0 h 191" name="T3"/>
                <a:gd fmla="*/ 503 w 503" name="T4"/>
                <a:gd fmla="*/ 16 h 191" name="T5"/>
                <a:gd fmla="*/ 4 w 503" name="T6"/>
                <a:gd fmla="*/ 191 h 191" name="T7"/>
                <a:gd fmla="*/ 0 w 503" name="T8"/>
                <a:gd fmla="*/ 175 h 191" name="T9"/>
                <a:gd fmla="*/ 0 w 503" name="T10"/>
                <a:gd fmla="*/ 175 h 191" name="T11"/>
              </a:gdLst>
              <a:cxnLst>
                <a:cxn ang="0">
                  <a:pos x="T0" y="T1"/>
                </a:cxn>
                <a:cxn ang="0">
                  <a:pos x="T2" y="T3"/>
                </a:cxn>
                <a:cxn ang="0">
                  <a:pos x="T4" y="T5"/>
                </a:cxn>
                <a:cxn ang="0">
                  <a:pos x="T6" y="T7"/>
                </a:cxn>
                <a:cxn ang="0">
                  <a:pos x="T8" y="T9"/>
                </a:cxn>
                <a:cxn ang="0">
                  <a:pos x="T10" y="T11"/>
                </a:cxn>
              </a:cxnLst>
              <a:rect b="b" l="0" r="r" t="0"/>
              <a:pathLst>
                <a:path h="191" w="502">
                  <a:moveTo>
                    <a:pt x="0" y="175"/>
                  </a:moveTo>
                  <a:lnTo>
                    <a:pt x="499" y="0"/>
                  </a:lnTo>
                  <a:lnTo>
                    <a:pt x="503" y="16"/>
                  </a:lnTo>
                  <a:lnTo>
                    <a:pt x="4" y="191"/>
                  </a:lnTo>
                  <a:lnTo>
                    <a:pt x="0" y="175"/>
                  </a:lnTo>
                  <a:lnTo>
                    <a:pt x="0" y="17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77"/>
            <p:cNvSpPr>
              <a:spLocks noEditPoints="1"/>
            </p:cNvSpPr>
            <p:nvPr/>
          </p:nvSpPr>
          <p:spPr bwMode="auto">
            <a:xfrm>
              <a:off x="1706" y="1858"/>
              <a:ext cx="527" cy="211"/>
            </a:xfrm>
            <a:custGeom>
              <a:gdLst>
                <a:gd fmla="*/ 8 w 527" name="T0"/>
                <a:gd fmla="*/ 207 h 211" name="T1"/>
                <a:gd fmla="*/ 4 w 527" name="T2"/>
                <a:gd fmla="*/ 191 h 211" name="T3"/>
                <a:gd fmla="*/ 12 w 527" name="T4"/>
                <a:gd fmla="*/ 187 h 211" name="T5"/>
                <a:gd fmla="*/ 12 w 527" name="T6"/>
                <a:gd fmla="*/ 195 h 211" name="T7"/>
                <a:gd fmla="*/ 12 w 527" name="T8"/>
                <a:gd fmla="*/ 187 h 211" name="T9"/>
                <a:gd fmla="*/ 4 w 527" name="T10"/>
                <a:gd fmla="*/ 191 h 211" name="T11"/>
                <a:gd fmla="*/ 0 w 527" name="T12"/>
                <a:gd fmla="*/ 183 h 211" name="T13"/>
                <a:gd fmla="*/ 515 w 527" name="T14"/>
                <a:gd fmla="*/ 0 h 211" name="T15"/>
                <a:gd fmla="*/ 527 w 527" name="T16"/>
                <a:gd fmla="*/ 32 h 211" name="T17"/>
                <a:gd fmla="*/ 12 w 527" name="T18"/>
                <a:gd fmla="*/ 211 h 211" name="T19"/>
                <a:gd fmla="*/ 8 w 527" name="T20"/>
                <a:gd fmla="*/ 207 h 211" name="T21"/>
                <a:gd fmla="*/ 8 w 527" name="T22"/>
                <a:gd fmla="*/ 207 h 211" name="T23"/>
                <a:gd fmla="*/ 20 w 527" name="T24"/>
                <a:gd fmla="*/ 191 h 211" name="T25"/>
                <a:gd fmla="*/ 507 w 527" name="T26"/>
                <a:gd fmla="*/ 20 h 211" name="T27"/>
                <a:gd fmla="*/ 507 w 527" name="T28"/>
                <a:gd fmla="*/ 20 h 211" name="T29"/>
                <a:gd fmla="*/ 20 w 527" name="T30"/>
                <a:gd fmla="*/ 191 h 211" name="T31"/>
                <a:gd fmla="*/ 20 w 527" name="T32"/>
                <a:gd fmla="*/ 191 h 211" name="T33"/>
                <a:gd fmla="*/ 20 w 527" name="T34"/>
                <a:gd fmla="*/ 191 h 21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1" w="527">
                  <a:moveTo>
                    <a:pt x="8" y="207"/>
                  </a:moveTo>
                  <a:lnTo>
                    <a:pt x="4" y="191"/>
                  </a:lnTo>
                  <a:lnTo>
                    <a:pt x="12" y="187"/>
                  </a:lnTo>
                  <a:lnTo>
                    <a:pt x="12" y="195"/>
                  </a:lnTo>
                  <a:lnTo>
                    <a:pt x="12" y="187"/>
                  </a:lnTo>
                  <a:lnTo>
                    <a:pt x="4" y="191"/>
                  </a:lnTo>
                  <a:lnTo>
                    <a:pt x="0" y="183"/>
                  </a:lnTo>
                  <a:lnTo>
                    <a:pt x="515" y="0"/>
                  </a:lnTo>
                  <a:lnTo>
                    <a:pt x="527" y="32"/>
                  </a:lnTo>
                  <a:lnTo>
                    <a:pt x="12" y="211"/>
                  </a:lnTo>
                  <a:lnTo>
                    <a:pt x="8" y="207"/>
                  </a:lnTo>
                  <a:lnTo>
                    <a:pt x="8" y="207"/>
                  </a:lnTo>
                  <a:close/>
                  <a:moveTo>
                    <a:pt x="20" y="191"/>
                  </a:moveTo>
                  <a:lnTo>
                    <a:pt x="507" y="20"/>
                  </a:lnTo>
                  <a:lnTo>
                    <a:pt x="507" y="20"/>
                  </a:lnTo>
                  <a:lnTo>
                    <a:pt x="20" y="191"/>
                  </a:lnTo>
                  <a:lnTo>
                    <a:pt x="20" y="191"/>
                  </a:lnTo>
                  <a:lnTo>
                    <a:pt x="20" y="19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78"/>
            <p:cNvSpPr/>
            <p:nvPr/>
          </p:nvSpPr>
          <p:spPr bwMode="auto">
            <a:xfrm>
              <a:off x="1202" y="2121"/>
              <a:ext cx="380" cy="286"/>
            </a:xfrm>
            <a:custGeom>
              <a:gdLst>
                <a:gd fmla="*/ 0 w 380" name="T0"/>
                <a:gd fmla="*/ 270 h 286" name="T1"/>
                <a:gd fmla="*/ 372 w 380" name="T2"/>
                <a:gd fmla="*/ 0 h 286" name="T3"/>
                <a:gd fmla="*/ 380 w 380" name="T4"/>
                <a:gd fmla="*/ 11 h 286" name="T5"/>
                <a:gd fmla="*/ 12 w 380" name="T6"/>
                <a:gd fmla="*/ 286 h 286" name="T7"/>
                <a:gd fmla="*/ 0 w 380" name="T8"/>
                <a:gd fmla="*/ 270 h 286" name="T9"/>
                <a:gd fmla="*/ 0 w 380" name="T10"/>
                <a:gd fmla="*/ 270 h 286" name="T11"/>
              </a:gdLst>
              <a:cxnLst>
                <a:cxn ang="0">
                  <a:pos x="T0" y="T1"/>
                </a:cxn>
                <a:cxn ang="0">
                  <a:pos x="T2" y="T3"/>
                </a:cxn>
                <a:cxn ang="0">
                  <a:pos x="T4" y="T5"/>
                </a:cxn>
                <a:cxn ang="0">
                  <a:pos x="T6" y="T7"/>
                </a:cxn>
                <a:cxn ang="0">
                  <a:pos x="T8" y="T9"/>
                </a:cxn>
                <a:cxn ang="0">
                  <a:pos x="T10" y="T11"/>
                </a:cxn>
              </a:cxnLst>
              <a:rect b="b" l="0" r="r" t="0"/>
              <a:pathLst>
                <a:path h="286" w="380">
                  <a:moveTo>
                    <a:pt x="0" y="270"/>
                  </a:moveTo>
                  <a:lnTo>
                    <a:pt x="372" y="0"/>
                  </a:lnTo>
                  <a:lnTo>
                    <a:pt x="380" y="11"/>
                  </a:lnTo>
                  <a:lnTo>
                    <a:pt x="12" y="286"/>
                  </a:lnTo>
                  <a:lnTo>
                    <a:pt x="0" y="270"/>
                  </a:lnTo>
                  <a:lnTo>
                    <a:pt x="0" y="2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79"/>
            <p:cNvSpPr>
              <a:spLocks noEditPoints="1"/>
            </p:cNvSpPr>
            <p:nvPr/>
          </p:nvSpPr>
          <p:spPr bwMode="auto">
            <a:xfrm>
              <a:off x="1190" y="2109"/>
              <a:ext cx="404" cy="306"/>
            </a:xfrm>
            <a:custGeom>
              <a:gdLst>
                <a:gd fmla="*/ 8 w 404" name="T0"/>
                <a:gd fmla="*/ 286 h 306" name="T1"/>
                <a:gd fmla="*/ 12 w 404" name="T2"/>
                <a:gd fmla="*/ 282 h 306" name="T3"/>
                <a:gd fmla="*/ 16 w 404" name="T4"/>
                <a:gd fmla="*/ 290 h 306" name="T5"/>
                <a:gd fmla="*/ 12 w 404" name="T6"/>
                <a:gd fmla="*/ 282 h 306" name="T7"/>
                <a:gd fmla="*/ 8 w 404" name="T8"/>
                <a:gd fmla="*/ 286 h 306" name="T9"/>
                <a:gd fmla="*/ 0 w 404" name="T10"/>
                <a:gd fmla="*/ 282 h 306" name="T11"/>
                <a:gd fmla="*/ 384 w 404" name="T12"/>
                <a:gd fmla="*/ 0 h 306" name="T13"/>
                <a:gd fmla="*/ 404 w 404" name="T14"/>
                <a:gd fmla="*/ 23 h 306" name="T15"/>
                <a:gd fmla="*/ 20 w 404" name="T16"/>
                <a:gd fmla="*/ 306 h 306" name="T17"/>
                <a:gd fmla="*/ 8 w 404" name="T18"/>
                <a:gd fmla="*/ 286 h 306" name="T19"/>
                <a:gd fmla="*/ 8 w 404" name="T20"/>
                <a:gd fmla="*/ 286 h 306" name="T21"/>
                <a:gd fmla="*/ 24 w 404" name="T22"/>
                <a:gd fmla="*/ 286 h 306" name="T23"/>
                <a:gd fmla="*/ 384 w 404" name="T24"/>
                <a:gd fmla="*/ 23 h 306" name="T25"/>
                <a:gd fmla="*/ 24 w 404" name="T26"/>
                <a:gd fmla="*/ 286 h 306" name="T27"/>
                <a:gd fmla="*/ 24 w 404" name="T28"/>
                <a:gd fmla="*/ 286 h 306" name="T29"/>
                <a:gd fmla="*/ 24 w 404" name="T30"/>
                <a:gd fmla="*/ 286 h 30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06" w="402">
                  <a:moveTo>
                    <a:pt x="8" y="286"/>
                  </a:moveTo>
                  <a:lnTo>
                    <a:pt x="12" y="282"/>
                  </a:lnTo>
                  <a:lnTo>
                    <a:pt x="16" y="290"/>
                  </a:lnTo>
                  <a:lnTo>
                    <a:pt x="12" y="282"/>
                  </a:lnTo>
                  <a:lnTo>
                    <a:pt x="8" y="286"/>
                  </a:lnTo>
                  <a:lnTo>
                    <a:pt x="0" y="282"/>
                  </a:lnTo>
                  <a:lnTo>
                    <a:pt x="384" y="0"/>
                  </a:lnTo>
                  <a:lnTo>
                    <a:pt x="404" y="23"/>
                  </a:lnTo>
                  <a:lnTo>
                    <a:pt x="20" y="306"/>
                  </a:lnTo>
                  <a:lnTo>
                    <a:pt x="8" y="286"/>
                  </a:lnTo>
                  <a:lnTo>
                    <a:pt x="8" y="286"/>
                  </a:lnTo>
                  <a:close/>
                  <a:moveTo>
                    <a:pt x="24" y="286"/>
                  </a:moveTo>
                  <a:lnTo>
                    <a:pt x="384" y="23"/>
                  </a:lnTo>
                  <a:lnTo>
                    <a:pt x="24" y="286"/>
                  </a:lnTo>
                  <a:lnTo>
                    <a:pt x="24" y="286"/>
                  </a:lnTo>
                  <a:lnTo>
                    <a:pt x="24" y="28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80"/>
            <p:cNvSpPr>
              <a:spLocks noEditPoints="1"/>
            </p:cNvSpPr>
            <p:nvPr/>
          </p:nvSpPr>
          <p:spPr bwMode="auto">
            <a:xfrm>
              <a:off x="1270" y="2340"/>
              <a:ext cx="20" cy="47"/>
            </a:xfrm>
            <a:custGeom>
              <a:gdLst>
                <a:gd fmla="*/ 0 w 5" name="T0"/>
                <a:gd fmla="*/ 5 h 12" name="T1"/>
                <a:gd fmla="*/ 0 w 5" name="T2"/>
                <a:gd fmla="*/ 2 h 12" name="T3"/>
                <a:gd fmla="*/ 0 w 5" name="T4"/>
                <a:gd fmla="*/ 2 h 12" name="T5"/>
                <a:gd fmla="*/ 0 w 5" name="T6"/>
                <a:gd fmla="*/ 2 h 12" name="T7"/>
                <a:gd fmla="*/ 0 w 5" name="T8"/>
                <a:gd fmla="*/ 2 h 12" name="T9"/>
                <a:gd fmla="*/ 1 w 5" name="T10"/>
                <a:gd fmla="*/ 0 h 12" name="T11"/>
                <a:gd fmla="*/ 1 w 5" name="T12"/>
                <a:gd fmla="*/ 0 h 12" name="T13"/>
                <a:gd fmla="*/ 2 w 5" name="T14"/>
                <a:gd fmla="*/ 0 h 12" name="T15"/>
                <a:gd fmla="*/ 2 w 5" name="T16"/>
                <a:gd fmla="*/ 0 h 12" name="T17"/>
                <a:gd fmla="*/ 4 w 5" name="T18"/>
                <a:gd fmla="*/ 1 h 12" name="T19"/>
                <a:gd fmla="*/ 4 w 5" name="T20"/>
                <a:gd fmla="*/ 1 h 12" name="T21"/>
                <a:gd fmla="*/ 4 w 5" name="T22"/>
                <a:gd fmla="*/ 2 h 12" name="T23"/>
                <a:gd fmla="*/ 4 w 5" name="T24"/>
                <a:gd fmla="*/ 2 h 12" name="T25"/>
                <a:gd fmla="*/ 4 w 5" name="T26"/>
                <a:gd fmla="*/ 5 h 12" name="T27"/>
                <a:gd fmla="*/ 4 w 5" name="T28"/>
                <a:gd fmla="*/ 5 h 12" name="T29"/>
                <a:gd fmla="*/ 5 w 5" name="T30"/>
                <a:gd fmla="*/ 9 h 12" name="T31"/>
                <a:gd fmla="*/ 5 w 5" name="T32"/>
                <a:gd fmla="*/ 9 h 12" name="T33"/>
                <a:gd fmla="*/ 2 w 5" name="T34"/>
                <a:gd fmla="*/ 12 h 12" name="T35"/>
                <a:gd fmla="*/ 0 w 5" name="T36"/>
                <a:gd fmla="*/ 5 h 12" name="T37"/>
                <a:gd fmla="*/ 4 w 5" name="T38"/>
                <a:gd fmla="*/ 3 h 12" name="T39"/>
                <a:gd fmla="*/ 2 w 5" name="T40"/>
                <a:gd fmla="*/ 2 h 12" name="T41"/>
                <a:gd fmla="*/ 4 w 5" name="T42"/>
                <a:gd fmla="*/ 3 h 12" name="T43"/>
                <a:gd fmla="*/ 2 w 5" name="T44"/>
                <a:gd fmla="*/ 2 h 12" name="T45"/>
                <a:gd fmla="*/ 2 w 5" name="T46"/>
                <a:gd fmla="*/ 2 h 12" name="T47"/>
                <a:gd fmla="*/ 2 w 5" name="T48"/>
                <a:gd fmla="*/ 2 h 12" name="T49"/>
                <a:gd fmla="*/ 2 w 5" name="T50"/>
                <a:gd fmla="*/ 2 h 1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2" w="5">
                  <a:moveTo>
                    <a:pt x="0" y="5"/>
                  </a:moveTo>
                  <a:cubicBezTo>
                    <a:pt x="0" y="4"/>
                    <a:pt x="0" y="3"/>
                    <a:pt x="0" y="2"/>
                  </a:cubicBezTo>
                  <a:cubicBezTo>
                    <a:pt x="0" y="2"/>
                    <a:pt x="0" y="2"/>
                    <a:pt x="0" y="2"/>
                  </a:cubicBezTo>
                  <a:cubicBezTo>
                    <a:pt x="0" y="2"/>
                    <a:pt x="0" y="2"/>
                    <a:pt x="0" y="2"/>
                  </a:cubicBezTo>
                  <a:cubicBezTo>
                    <a:pt x="0" y="2"/>
                    <a:pt x="0" y="2"/>
                    <a:pt x="0" y="2"/>
                  </a:cubicBezTo>
                  <a:cubicBezTo>
                    <a:pt x="0" y="1"/>
                    <a:pt x="0" y="1"/>
                    <a:pt x="1" y="0"/>
                  </a:cubicBezTo>
                  <a:cubicBezTo>
                    <a:pt x="1" y="0"/>
                    <a:pt x="1" y="0"/>
                    <a:pt x="1" y="0"/>
                  </a:cubicBezTo>
                  <a:cubicBezTo>
                    <a:pt x="1" y="0"/>
                    <a:pt x="2" y="0"/>
                    <a:pt x="2" y="0"/>
                  </a:cubicBezTo>
                  <a:cubicBezTo>
                    <a:pt x="2" y="0"/>
                    <a:pt x="2" y="0"/>
                    <a:pt x="2" y="0"/>
                  </a:cubicBezTo>
                  <a:cubicBezTo>
                    <a:pt x="4" y="0"/>
                    <a:pt x="4" y="1"/>
                    <a:pt x="4" y="1"/>
                  </a:cubicBezTo>
                  <a:cubicBezTo>
                    <a:pt x="4" y="1"/>
                    <a:pt x="4" y="1"/>
                    <a:pt x="4" y="1"/>
                  </a:cubicBezTo>
                  <a:cubicBezTo>
                    <a:pt x="4" y="2"/>
                    <a:pt x="4" y="2"/>
                    <a:pt x="4" y="2"/>
                  </a:cubicBezTo>
                  <a:cubicBezTo>
                    <a:pt x="4" y="2"/>
                    <a:pt x="4" y="2"/>
                    <a:pt x="4" y="2"/>
                  </a:cubicBezTo>
                  <a:cubicBezTo>
                    <a:pt x="4" y="3"/>
                    <a:pt x="4" y="4"/>
                    <a:pt x="4" y="5"/>
                  </a:cubicBezTo>
                  <a:cubicBezTo>
                    <a:pt x="4" y="5"/>
                    <a:pt x="4" y="5"/>
                    <a:pt x="4" y="5"/>
                  </a:cubicBezTo>
                  <a:cubicBezTo>
                    <a:pt x="4" y="7"/>
                    <a:pt x="4" y="8"/>
                    <a:pt x="5" y="9"/>
                  </a:cubicBezTo>
                  <a:cubicBezTo>
                    <a:pt x="5" y="9"/>
                    <a:pt x="5" y="9"/>
                    <a:pt x="5" y="9"/>
                  </a:cubicBezTo>
                  <a:cubicBezTo>
                    <a:pt x="2" y="12"/>
                    <a:pt x="2" y="12"/>
                    <a:pt x="2" y="12"/>
                  </a:cubicBezTo>
                  <a:cubicBezTo>
                    <a:pt x="0" y="10"/>
                    <a:pt x="0" y="7"/>
                    <a:pt x="0" y="5"/>
                  </a:cubicBezTo>
                  <a:close/>
                  <a:moveTo>
                    <a:pt x="4" y="3"/>
                  </a:moveTo>
                  <a:cubicBezTo>
                    <a:pt x="2" y="2"/>
                    <a:pt x="2" y="2"/>
                    <a:pt x="2" y="2"/>
                  </a:cubicBezTo>
                  <a:cubicBezTo>
                    <a:pt x="4" y="3"/>
                    <a:pt x="4" y="3"/>
                    <a:pt x="4" y="3"/>
                  </a:cubicBezTo>
                  <a:close/>
                  <a:moveTo>
                    <a:pt x="2" y="2"/>
                  </a:moveTo>
                  <a:cubicBezTo>
                    <a:pt x="2" y="2"/>
                    <a:pt x="2" y="2"/>
                    <a:pt x="2" y="2"/>
                  </a:cubicBezTo>
                  <a:cubicBezTo>
                    <a:pt x="2" y="2"/>
                    <a:pt x="2" y="2"/>
                    <a:pt x="2" y="2"/>
                  </a:cubicBezTo>
                  <a:cubicBezTo>
                    <a:pt x="2" y="2"/>
                    <a:pt x="2" y="2"/>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81"/>
            <p:cNvSpPr>
              <a:spLocks noEditPoints="1"/>
            </p:cNvSpPr>
            <p:nvPr/>
          </p:nvSpPr>
          <p:spPr bwMode="auto">
            <a:xfrm>
              <a:off x="1262" y="2332"/>
              <a:ext cx="40" cy="67"/>
            </a:xfrm>
            <a:custGeom>
              <a:gdLst>
                <a:gd fmla="*/ 3 w 10" name="T0"/>
                <a:gd fmla="*/ 15 h 17" name="T1"/>
                <a:gd fmla="*/ 0 w 10" name="T2"/>
                <a:gd fmla="*/ 7 h 17" name="T3"/>
                <a:gd fmla="*/ 0 w 10" name="T4"/>
                <a:gd fmla="*/ 7 h 17" name="T5"/>
                <a:gd fmla="*/ 2 w 10" name="T6"/>
                <a:gd fmla="*/ 7 h 17" name="T7"/>
                <a:gd fmla="*/ 0 w 10" name="T8"/>
                <a:gd fmla="*/ 7 h 17" name="T9"/>
                <a:gd fmla="*/ 0 w 10" name="T10"/>
                <a:gd fmla="*/ 4 h 17" name="T11"/>
                <a:gd fmla="*/ 0 w 10" name="T12"/>
                <a:gd fmla="*/ 4 h 17" name="T13"/>
                <a:gd fmla="*/ 0 w 10" name="T14"/>
                <a:gd fmla="*/ 4 h 17" name="T15"/>
                <a:gd fmla="*/ 0 w 10" name="T16"/>
                <a:gd fmla="*/ 4 h 17" name="T17"/>
                <a:gd fmla="*/ 1 w 10" name="T18"/>
                <a:gd fmla="*/ 1 h 17" name="T19"/>
                <a:gd fmla="*/ 1 w 10" name="T20"/>
                <a:gd fmla="*/ 1 h 17" name="T21"/>
                <a:gd fmla="*/ 4 w 10" name="T22"/>
                <a:gd fmla="*/ 0 h 17" name="T23"/>
                <a:gd fmla="*/ 4 w 10" name="T24"/>
                <a:gd fmla="*/ 0 h 17" name="T25"/>
                <a:gd fmla="*/ 8 w 10" name="T26"/>
                <a:gd fmla="*/ 3 h 17" name="T27"/>
                <a:gd fmla="*/ 8 w 10" name="T28"/>
                <a:gd fmla="*/ 3 h 17" name="T29"/>
                <a:gd fmla="*/ 8 w 10" name="T30"/>
                <a:gd fmla="*/ 4 h 17" name="T31"/>
                <a:gd fmla="*/ 8 w 10" name="T32"/>
                <a:gd fmla="*/ 4 h 17" name="T33"/>
                <a:gd fmla="*/ 8 w 10" name="T34"/>
                <a:gd fmla="*/ 4 h 17" name="T35"/>
                <a:gd fmla="*/ 8 w 10" name="T36"/>
                <a:gd fmla="*/ 4 h 17" name="T37"/>
                <a:gd fmla="*/ 8 w 10" name="T38"/>
                <a:gd fmla="*/ 8 h 17" name="T39"/>
                <a:gd fmla="*/ 8 w 10" name="T40"/>
                <a:gd fmla="*/ 8 h 17" name="T41"/>
                <a:gd fmla="*/ 8 w 10" name="T42"/>
                <a:gd fmla="*/ 8 h 17" name="T43"/>
                <a:gd fmla="*/ 8 w 10" name="T44"/>
                <a:gd fmla="*/ 9 h 17" name="T45"/>
                <a:gd fmla="*/ 8 w 10" name="T46"/>
                <a:gd fmla="*/ 9 h 17" name="T47"/>
                <a:gd fmla="*/ 8 w 10" name="T48"/>
                <a:gd fmla="*/ 9 h 17" name="T49"/>
                <a:gd fmla="*/ 10 w 10" name="T50"/>
                <a:gd fmla="*/ 11 h 17" name="T51"/>
                <a:gd fmla="*/ 4 w 10" name="T52"/>
                <a:gd fmla="*/ 17 h 17" name="T53"/>
                <a:gd fmla="*/ 3 w 10" name="T54"/>
                <a:gd fmla="*/ 15 h 17" name="T55"/>
                <a:gd fmla="*/ 4 w 10" name="T56"/>
                <a:gd fmla="*/ 9 h 17" name="T57"/>
                <a:gd fmla="*/ 4 w 10" name="T58"/>
                <a:gd fmla="*/ 8 h 17" name="T59"/>
                <a:gd fmla="*/ 4 w 10" name="T60"/>
                <a:gd fmla="*/ 8 h 17" name="T61"/>
                <a:gd fmla="*/ 4 w 10" name="T62"/>
                <a:gd fmla="*/ 9 h 17" name="T63"/>
                <a:gd fmla="*/ 4 w 10" name="T64"/>
                <a:gd fmla="*/ 7 h 17" name="T65"/>
                <a:gd fmla="*/ 4 w 10" name="T66"/>
                <a:gd fmla="*/ 6 h 17" name="T67"/>
                <a:gd fmla="*/ 4 w 10" name="T68"/>
                <a:gd fmla="*/ 6 h 17" name="T69"/>
                <a:gd fmla="*/ 4 w 10" name="T70"/>
                <a:gd fmla="*/ 6 h 17" name="T71"/>
                <a:gd fmla="*/ 4 w 10" name="T72"/>
                <a:gd fmla="*/ 7 h 17" name="T73"/>
                <a:gd fmla="*/ 6 w 10" name="T74"/>
                <a:gd fmla="*/ 5 h 17" name="T75"/>
                <a:gd fmla="*/ 7 w 10" name="T76"/>
                <a:gd fmla="*/ 4 h 17" name="T77"/>
                <a:gd fmla="*/ 6 w 10" name="T78"/>
                <a:gd fmla="*/ 5 h 17" name="T79"/>
                <a:gd fmla="*/ 6 w 10" name="T80"/>
                <a:gd fmla="*/ 5 h 17" name="T81"/>
                <a:gd fmla="*/ 7 w 10" name="T82"/>
                <a:gd fmla="*/ 4 h 17" name="T83"/>
                <a:gd fmla="*/ 6 w 10" name="T84"/>
                <a:gd fmla="*/ 5 h 1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 w="10">
                  <a:moveTo>
                    <a:pt x="3" y="15"/>
                  </a:moveTo>
                  <a:cubicBezTo>
                    <a:pt x="0" y="13"/>
                    <a:pt x="0" y="9"/>
                    <a:pt x="0" y="7"/>
                  </a:cubicBezTo>
                  <a:cubicBezTo>
                    <a:pt x="0" y="7"/>
                    <a:pt x="0" y="7"/>
                    <a:pt x="0" y="7"/>
                  </a:cubicBezTo>
                  <a:cubicBezTo>
                    <a:pt x="2" y="7"/>
                    <a:pt x="2" y="7"/>
                    <a:pt x="2" y="7"/>
                  </a:cubicBezTo>
                  <a:cubicBezTo>
                    <a:pt x="0" y="7"/>
                    <a:pt x="0" y="7"/>
                    <a:pt x="0" y="7"/>
                  </a:cubicBezTo>
                  <a:cubicBezTo>
                    <a:pt x="0" y="6"/>
                    <a:pt x="0" y="5"/>
                    <a:pt x="0" y="4"/>
                  </a:cubicBezTo>
                  <a:cubicBezTo>
                    <a:pt x="0" y="4"/>
                    <a:pt x="0" y="4"/>
                    <a:pt x="0" y="4"/>
                  </a:cubicBezTo>
                  <a:cubicBezTo>
                    <a:pt x="0" y="4"/>
                    <a:pt x="0" y="4"/>
                    <a:pt x="0" y="4"/>
                  </a:cubicBezTo>
                  <a:cubicBezTo>
                    <a:pt x="0" y="4"/>
                    <a:pt x="0" y="4"/>
                    <a:pt x="0" y="4"/>
                  </a:cubicBezTo>
                  <a:cubicBezTo>
                    <a:pt x="0" y="2"/>
                    <a:pt x="1" y="2"/>
                    <a:pt x="1" y="1"/>
                  </a:cubicBezTo>
                  <a:cubicBezTo>
                    <a:pt x="1" y="1"/>
                    <a:pt x="1" y="1"/>
                    <a:pt x="1" y="1"/>
                  </a:cubicBezTo>
                  <a:cubicBezTo>
                    <a:pt x="2" y="0"/>
                    <a:pt x="3" y="0"/>
                    <a:pt x="4" y="0"/>
                  </a:cubicBezTo>
                  <a:cubicBezTo>
                    <a:pt x="4" y="0"/>
                    <a:pt x="4" y="0"/>
                    <a:pt x="4" y="0"/>
                  </a:cubicBezTo>
                  <a:cubicBezTo>
                    <a:pt x="7" y="0"/>
                    <a:pt x="8" y="2"/>
                    <a:pt x="8" y="3"/>
                  </a:cubicBezTo>
                  <a:cubicBezTo>
                    <a:pt x="8" y="3"/>
                    <a:pt x="8" y="3"/>
                    <a:pt x="8" y="3"/>
                  </a:cubicBezTo>
                  <a:cubicBezTo>
                    <a:pt x="8" y="3"/>
                    <a:pt x="8" y="4"/>
                    <a:pt x="8" y="4"/>
                  </a:cubicBezTo>
                  <a:cubicBezTo>
                    <a:pt x="8" y="4"/>
                    <a:pt x="8" y="4"/>
                    <a:pt x="8" y="4"/>
                  </a:cubicBezTo>
                  <a:cubicBezTo>
                    <a:pt x="8" y="4"/>
                    <a:pt x="8" y="4"/>
                    <a:pt x="8" y="4"/>
                  </a:cubicBezTo>
                  <a:cubicBezTo>
                    <a:pt x="8" y="4"/>
                    <a:pt x="8" y="4"/>
                    <a:pt x="8" y="4"/>
                  </a:cubicBezTo>
                  <a:cubicBezTo>
                    <a:pt x="8" y="5"/>
                    <a:pt x="8" y="6"/>
                    <a:pt x="8" y="8"/>
                  </a:cubicBezTo>
                  <a:cubicBezTo>
                    <a:pt x="8" y="8"/>
                    <a:pt x="8" y="8"/>
                    <a:pt x="8" y="8"/>
                  </a:cubicBezTo>
                  <a:cubicBezTo>
                    <a:pt x="8" y="8"/>
                    <a:pt x="8" y="8"/>
                    <a:pt x="8" y="8"/>
                  </a:cubicBezTo>
                  <a:cubicBezTo>
                    <a:pt x="8" y="8"/>
                    <a:pt x="8" y="9"/>
                    <a:pt x="8" y="9"/>
                  </a:cubicBezTo>
                  <a:cubicBezTo>
                    <a:pt x="8" y="9"/>
                    <a:pt x="8" y="9"/>
                    <a:pt x="8" y="9"/>
                  </a:cubicBezTo>
                  <a:cubicBezTo>
                    <a:pt x="8" y="9"/>
                    <a:pt x="8" y="9"/>
                    <a:pt x="8" y="9"/>
                  </a:cubicBezTo>
                  <a:cubicBezTo>
                    <a:pt x="10" y="11"/>
                    <a:pt x="10" y="11"/>
                    <a:pt x="10" y="11"/>
                  </a:cubicBezTo>
                  <a:cubicBezTo>
                    <a:pt x="4" y="17"/>
                    <a:pt x="4" y="17"/>
                    <a:pt x="4" y="17"/>
                  </a:cubicBezTo>
                  <a:cubicBezTo>
                    <a:pt x="3" y="15"/>
                    <a:pt x="3" y="15"/>
                    <a:pt x="3" y="15"/>
                  </a:cubicBezTo>
                  <a:close/>
                  <a:moveTo>
                    <a:pt x="4" y="9"/>
                  </a:moveTo>
                  <a:cubicBezTo>
                    <a:pt x="4" y="9"/>
                    <a:pt x="4" y="8"/>
                    <a:pt x="4" y="8"/>
                  </a:cubicBezTo>
                  <a:cubicBezTo>
                    <a:pt x="4" y="8"/>
                    <a:pt x="4" y="8"/>
                    <a:pt x="4" y="8"/>
                  </a:cubicBezTo>
                  <a:cubicBezTo>
                    <a:pt x="4" y="8"/>
                    <a:pt x="4" y="9"/>
                    <a:pt x="4" y="9"/>
                  </a:cubicBezTo>
                  <a:close/>
                  <a:moveTo>
                    <a:pt x="4" y="7"/>
                  </a:moveTo>
                  <a:cubicBezTo>
                    <a:pt x="4" y="7"/>
                    <a:pt x="4" y="7"/>
                    <a:pt x="4" y="6"/>
                  </a:cubicBezTo>
                  <a:cubicBezTo>
                    <a:pt x="4" y="6"/>
                    <a:pt x="4" y="6"/>
                    <a:pt x="4" y="6"/>
                  </a:cubicBezTo>
                  <a:cubicBezTo>
                    <a:pt x="4" y="6"/>
                    <a:pt x="4" y="6"/>
                    <a:pt x="4" y="6"/>
                  </a:cubicBezTo>
                  <a:cubicBezTo>
                    <a:pt x="4" y="7"/>
                    <a:pt x="4" y="7"/>
                    <a:pt x="4" y="7"/>
                  </a:cubicBezTo>
                  <a:close/>
                  <a:moveTo>
                    <a:pt x="6" y="5"/>
                  </a:moveTo>
                  <a:cubicBezTo>
                    <a:pt x="7" y="4"/>
                    <a:pt x="7" y="4"/>
                    <a:pt x="7" y="4"/>
                  </a:cubicBezTo>
                  <a:cubicBezTo>
                    <a:pt x="6" y="5"/>
                    <a:pt x="6" y="5"/>
                    <a:pt x="6" y="5"/>
                  </a:cubicBezTo>
                  <a:close/>
                  <a:moveTo>
                    <a:pt x="6" y="5"/>
                  </a:moveTo>
                  <a:cubicBezTo>
                    <a:pt x="7" y="4"/>
                    <a:pt x="7" y="4"/>
                    <a:pt x="7" y="4"/>
                  </a:cubicBezTo>
                  <a:cubicBezTo>
                    <a:pt x="6" y="5"/>
                    <a:pt x="6" y="5"/>
                    <a:pt x="6"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82"/>
            <p:cNvSpPr>
              <a:spLocks noEditPoints="1"/>
            </p:cNvSpPr>
            <p:nvPr/>
          </p:nvSpPr>
          <p:spPr bwMode="auto">
            <a:xfrm>
              <a:off x="1654" y="2065"/>
              <a:ext cx="104" cy="374"/>
            </a:xfrm>
            <a:custGeom>
              <a:gdLst>
                <a:gd fmla="*/ 24 w 104" name="T0"/>
                <a:gd fmla="*/ 287 h 374" name="T1"/>
                <a:gd fmla="*/ 32 w 104" name="T2"/>
                <a:gd fmla="*/ 283 h 374" name="T3"/>
                <a:gd fmla="*/ 40 w 104" name="T4"/>
                <a:gd fmla="*/ 283 h 374" name="T5"/>
                <a:gd fmla="*/ 32 w 104" name="T6"/>
                <a:gd fmla="*/ 283 h 374" name="T7"/>
                <a:gd fmla="*/ 24 w 104" name="T8"/>
                <a:gd fmla="*/ 287 h 374" name="T9"/>
                <a:gd fmla="*/ 24 w 104" name="T10"/>
                <a:gd fmla="*/ 287 h 374" name="T11"/>
                <a:gd fmla="*/ 0 w 104" name="T12"/>
                <a:gd fmla="*/ 0 h 374" name="T13"/>
                <a:gd fmla="*/ 16 w 104" name="T14"/>
                <a:gd fmla="*/ 0 h 374" name="T15"/>
                <a:gd fmla="*/ 104 w 104" name="T16"/>
                <a:gd fmla="*/ 283 h 374" name="T17"/>
                <a:gd fmla="*/ 104 w 104" name="T18"/>
                <a:gd fmla="*/ 374 h 374" name="T19"/>
                <a:gd fmla="*/ 24 w 104" name="T20"/>
                <a:gd fmla="*/ 287 h 374" name="T21"/>
                <a:gd fmla="*/ 24 w 104" name="T22"/>
                <a:gd fmla="*/ 287 h 374" name="T23"/>
                <a:gd fmla="*/ 88 w 104" name="T24"/>
                <a:gd fmla="*/ 330 h 374" name="T25"/>
                <a:gd fmla="*/ 88 w 104" name="T26"/>
                <a:gd fmla="*/ 283 h 374" name="T27"/>
                <a:gd fmla="*/ 24 w 104" name="T28"/>
                <a:gd fmla="*/ 75 h 374" name="T29"/>
                <a:gd fmla="*/ 40 w 104" name="T30"/>
                <a:gd fmla="*/ 279 h 374" name="T31"/>
                <a:gd fmla="*/ 88 w 104" name="T32"/>
                <a:gd fmla="*/ 330 h 374" name="T33"/>
                <a:gd fmla="*/ 88 w 104" name="T34"/>
                <a:gd fmla="*/ 330 h 37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74" w="104">
                  <a:moveTo>
                    <a:pt x="24" y="287"/>
                  </a:moveTo>
                  <a:lnTo>
                    <a:pt x="32" y="283"/>
                  </a:lnTo>
                  <a:lnTo>
                    <a:pt x="40" y="283"/>
                  </a:lnTo>
                  <a:lnTo>
                    <a:pt x="32" y="283"/>
                  </a:lnTo>
                  <a:lnTo>
                    <a:pt x="24" y="287"/>
                  </a:lnTo>
                  <a:lnTo>
                    <a:pt x="24" y="287"/>
                  </a:lnTo>
                  <a:lnTo>
                    <a:pt x="0" y="0"/>
                  </a:lnTo>
                  <a:lnTo>
                    <a:pt x="16" y="0"/>
                  </a:lnTo>
                  <a:lnTo>
                    <a:pt x="104" y="283"/>
                  </a:lnTo>
                  <a:lnTo>
                    <a:pt x="104" y="374"/>
                  </a:lnTo>
                  <a:lnTo>
                    <a:pt x="24" y="287"/>
                  </a:lnTo>
                  <a:lnTo>
                    <a:pt x="24" y="287"/>
                  </a:lnTo>
                  <a:close/>
                  <a:moveTo>
                    <a:pt x="88" y="330"/>
                  </a:moveTo>
                  <a:lnTo>
                    <a:pt x="88" y="283"/>
                  </a:lnTo>
                  <a:lnTo>
                    <a:pt x="24" y="75"/>
                  </a:lnTo>
                  <a:lnTo>
                    <a:pt x="40" y="279"/>
                  </a:lnTo>
                  <a:lnTo>
                    <a:pt x="88" y="330"/>
                  </a:lnTo>
                  <a:lnTo>
                    <a:pt x="88" y="33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83"/>
            <p:cNvSpPr>
              <a:spLocks noEditPoints="1"/>
            </p:cNvSpPr>
            <p:nvPr/>
          </p:nvSpPr>
          <p:spPr bwMode="auto">
            <a:xfrm>
              <a:off x="1646" y="2053"/>
              <a:ext cx="120" cy="406"/>
            </a:xfrm>
            <a:custGeom>
              <a:gdLst>
                <a:gd fmla="*/ 28 w 120" name="T0"/>
                <a:gd fmla="*/ 306 h 406" name="T1"/>
                <a:gd fmla="*/ 24 w 120" name="T2"/>
                <a:gd fmla="*/ 303 h 406" name="T3"/>
                <a:gd fmla="*/ 24 w 120" name="T4"/>
                <a:gd fmla="*/ 303 h 406" name="T5"/>
                <a:gd fmla="*/ 24 w 120" name="T6"/>
                <a:gd fmla="*/ 299 h 406" name="T7"/>
                <a:gd fmla="*/ 24 w 120" name="T8"/>
                <a:gd fmla="*/ 299 h 406" name="T9"/>
                <a:gd fmla="*/ 0 w 120" name="T10"/>
                <a:gd fmla="*/ 8 h 406" name="T11"/>
                <a:gd fmla="*/ 28 w 120" name="T12"/>
                <a:gd fmla="*/ 0 h 406" name="T13"/>
                <a:gd fmla="*/ 120 w 120" name="T14"/>
                <a:gd fmla="*/ 291 h 406" name="T15"/>
                <a:gd fmla="*/ 120 w 120" name="T16"/>
                <a:gd fmla="*/ 406 h 406" name="T17"/>
                <a:gd fmla="*/ 28 w 120" name="T18"/>
                <a:gd fmla="*/ 306 h 406" name="T19"/>
                <a:gd fmla="*/ 28 w 120" name="T20"/>
                <a:gd fmla="*/ 306 h 406" name="T21"/>
                <a:gd fmla="*/ 104 w 120" name="T22"/>
                <a:gd fmla="*/ 362 h 406" name="T23"/>
                <a:gd fmla="*/ 104 w 120" name="T24"/>
                <a:gd fmla="*/ 295 h 406" name="T25"/>
                <a:gd fmla="*/ 104 w 120" name="T26"/>
                <a:gd fmla="*/ 342 h 406" name="T27"/>
                <a:gd fmla="*/ 104 w 120" name="T28"/>
                <a:gd fmla="*/ 362 h 406" name="T29"/>
                <a:gd fmla="*/ 48 w 120" name="T30"/>
                <a:gd fmla="*/ 303 h 406" name="T31"/>
                <a:gd fmla="*/ 48 w 120" name="T32"/>
                <a:gd fmla="*/ 303 h 406" name="T33"/>
                <a:gd fmla="*/ 104 w 120" name="T34"/>
                <a:gd fmla="*/ 362 h 406" name="T35"/>
                <a:gd fmla="*/ 104 w 120" name="T36"/>
                <a:gd fmla="*/ 362 h 406" name="T37"/>
                <a:gd fmla="*/ 96 w 120" name="T38"/>
                <a:gd fmla="*/ 342 h 406" name="T39"/>
                <a:gd fmla="*/ 100 w 120" name="T40"/>
                <a:gd fmla="*/ 338 h 406" name="T41"/>
                <a:gd fmla="*/ 96 w 120" name="T42"/>
                <a:gd fmla="*/ 342 h 406" name="T43"/>
                <a:gd fmla="*/ 96 w 120" name="T44"/>
                <a:gd fmla="*/ 342 h 406" name="T45"/>
                <a:gd fmla="*/ 56 w 120" name="T46"/>
                <a:gd fmla="*/ 287 h 406" name="T47"/>
                <a:gd fmla="*/ 88 w 120" name="T48"/>
                <a:gd fmla="*/ 322 h 406" name="T49"/>
                <a:gd fmla="*/ 88 w 120" name="T50"/>
                <a:gd fmla="*/ 295 h 406" name="T51"/>
                <a:gd fmla="*/ 44 w 120" name="T52"/>
                <a:gd fmla="*/ 159 h 406" name="T53"/>
                <a:gd fmla="*/ 56 w 120" name="T54"/>
                <a:gd fmla="*/ 287 h 406" name="T55"/>
                <a:gd fmla="*/ 56 w 120" name="T56"/>
                <a:gd fmla="*/ 287 h 406" name="T57"/>
                <a:gd fmla="*/ 40 w 120" name="T58"/>
                <a:gd fmla="*/ 287 h 406" name="T59"/>
                <a:gd fmla="*/ 40 w 120" name="T60"/>
                <a:gd fmla="*/ 275 h 406" name="T61"/>
                <a:gd fmla="*/ 40 w 120" name="T62"/>
                <a:gd fmla="*/ 287 h 406" name="T63"/>
                <a:gd fmla="*/ 40 w 120" name="T64"/>
                <a:gd fmla="*/ 287 h 406" name="T65"/>
                <a:gd fmla="*/ 16 w 120" name="T66"/>
                <a:gd fmla="*/ 20 h 406" name="T67"/>
                <a:gd fmla="*/ 24 w 120" name="T68"/>
                <a:gd fmla="*/ 87 h 406" name="T69"/>
                <a:gd fmla="*/ 40 w 120" name="T70"/>
                <a:gd fmla="*/ 83 h 406" name="T71"/>
                <a:gd fmla="*/ 20 w 120" name="T72"/>
                <a:gd fmla="*/ 20 h 406" name="T73"/>
                <a:gd fmla="*/ 16 w 120" name="T74"/>
                <a:gd fmla="*/ 20 h 406" name="T75"/>
                <a:gd fmla="*/ 16 w 120" name="T76"/>
                <a:gd fmla="*/ 20 h 40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06" w="120">
                  <a:moveTo>
                    <a:pt x="28" y="306"/>
                  </a:moveTo>
                  <a:lnTo>
                    <a:pt x="24" y="303"/>
                  </a:lnTo>
                  <a:lnTo>
                    <a:pt x="24" y="303"/>
                  </a:lnTo>
                  <a:lnTo>
                    <a:pt x="24" y="299"/>
                  </a:lnTo>
                  <a:lnTo>
                    <a:pt x="24" y="299"/>
                  </a:lnTo>
                  <a:lnTo>
                    <a:pt x="0" y="8"/>
                  </a:lnTo>
                  <a:lnTo>
                    <a:pt x="28" y="0"/>
                  </a:lnTo>
                  <a:lnTo>
                    <a:pt x="120" y="291"/>
                  </a:lnTo>
                  <a:lnTo>
                    <a:pt x="120" y="406"/>
                  </a:lnTo>
                  <a:lnTo>
                    <a:pt x="28" y="306"/>
                  </a:lnTo>
                  <a:lnTo>
                    <a:pt x="28" y="306"/>
                  </a:lnTo>
                  <a:close/>
                  <a:moveTo>
                    <a:pt x="104" y="362"/>
                  </a:moveTo>
                  <a:lnTo>
                    <a:pt x="104" y="295"/>
                  </a:lnTo>
                  <a:lnTo>
                    <a:pt x="104" y="342"/>
                  </a:lnTo>
                  <a:lnTo>
                    <a:pt x="104" y="362"/>
                  </a:lnTo>
                  <a:lnTo>
                    <a:pt x="48" y="303"/>
                  </a:lnTo>
                  <a:lnTo>
                    <a:pt x="48" y="303"/>
                  </a:lnTo>
                  <a:lnTo>
                    <a:pt x="104" y="362"/>
                  </a:lnTo>
                  <a:lnTo>
                    <a:pt x="104" y="362"/>
                  </a:lnTo>
                  <a:close/>
                  <a:moveTo>
                    <a:pt x="96" y="342"/>
                  </a:moveTo>
                  <a:lnTo>
                    <a:pt x="100" y="338"/>
                  </a:lnTo>
                  <a:lnTo>
                    <a:pt x="96" y="342"/>
                  </a:lnTo>
                  <a:lnTo>
                    <a:pt x="96" y="342"/>
                  </a:lnTo>
                  <a:close/>
                  <a:moveTo>
                    <a:pt x="56" y="287"/>
                  </a:moveTo>
                  <a:lnTo>
                    <a:pt x="88" y="322"/>
                  </a:lnTo>
                  <a:lnTo>
                    <a:pt x="88" y="295"/>
                  </a:lnTo>
                  <a:lnTo>
                    <a:pt x="44" y="159"/>
                  </a:lnTo>
                  <a:lnTo>
                    <a:pt x="56" y="287"/>
                  </a:lnTo>
                  <a:lnTo>
                    <a:pt x="56" y="287"/>
                  </a:lnTo>
                  <a:close/>
                  <a:moveTo>
                    <a:pt x="40" y="287"/>
                  </a:moveTo>
                  <a:lnTo>
                    <a:pt x="40" y="275"/>
                  </a:lnTo>
                  <a:lnTo>
                    <a:pt x="40" y="287"/>
                  </a:lnTo>
                  <a:lnTo>
                    <a:pt x="40" y="287"/>
                  </a:lnTo>
                  <a:close/>
                  <a:moveTo>
                    <a:pt x="16" y="20"/>
                  </a:moveTo>
                  <a:lnTo>
                    <a:pt x="24" y="87"/>
                  </a:lnTo>
                  <a:lnTo>
                    <a:pt x="40" y="83"/>
                  </a:lnTo>
                  <a:lnTo>
                    <a:pt x="20" y="20"/>
                  </a:lnTo>
                  <a:lnTo>
                    <a:pt x="16" y="20"/>
                  </a:lnTo>
                  <a:lnTo>
                    <a:pt x="16"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84"/>
            <p:cNvSpPr/>
            <p:nvPr/>
          </p:nvSpPr>
          <p:spPr bwMode="auto">
            <a:xfrm>
              <a:off x="1662" y="2559"/>
              <a:ext cx="84" cy="601"/>
            </a:xfrm>
            <a:custGeom>
              <a:gdLst>
                <a:gd fmla="*/ 0 w 21" name="T0"/>
                <a:gd fmla="*/ 147 h 151" name="T1"/>
                <a:gd fmla="*/ 16 w 21" name="T2"/>
                <a:gd fmla="*/ 143 h 151" name="T3"/>
                <a:gd fmla="*/ 9 w 21" name="T4"/>
                <a:gd fmla="*/ 96 h 151" name="T5"/>
                <a:gd fmla="*/ 9 w 21" name="T6"/>
                <a:gd fmla="*/ 96 h 151" name="T7"/>
                <a:gd fmla="*/ 3 w 21" name="T8"/>
                <a:gd fmla="*/ 3 h 151" name="T9"/>
                <a:gd fmla="*/ 3 w 21" name="T10"/>
                <a:gd fmla="*/ 3 h 151" name="T11"/>
                <a:gd fmla="*/ 3 w 21" name="T12"/>
                <a:gd fmla="*/ 0 h 151" name="T13"/>
                <a:gd fmla="*/ 3 w 21" name="T14"/>
                <a:gd fmla="*/ 0 h 151" name="T15"/>
                <a:gd fmla="*/ 3 w 21" name="T16"/>
                <a:gd fmla="*/ 0 h 151" name="T17"/>
                <a:gd fmla="*/ 7 w 21" name="T18"/>
                <a:gd fmla="*/ 0 h 151" name="T19"/>
                <a:gd fmla="*/ 7 w 21" name="T20"/>
                <a:gd fmla="*/ 3 h 151" name="T21"/>
                <a:gd fmla="*/ 7 w 21" name="T22"/>
                <a:gd fmla="*/ 3 h 151" name="T23"/>
                <a:gd fmla="*/ 13 w 21" name="T24"/>
                <a:gd fmla="*/ 94 h 151" name="T25"/>
                <a:gd fmla="*/ 13 w 21" name="T26"/>
                <a:gd fmla="*/ 94 h 151" name="T27"/>
                <a:gd fmla="*/ 20 w 21" name="T28"/>
                <a:gd fmla="*/ 145 h 151" name="T29"/>
                <a:gd fmla="*/ 20 w 21" name="T30"/>
                <a:gd fmla="*/ 145 h 151" name="T31"/>
                <a:gd fmla="*/ 21 w 21" name="T32"/>
                <a:gd fmla="*/ 146 h 151" name="T33"/>
                <a:gd fmla="*/ 1 w 21" name="T34"/>
                <a:gd fmla="*/ 151 h 151" name="T35"/>
                <a:gd fmla="*/ 0 w 21" name="T36"/>
                <a:gd fmla="*/ 147 h 15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51" w="21">
                  <a:moveTo>
                    <a:pt x="0" y="147"/>
                  </a:moveTo>
                  <a:cubicBezTo>
                    <a:pt x="16" y="143"/>
                    <a:pt x="16" y="143"/>
                    <a:pt x="16" y="143"/>
                  </a:cubicBezTo>
                  <a:cubicBezTo>
                    <a:pt x="16" y="137"/>
                    <a:pt x="15" y="116"/>
                    <a:pt x="9" y="96"/>
                  </a:cubicBezTo>
                  <a:cubicBezTo>
                    <a:pt x="9" y="96"/>
                    <a:pt x="9" y="96"/>
                    <a:pt x="9" y="96"/>
                  </a:cubicBezTo>
                  <a:cubicBezTo>
                    <a:pt x="3" y="74"/>
                    <a:pt x="3" y="17"/>
                    <a:pt x="3" y="3"/>
                  </a:cubicBezTo>
                  <a:cubicBezTo>
                    <a:pt x="3" y="3"/>
                    <a:pt x="3" y="3"/>
                    <a:pt x="3" y="3"/>
                  </a:cubicBezTo>
                  <a:cubicBezTo>
                    <a:pt x="3" y="1"/>
                    <a:pt x="3" y="0"/>
                    <a:pt x="3" y="0"/>
                  </a:cubicBezTo>
                  <a:cubicBezTo>
                    <a:pt x="3" y="0"/>
                    <a:pt x="3" y="0"/>
                    <a:pt x="3" y="0"/>
                  </a:cubicBezTo>
                  <a:cubicBezTo>
                    <a:pt x="3" y="0"/>
                    <a:pt x="3" y="0"/>
                    <a:pt x="3" y="0"/>
                  </a:cubicBezTo>
                  <a:cubicBezTo>
                    <a:pt x="7" y="0"/>
                    <a:pt x="7" y="0"/>
                    <a:pt x="7" y="0"/>
                  </a:cubicBezTo>
                  <a:cubicBezTo>
                    <a:pt x="7" y="0"/>
                    <a:pt x="7" y="1"/>
                    <a:pt x="7" y="3"/>
                  </a:cubicBezTo>
                  <a:cubicBezTo>
                    <a:pt x="7" y="3"/>
                    <a:pt x="7" y="3"/>
                    <a:pt x="7" y="3"/>
                  </a:cubicBezTo>
                  <a:cubicBezTo>
                    <a:pt x="7" y="17"/>
                    <a:pt x="7" y="74"/>
                    <a:pt x="13" y="94"/>
                  </a:cubicBezTo>
                  <a:cubicBezTo>
                    <a:pt x="13" y="94"/>
                    <a:pt x="13" y="94"/>
                    <a:pt x="13" y="94"/>
                  </a:cubicBezTo>
                  <a:cubicBezTo>
                    <a:pt x="20" y="119"/>
                    <a:pt x="20" y="144"/>
                    <a:pt x="20" y="145"/>
                  </a:cubicBezTo>
                  <a:cubicBezTo>
                    <a:pt x="20" y="145"/>
                    <a:pt x="20" y="145"/>
                    <a:pt x="20" y="145"/>
                  </a:cubicBezTo>
                  <a:cubicBezTo>
                    <a:pt x="21" y="146"/>
                    <a:pt x="21" y="146"/>
                    <a:pt x="21" y="146"/>
                  </a:cubicBezTo>
                  <a:cubicBezTo>
                    <a:pt x="1" y="151"/>
                    <a:pt x="1" y="151"/>
                    <a:pt x="1" y="151"/>
                  </a:cubicBezTo>
                  <a:cubicBezTo>
                    <a:pt x="0" y="147"/>
                    <a:pt x="0" y="147"/>
                    <a:pt x="0"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85"/>
            <p:cNvSpPr>
              <a:spLocks noEditPoints="1"/>
            </p:cNvSpPr>
            <p:nvPr/>
          </p:nvSpPr>
          <p:spPr bwMode="auto">
            <a:xfrm>
              <a:off x="1650" y="2551"/>
              <a:ext cx="104" cy="617"/>
            </a:xfrm>
            <a:custGeom>
              <a:gdLst>
                <a:gd fmla="*/ 2 w 26" name="T0"/>
                <a:gd fmla="*/ 153 h 155" name="T1"/>
                <a:gd fmla="*/ 1 w 26" name="T2"/>
                <a:gd fmla="*/ 149 h 155" name="T3"/>
                <a:gd fmla="*/ 3 w 26" name="T4"/>
                <a:gd fmla="*/ 149 h 155" name="T5"/>
                <a:gd fmla="*/ 3 w 26" name="T6"/>
                <a:gd fmla="*/ 151 h 155" name="T7"/>
                <a:gd fmla="*/ 3 w 26" name="T8"/>
                <a:gd fmla="*/ 149 h 155" name="T9"/>
                <a:gd fmla="*/ 1 w 26" name="T10"/>
                <a:gd fmla="*/ 149 h 155" name="T11"/>
                <a:gd fmla="*/ 0 w 26" name="T12"/>
                <a:gd fmla="*/ 147 h 155" name="T13"/>
                <a:gd fmla="*/ 17 w 26" name="T14"/>
                <a:gd fmla="*/ 143 h 155" name="T15"/>
                <a:gd fmla="*/ 10 w 26" name="T16"/>
                <a:gd fmla="*/ 98 h 155" name="T17"/>
                <a:gd fmla="*/ 10 w 26" name="T18"/>
                <a:gd fmla="*/ 98 h 155" name="T19"/>
                <a:gd fmla="*/ 4 w 26" name="T20"/>
                <a:gd fmla="*/ 5 h 155" name="T21"/>
                <a:gd fmla="*/ 4 w 26" name="T22"/>
                <a:gd fmla="*/ 5 h 155" name="T23"/>
                <a:gd fmla="*/ 4 w 26" name="T24"/>
                <a:gd fmla="*/ 4 h 155" name="T25"/>
                <a:gd fmla="*/ 4 w 26" name="T26"/>
                <a:gd fmla="*/ 4 h 155" name="T27"/>
                <a:gd fmla="*/ 4 w 26" name="T28"/>
                <a:gd fmla="*/ 2 h 155" name="T29"/>
                <a:gd fmla="*/ 4 w 26" name="T30"/>
                <a:gd fmla="*/ 2 h 155" name="T31"/>
                <a:gd fmla="*/ 4 w 26" name="T32"/>
                <a:gd fmla="*/ 1 h 155" name="T33"/>
                <a:gd fmla="*/ 4 w 26" name="T34"/>
                <a:gd fmla="*/ 1 h 155" name="T35"/>
                <a:gd fmla="*/ 6 w 26" name="T36"/>
                <a:gd fmla="*/ 0 h 155" name="T37"/>
                <a:gd fmla="*/ 6 w 26" name="T38"/>
                <a:gd fmla="*/ 0 h 155" name="T39"/>
                <a:gd fmla="*/ 6 w 26" name="T40"/>
                <a:gd fmla="*/ 0 h 155" name="T41"/>
                <a:gd fmla="*/ 6 w 26" name="T42"/>
                <a:gd fmla="*/ 0 h 155" name="T43"/>
                <a:gd fmla="*/ 12 w 26" name="T44"/>
                <a:gd fmla="*/ 0 h 155" name="T45"/>
                <a:gd fmla="*/ 12 w 26" name="T46"/>
                <a:gd fmla="*/ 2 h 155" name="T47"/>
                <a:gd fmla="*/ 12 w 26" name="T48"/>
                <a:gd fmla="*/ 5 h 155" name="T49"/>
                <a:gd fmla="*/ 12 w 26" name="T50"/>
                <a:gd fmla="*/ 5 h 155" name="T51"/>
                <a:gd fmla="*/ 12 w 26" name="T52"/>
                <a:gd fmla="*/ 6 h 155" name="T53"/>
                <a:gd fmla="*/ 12 w 26" name="T54"/>
                <a:gd fmla="*/ 6 h 155" name="T55"/>
                <a:gd fmla="*/ 18 w 26" name="T56"/>
                <a:gd fmla="*/ 96 h 155" name="T57"/>
                <a:gd fmla="*/ 18 w 26" name="T58"/>
                <a:gd fmla="*/ 96 h 155" name="T59"/>
                <a:gd fmla="*/ 25 w 26" name="T60"/>
                <a:gd fmla="*/ 146 h 155" name="T61"/>
                <a:gd fmla="*/ 25 w 26" name="T62"/>
                <a:gd fmla="*/ 146 h 155" name="T63"/>
                <a:gd fmla="*/ 26 w 26" name="T64"/>
                <a:gd fmla="*/ 150 h 155" name="T65"/>
                <a:gd fmla="*/ 2 w 26" name="T66"/>
                <a:gd fmla="*/ 155 h 155" name="T67"/>
                <a:gd fmla="*/ 2 w 26" name="T68"/>
                <a:gd fmla="*/ 153 h 155" name="T69"/>
                <a:gd fmla="*/ 5 w 26" name="T70"/>
                <a:gd fmla="*/ 150 h 155" name="T71"/>
                <a:gd fmla="*/ 21 w 26" name="T72"/>
                <a:gd fmla="*/ 147 h 155" name="T73"/>
                <a:gd fmla="*/ 21 w 26" name="T74"/>
                <a:gd fmla="*/ 147 h 155" name="T75"/>
                <a:gd fmla="*/ 21 w 26" name="T76"/>
                <a:gd fmla="*/ 147 h 155" name="T77"/>
                <a:gd fmla="*/ 5 w 26" name="T78"/>
                <a:gd fmla="*/ 150 h 155" name="T79"/>
                <a:gd fmla="*/ 5 w 26" name="T80"/>
                <a:gd fmla="*/ 150 h 155" name="T81"/>
                <a:gd fmla="*/ 21 w 26" name="T82"/>
                <a:gd fmla="*/ 145 h 155" name="T83"/>
                <a:gd fmla="*/ 21 w 26" name="T84"/>
                <a:gd fmla="*/ 146 h 155" name="T85"/>
                <a:gd fmla="*/ 17 w 26" name="T86"/>
                <a:gd fmla="*/ 110 h 155" name="T87"/>
                <a:gd fmla="*/ 17 w 26" name="T88"/>
                <a:gd fmla="*/ 110 h 155" name="T89"/>
                <a:gd fmla="*/ 21 w 26" name="T90"/>
                <a:gd fmla="*/ 145 h 155" name="T91"/>
                <a:gd fmla="*/ 17 w 26" name="T92"/>
                <a:gd fmla="*/ 110 h 155" name="T93"/>
                <a:gd fmla="*/ 17 w 26" name="T94"/>
                <a:gd fmla="*/ 110 h 155" name="T95"/>
                <a:gd fmla="*/ 17 w 26" name="T96"/>
                <a:gd fmla="*/ 110 h 155" name="T97"/>
                <a:gd fmla="*/ 17 w 26" name="T98"/>
                <a:gd fmla="*/ 110 h 155" name="T99"/>
                <a:gd fmla="*/ 8 w 26" name="T100"/>
                <a:gd fmla="*/ 4 h 155" name="T101"/>
                <a:gd fmla="*/ 8 w 26" name="T102"/>
                <a:gd fmla="*/ 5 h 155" name="T103"/>
                <a:gd fmla="*/ 8 w 26" name="T104"/>
                <a:gd fmla="*/ 5 h 155" name="T105"/>
                <a:gd fmla="*/ 8 w 26" name="T106"/>
                <a:gd fmla="*/ 4 h 155" name="T107"/>
                <a:gd fmla="*/ 8 w 26" name="T108"/>
                <a:gd fmla="*/ 4 h 155" name="T109"/>
                <a:gd fmla="*/ 8 w 26" name="T110"/>
                <a:gd fmla="*/ 4 h 155" name="T111"/>
                <a:gd fmla="*/ 8 w 26" name="T112"/>
                <a:gd fmla="*/ 4 h 155"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55" w="26">
                  <a:moveTo>
                    <a:pt x="2" y="153"/>
                  </a:moveTo>
                  <a:cubicBezTo>
                    <a:pt x="1" y="149"/>
                    <a:pt x="1" y="149"/>
                    <a:pt x="1" y="149"/>
                  </a:cubicBezTo>
                  <a:cubicBezTo>
                    <a:pt x="3" y="149"/>
                    <a:pt x="3" y="149"/>
                    <a:pt x="3" y="149"/>
                  </a:cubicBezTo>
                  <a:cubicBezTo>
                    <a:pt x="3" y="151"/>
                    <a:pt x="3" y="151"/>
                    <a:pt x="3" y="151"/>
                  </a:cubicBezTo>
                  <a:cubicBezTo>
                    <a:pt x="3" y="149"/>
                    <a:pt x="3" y="149"/>
                    <a:pt x="3" y="149"/>
                  </a:cubicBezTo>
                  <a:cubicBezTo>
                    <a:pt x="1" y="149"/>
                    <a:pt x="1" y="149"/>
                    <a:pt x="1" y="149"/>
                  </a:cubicBezTo>
                  <a:cubicBezTo>
                    <a:pt x="0" y="147"/>
                    <a:pt x="0" y="147"/>
                    <a:pt x="0" y="147"/>
                  </a:cubicBezTo>
                  <a:cubicBezTo>
                    <a:pt x="17" y="143"/>
                    <a:pt x="17" y="143"/>
                    <a:pt x="17" y="143"/>
                  </a:cubicBezTo>
                  <a:cubicBezTo>
                    <a:pt x="17" y="136"/>
                    <a:pt x="15" y="116"/>
                    <a:pt x="10" y="98"/>
                  </a:cubicBezTo>
                  <a:cubicBezTo>
                    <a:pt x="10" y="98"/>
                    <a:pt x="10" y="98"/>
                    <a:pt x="10" y="98"/>
                  </a:cubicBezTo>
                  <a:cubicBezTo>
                    <a:pt x="4" y="76"/>
                    <a:pt x="4" y="19"/>
                    <a:pt x="4" y="5"/>
                  </a:cubicBezTo>
                  <a:cubicBezTo>
                    <a:pt x="4" y="5"/>
                    <a:pt x="4" y="5"/>
                    <a:pt x="4" y="5"/>
                  </a:cubicBezTo>
                  <a:cubicBezTo>
                    <a:pt x="4" y="5"/>
                    <a:pt x="4" y="4"/>
                    <a:pt x="4" y="4"/>
                  </a:cubicBezTo>
                  <a:cubicBezTo>
                    <a:pt x="4" y="4"/>
                    <a:pt x="4" y="4"/>
                    <a:pt x="4" y="4"/>
                  </a:cubicBezTo>
                  <a:cubicBezTo>
                    <a:pt x="4" y="2"/>
                    <a:pt x="4" y="2"/>
                    <a:pt x="4" y="2"/>
                  </a:cubicBezTo>
                  <a:cubicBezTo>
                    <a:pt x="4" y="2"/>
                    <a:pt x="4" y="2"/>
                    <a:pt x="4" y="2"/>
                  </a:cubicBezTo>
                  <a:cubicBezTo>
                    <a:pt x="4" y="2"/>
                    <a:pt x="4" y="2"/>
                    <a:pt x="4" y="1"/>
                  </a:cubicBezTo>
                  <a:cubicBezTo>
                    <a:pt x="4" y="1"/>
                    <a:pt x="4" y="1"/>
                    <a:pt x="4" y="1"/>
                  </a:cubicBezTo>
                  <a:cubicBezTo>
                    <a:pt x="4" y="0"/>
                    <a:pt x="5" y="0"/>
                    <a:pt x="6" y="0"/>
                  </a:cubicBezTo>
                  <a:cubicBezTo>
                    <a:pt x="6" y="0"/>
                    <a:pt x="6" y="0"/>
                    <a:pt x="6" y="0"/>
                  </a:cubicBezTo>
                  <a:cubicBezTo>
                    <a:pt x="6" y="0"/>
                    <a:pt x="6" y="0"/>
                    <a:pt x="6" y="0"/>
                  </a:cubicBezTo>
                  <a:cubicBezTo>
                    <a:pt x="6" y="0"/>
                    <a:pt x="6" y="0"/>
                    <a:pt x="6" y="0"/>
                  </a:cubicBezTo>
                  <a:cubicBezTo>
                    <a:pt x="12" y="0"/>
                    <a:pt x="12" y="0"/>
                    <a:pt x="12" y="0"/>
                  </a:cubicBezTo>
                  <a:cubicBezTo>
                    <a:pt x="12" y="2"/>
                    <a:pt x="12" y="2"/>
                    <a:pt x="12" y="2"/>
                  </a:cubicBezTo>
                  <a:cubicBezTo>
                    <a:pt x="12" y="2"/>
                    <a:pt x="12" y="3"/>
                    <a:pt x="12" y="5"/>
                  </a:cubicBezTo>
                  <a:cubicBezTo>
                    <a:pt x="12" y="5"/>
                    <a:pt x="12" y="5"/>
                    <a:pt x="12" y="5"/>
                  </a:cubicBezTo>
                  <a:cubicBezTo>
                    <a:pt x="12" y="5"/>
                    <a:pt x="12" y="6"/>
                    <a:pt x="12" y="6"/>
                  </a:cubicBezTo>
                  <a:cubicBezTo>
                    <a:pt x="12" y="6"/>
                    <a:pt x="12" y="6"/>
                    <a:pt x="12" y="6"/>
                  </a:cubicBezTo>
                  <a:cubicBezTo>
                    <a:pt x="12" y="21"/>
                    <a:pt x="12" y="77"/>
                    <a:pt x="18" y="96"/>
                  </a:cubicBezTo>
                  <a:cubicBezTo>
                    <a:pt x="18" y="96"/>
                    <a:pt x="18" y="96"/>
                    <a:pt x="18" y="96"/>
                  </a:cubicBezTo>
                  <a:cubicBezTo>
                    <a:pt x="25" y="121"/>
                    <a:pt x="25" y="146"/>
                    <a:pt x="25" y="146"/>
                  </a:cubicBezTo>
                  <a:cubicBezTo>
                    <a:pt x="25" y="146"/>
                    <a:pt x="25" y="146"/>
                    <a:pt x="25" y="146"/>
                  </a:cubicBezTo>
                  <a:cubicBezTo>
                    <a:pt x="26" y="150"/>
                    <a:pt x="26" y="150"/>
                    <a:pt x="26" y="150"/>
                  </a:cubicBezTo>
                  <a:cubicBezTo>
                    <a:pt x="2" y="155"/>
                    <a:pt x="2" y="155"/>
                    <a:pt x="2" y="155"/>
                  </a:cubicBezTo>
                  <a:cubicBezTo>
                    <a:pt x="2" y="153"/>
                    <a:pt x="2" y="153"/>
                    <a:pt x="2" y="153"/>
                  </a:cubicBezTo>
                  <a:close/>
                  <a:moveTo>
                    <a:pt x="5" y="150"/>
                  </a:moveTo>
                  <a:cubicBezTo>
                    <a:pt x="21" y="147"/>
                    <a:pt x="21" y="147"/>
                    <a:pt x="21" y="147"/>
                  </a:cubicBezTo>
                  <a:cubicBezTo>
                    <a:pt x="21" y="147"/>
                    <a:pt x="21" y="147"/>
                    <a:pt x="21" y="147"/>
                  </a:cubicBezTo>
                  <a:cubicBezTo>
                    <a:pt x="21" y="147"/>
                    <a:pt x="21" y="147"/>
                    <a:pt x="21" y="147"/>
                  </a:cubicBezTo>
                  <a:cubicBezTo>
                    <a:pt x="5" y="150"/>
                    <a:pt x="5" y="150"/>
                    <a:pt x="5" y="150"/>
                  </a:cubicBezTo>
                  <a:cubicBezTo>
                    <a:pt x="5" y="150"/>
                    <a:pt x="5" y="150"/>
                    <a:pt x="5" y="150"/>
                  </a:cubicBezTo>
                  <a:close/>
                  <a:moveTo>
                    <a:pt x="21" y="145"/>
                  </a:moveTo>
                  <a:cubicBezTo>
                    <a:pt x="21" y="146"/>
                    <a:pt x="21" y="146"/>
                    <a:pt x="21" y="146"/>
                  </a:cubicBezTo>
                  <a:cubicBezTo>
                    <a:pt x="21" y="143"/>
                    <a:pt x="21" y="128"/>
                    <a:pt x="17" y="110"/>
                  </a:cubicBezTo>
                  <a:cubicBezTo>
                    <a:pt x="17" y="110"/>
                    <a:pt x="17" y="110"/>
                    <a:pt x="17" y="110"/>
                  </a:cubicBezTo>
                  <a:cubicBezTo>
                    <a:pt x="20" y="126"/>
                    <a:pt x="21" y="140"/>
                    <a:pt x="21" y="145"/>
                  </a:cubicBezTo>
                  <a:close/>
                  <a:moveTo>
                    <a:pt x="17" y="110"/>
                  </a:moveTo>
                  <a:cubicBezTo>
                    <a:pt x="17" y="110"/>
                    <a:pt x="17" y="110"/>
                    <a:pt x="17" y="110"/>
                  </a:cubicBezTo>
                  <a:cubicBezTo>
                    <a:pt x="17" y="110"/>
                    <a:pt x="17" y="110"/>
                    <a:pt x="17" y="110"/>
                  </a:cubicBezTo>
                  <a:cubicBezTo>
                    <a:pt x="17" y="110"/>
                    <a:pt x="17" y="110"/>
                    <a:pt x="17" y="110"/>
                  </a:cubicBezTo>
                  <a:close/>
                  <a:moveTo>
                    <a:pt x="8" y="4"/>
                  </a:moveTo>
                  <a:cubicBezTo>
                    <a:pt x="8" y="4"/>
                    <a:pt x="8" y="4"/>
                    <a:pt x="8" y="5"/>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86"/>
            <p:cNvSpPr/>
            <p:nvPr/>
          </p:nvSpPr>
          <p:spPr bwMode="auto">
            <a:xfrm>
              <a:off x="1865" y="2379"/>
              <a:ext cx="444" cy="160"/>
            </a:xfrm>
            <a:custGeom>
              <a:gdLst>
                <a:gd fmla="*/ 87 w 111" name="T0"/>
                <a:gd fmla="*/ 38 h 40" name="T1"/>
                <a:gd fmla="*/ 79 w 111" name="T2"/>
                <a:gd fmla="*/ 27 h 40" name="T3"/>
                <a:gd fmla="*/ 79 w 111" name="T4"/>
                <a:gd fmla="*/ 27 h 40" name="T5"/>
                <a:gd fmla="*/ 58 w 111" name="T6"/>
                <a:gd fmla="*/ 7 h 40" name="T7"/>
                <a:gd fmla="*/ 58 w 111" name="T8"/>
                <a:gd fmla="*/ 7 h 40" name="T9"/>
                <a:gd fmla="*/ 49 w 111" name="T10"/>
                <a:gd fmla="*/ 4 h 40" name="T11"/>
                <a:gd fmla="*/ 49 w 111" name="T12"/>
                <a:gd fmla="*/ 4 h 40" name="T13"/>
                <a:gd fmla="*/ 19 w 111" name="T14"/>
                <a:gd fmla="*/ 15 h 40" name="T15"/>
                <a:gd fmla="*/ 19 w 111" name="T16"/>
                <a:gd fmla="*/ 15 h 40" name="T17"/>
                <a:gd fmla="*/ 2 w 111" name="T18"/>
                <a:gd fmla="*/ 25 h 40" name="T19"/>
                <a:gd fmla="*/ 2 w 111" name="T20"/>
                <a:gd fmla="*/ 25 h 40" name="T21"/>
                <a:gd fmla="*/ 0 w 111" name="T22"/>
                <a:gd fmla="*/ 22 h 40" name="T23"/>
                <a:gd fmla="*/ 49 w 111" name="T24"/>
                <a:gd fmla="*/ 0 h 40" name="T25"/>
                <a:gd fmla="*/ 49 w 111" name="T26"/>
                <a:gd fmla="*/ 0 h 40" name="T27"/>
                <a:gd fmla="*/ 60 w 111" name="T28"/>
                <a:gd fmla="*/ 3 h 40" name="T29"/>
                <a:gd fmla="*/ 60 w 111" name="T30"/>
                <a:gd fmla="*/ 3 h 40" name="T31"/>
                <a:gd fmla="*/ 89 w 111" name="T32"/>
                <a:gd fmla="*/ 35 h 40" name="T33"/>
                <a:gd fmla="*/ 89 w 111" name="T34"/>
                <a:gd fmla="*/ 35 h 40" name="T35"/>
                <a:gd fmla="*/ 109 w 111" name="T36"/>
                <a:gd fmla="*/ 25 h 40" name="T37"/>
                <a:gd fmla="*/ 111 w 111" name="T38"/>
                <a:gd fmla="*/ 29 h 40" name="T39"/>
                <a:gd fmla="*/ 88 w 111" name="T40"/>
                <a:gd fmla="*/ 40 h 40" name="T41"/>
                <a:gd fmla="*/ 87 w 111" name="T42"/>
                <a:gd fmla="*/ 38 h 4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0" w="110">
                  <a:moveTo>
                    <a:pt x="87" y="38"/>
                  </a:moveTo>
                  <a:cubicBezTo>
                    <a:pt x="87" y="38"/>
                    <a:pt x="84" y="33"/>
                    <a:pt x="79" y="27"/>
                  </a:cubicBezTo>
                  <a:cubicBezTo>
                    <a:pt x="79" y="27"/>
                    <a:pt x="79" y="27"/>
                    <a:pt x="79" y="27"/>
                  </a:cubicBezTo>
                  <a:cubicBezTo>
                    <a:pt x="74" y="21"/>
                    <a:pt x="67" y="13"/>
                    <a:pt x="58" y="7"/>
                  </a:cubicBezTo>
                  <a:cubicBezTo>
                    <a:pt x="58" y="7"/>
                    <a:pt x="58" y="7"/>
                    <a:pt x="58" y="7"/>
                  </a:cubicBezTo>
                  <a:cubicBezTo>
                    <a:pt x="56" y="5"/>
                    <a:pt x="53" y="4"/>
                    <a:pt x="49" y="4"/>
                  </a:cubicBezTo>
                  <a:cubicBezTo>
                    <a:pt x="49" y="4"/>
                    <a:pt x="49" y="4"/>
                    <a:pt x="49" y="4"/>
                  </a:cubicBezTo>
                  <a:cubicBezTo>
                    <a:pt x="40" y="4"/>
                    <a:pt x="28" y="9"/>
                    <a:pt x="19" y="15"/>
                  </a:cubicBezTo>
                  <a:cubicBezTo>
                    <a:pt x="19" y="15"/>
                    <a:pt x="19" y="15"/>
                    <a:pt x="19" y="15"/>
                  </a:cubicBezTo>
                  <a:cubicBezTo>
                    <a:pt x="9" y="20"/>
                    <a:pt x="2" y="25"/>
                    <a:pt x="2" y="25"/>
                  </a:cubicBezTo>
                  <a:cubicBezTo>
                    <a:pt x="2" y="25"/>
                    <a:pt x="2" y="25"/>
                    <a:pt x="2" y="25"/>
                  </a:cubicBezTo>
                  <a:cubicBezTo>
                    <a:pt x="0" y="22"/>
                    <a:pt x="0" y="22"/>
                    <a:pt x="0" y="22"/>
                  </a:cubicBezTo>
                  <a:cubicBezTo>
                    <a:pt x="0" y="22"/>
                    <a:pt x="28" y="0"/>
                    <a:pt x="49" y="0"/>
                  </a:cubicBezTo>
                  <a:cubicBezTo>
                    <a:pt x="49" y="0"/>
                    <a:pt x="49" y="0"/>
                    <a:pt x="49" y="0"/>
                  </a:cubicBezTo>
                  <a:cubicBezTo>
                    <a:pt x="53" y="0"/>
                    <a:pt x="57" y="1"/>
                    <a:pt x="60" y="3"/>
                  </a:cubicBezTo>
                  <a:cubicBezTo>
                    <a:pt x="60" y="3"/>
                    <a:pt x="60" y="3"/>
                    <a:pt x="60" y="3"/>
                  </a:cubicBezTo>
                  <a:cubicBezTo>
                    <a:pt x="76" y="14"/>
                    <a:pt x="86" y="30"/>
                    <a:pt x="89" y="35"/>
                  </a:cubicBezTo>
                  <a:cubicBezTo>
                    <a:pt x="89" y="35"/>
                    <a:pt x="89" y="35"/>
                    <a:pt x="89" y="35"/>
                  </a:cubicBezTo>
                  <a:cubicBezTo>
                    <a:pt x="109" y="25"/>
                    <a:pt x="109" y="25"/>
                    <a:pt x="109" y="25"/>
                  </a:cubicBezTo>
                  <a:cubicBezTo>
                    <a:pt x="111" y="29"/>
                    <a:pt x="111" y="29"/>
                    <a:pt x="111" y="29"/>
                  </a:cubicBezTo>
                  <a:cubicBezTo>
                    <a:pt x="88" y="40"/>
                    <a:pt x="88" y="40"/>
                    <a:pt x="88" y="40"/>
                  </a:cubicBezTo>
                  <a:cubicBezTo>
                    <a:pt x="87" y="38"/>
                    <a:pt x="87" y="38"/>
                    <a:pt x="87" y="3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87"/>
            <p:cNvSpPr>
              <a:spLocks noEditPoints="1"/>
            </p:cNvSpPr>
            <p:nvPr/>
          </p:nvSpPr>
          <p:spPr bwMode="auto">
            <a:xfrm>
              <a:off x="1849" y="2371"/>
              <a:ext cx="472" cy="176"/>
            </a:xfrm>
            <a:custGeom>
              <a:gdLst>
                <a:gd fmla="*/ 89 w 118" name="T0"/>
                <a:gd fmla="*/ 41 h 44" name="T1"/>
                <a:gd fmla="*/ 89 w 118" name="T2"/>
                <a:gd fmla="*/ 41 h 44" name="T3"/>
                <a:gd fmla="*/ 89 w 118" name="T4"/>
                <a:gd fmla="*/ 41 h 44" name="T5"/>
                <a:gd fmla="*/ 89 w 118" name="T6"/>
                <a:gd fmla="*/ 40 h 44" name="T7"/>
                <a:gd fmla="*/ 87 w 118" name="T8"/>
                <a:gd fmla="*/ 38 h 44" name="T9"/>
                <a:gd fmla="*/ 81 w 118" name="T10"/>
                <a:gd fmla="*/ 30 h 44" name="T11"/>
                <a:gd fmla="*/ 61 w 118" name="T12"/>
                <a:gd fmla="*/ 10 h 44" name="T13"/>
                <a:gd fmla="*/ 53 w 118" name="T14"/>
                <a:gd fmla="*/ 8 h 44" name="T15"/>
                <a:gd fmla="*/ 24 w 118" name="T16"/>
                <a:gd fmla="*/ 18 h 44" name="T17"/>
                <a:gd fmla="*/ 8 w 118" name="T18"/>
                <a:gd fmla="*/ 29 h 44" name="T19"/>
                <a:gd fmla="*/ 7 w 118" name="T20"/>
                <a:gd fmla="*/ 29 h 44" name="T21"/>
                <a:gd fmla="*/ 6 w 118" name="T22"/>
                <a:gd fmla="*/ 30 h 44" name="T23"/>
                <a:gd fmla="*/ 3 w 118" name="T24"/>
                <a:gd fmla="*/ 22 h 44" name="T25"/>
                <a:gd fmla="*/ 4 w 118" name="T26"/>
                <a:gd fmla="*/ 22 h 44" name="T27"/>
                <a:gd fmla="*/ 8 w 118" name="T28"/>
                <a:gd fmla="*/ 19 h 44" name="T29"/>
                <a:gd fmla="*/ 20 w 118" name="T30"/>
                <a:gd fmla="*/ 11 h 44" name="T31"/>
                <a:gd fmla="*/ 53 w 118" name="T32"/>
                <a:gd fmla="*/ 0 h 44" name="T33"/>
                <a:gd fmla="*/ 66 w 118" name="T34"/>
                <a:gd fmla="*/ 4 h 44" name="T35"/>
                <a:gd fmla="*/ 94 w 118" name="T36"/>
                <a:gd fmla="*/ 34 h 44" name="T37"/>
                <a:gd fmla="*/ 118 w 118" name="T38"/>
                <a:gd fmla="*/ 32 h 44" name="T39"/>
                <a:gd fmla="*/ 90 w 118" name="T40"/>
                <a:gd fmla="*/ 43 h 44" name="T41"/>
                <a:gd fmla="*/ 89 w 118" name="T42"/>
                <a:gd fmla="*/ 41 h 44" name="T43"/>
                <a:gd fmla="*/ 91 w 118" name="T44"/>
                <a:gd fmla="*/ 40 h 44" name="T45"/>
                <a:gd fmla="*/ 91 w 118" name="T46"/>
                <a:gd fmla="*/ 40 h 44" name="T47"/>
                <a:gd fmla="*/ 91 w 118" name="T48"/>
                <a:gd fmla="*/ 40 h 44" name="T49"/>
                <a:gd fmla="*/ 112 w 118" name="T50"/>
                <a:gd fmla="*/ 30 h 44" name="T51"/>
                <a:gd fmla="*/ 92 w 118" name="T52"/>
                <a:gd fmla="*/ 38 h 44" name="T53"/>
                <a:gd fmla="*/ 81 w 118" name="T54"/>
                <a:gd fmla="*/ 23 h 44" name="T55"/>
                <a:gd fmla="*/ 85 w 118" name="T56"/>
                <a:gd fmla="*/ 28 h 44" name="T57"/>
                <a:gd fmla="*/ 92 w 118" name="T58"/>
                <a:gd fmla="*/ 39 h 44" name="T59"/>
                <a:gd fmla="*/ 93 w 118" name="T60"/>
                <a:gd fmla="*/ 39 h 44" name="T61"/>
                <a:gd fmla="*/ 93 w 118" name="T62"/>
                <a:gd fmla="*/ 39 h 44" name="T63"/>
                <a:gd fmla="*/ 93 w 118" name="T64"/>
                <a:gd fmla="*/ 39 h 44" name="T65"/>
                <a:gd fmla="*/ 7 w 118" name="T66"/>
                <a:gd fmla="*/ 25 h 44" name="T67"/>
                <a:gd fmla="*/ 7 w 118" name="T68"/>
                <a:gd fmla="*/ 25 h 44" name="T69"/>
                <a:gd fmla="*/ 8 w 118" name="T70"/>
                <a:gd fmla="*/ 23 h 44" name="T71"/>
                <a:gd fmla="*/ 10 w 118" name="T72"/>
                <a:gd fmla="*/ 22 h 44" name="T73"/>
                <a:gd fmla="*/ 19 w 118" name="T74"/>
                <a:gd fmla="*/ 17 h 44" name="T75"/>
                <a:gd fmla="*/ 81 w 118" name="T76"/>
                <a:gd fmla="*/ 23 h 44" name="T77"/>
                <a:gd fmla="*/ 80 w 118" name="T78"/>
                <a:gd fmla="*/ 23 h 44" name="T79"/>
                <a:gd fmla="*/ 80 w 118" name="T80"/>
                <a:gd fmla="*/ 22 h 44" name="T81"/>
                <a:gd fmla="*/ 80 w 118" name="T82"/>
                <a:gd fmla="*/ 22 h 44" name="T83"/>
                <a:gd fmla="*/ 59 w 118" name="T84"/>
                <a:gd fmla="*/ 5 h 44" name="T85"/>
                <a:gd fmla="*/ 53 w 118" name="T86"/>
                <a:gd fmla="*/ 4 h 44" name="T87"/>
                <a:gd fmla="*/ 53 w 118" name="T88"/>
                <a:gd fmla="*/ 4 h 44" name="T89"/>
                <a:gd fmla="*/ 53 w 118" name="T90"/>
                <a:gd fmla="*/ 4 h 44" name="T91"/>
                <a:gd fmla="*/ 53 w 118" name="T92"/>
                <a:gd fmla="*/ 4 h 44"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4" w="118">
                  <a:moveTo>
                    <a:pt x="90" y="43"/>
                  </a:move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1"/>
                  </a:cubicBezTo>
                  <a:cubicBezTo>
                    <a:pt x="89" y="41"/>
                    <a:pt x="89" y="41"/>
                    <a:pt x="89" y="40"/>
                  </a:cubicBezTo>
                  <a:cubicBezTo>
                    <a:pt x="89" y="40"/>
                    <a:pt x="89" y="40"/>
                    <a:pt x="89" y="40"/>
                  </a:cubicBezTo>
                  <a:cubicBezTo>
                    <a:pt x="88" y="40"/>
                    <a:pt x="88" y="39"/>
                    <a:pt x="87" y="38"/>
                  </a:cubicBezTo>
                  <a:cubicBezTo>
                    <a:pt x="87" y="38"/>
                    <a:pt x="87" y="38"/>
                    <a:pt x="87" y="38"/>
                  </a:cubicBezTo>
                  <a:cubicBezTo>
                    <a:pt x="86" y="36"/>
                    <a:pt x="84" y="33"/>
                    <a:pt x="81" y="30"/>
                  </a:cubicBezTo>
                  <a:cubicBezTo>
                    <a:pt x="81" y="30"/>
                    <a:pt x="81" y="30"/>
                    <a:pt x="81" y="30"/>
                  </a:cubicBezTo>
                  <a:cubicBezTo>
                    <a:pt x="77" y="24"/>
                    <a:pt x="69" y="16"/>
                    <a:pt x="61" y="10"/>
                  </a:cubicBezTo>
                  <a:cubicBezTo>
                    <a:pt x="61" y="10"/>
                    <a:pt x="61" y="10"/>
                    <a:pt x="61" y="10"/>
                  </a:cubicBezTo>
                  <a:cubicBezTo>
                    <a:pt x="59" y="9"/>
                    <a:pt x="56" y="8"/>
                    <a:pt x="53" y="8"/>
                  </a:cubicBezTo>
                  <a:cubicBezTo>
                    <a:pt x="53" y="8"/>
                    <a:pt x="53" y="8"/>
                    <a:pt x="53" y="8"/>
                  </a:cubicBezTo>
                  <a:cubicBezTo>
                    <a:pt x="53" y="8"/>
                    <a:pt x="53" y="8"/>
                    <a:pt x="53" y="8"/>
                  </a:cubicBezTo>
                  <a:cubicBezTo>
                    <a:pt x="44" y="8"/>
                    <a:pt x="33" y="13"/>
                    <a:pt x="24" y="18"/>
                  </a:cubicBezTo>
                  <a:cubicBezTo>
                    <a:pt x="24" y="18"/>
                    <a:pt x="24" y="18"/>
                    <a:pt x="24" y="18"/>
                  </a:cubicBezTo>
                  <a:cubicBezTo>
                    <a:pt x="15" y="24"/>
                    <a:pt x="8" y="29"/>
                    <a:pt x="8" y="29"/>
                  </a:cubicBezTo>
                  <a:cubicBezTo>
                    <a:pt x="8" y="29"/>
                    <a:pt x="8" y="29"/>
                    <a:pt x="8" y="29"/>
                  </a:cubicBezTo>
                  <a:cubicBezTo>
                    <a:pt x="8" y="29"/>
                    <a:pt x="8" y="29"/>
                    <a:pt x="7" y="29"/>
                  </a:cubicBezTo>
                  <a:cubicBezTo>
                    <a:pt x="7" y="29"/>
                    <a:pt x="7" y="29"/>
                    <a:pt x="7" y="29"/>
                  </a:cubicBezTo>
                  <a:cubicBezTo>
                    <a:pt x="6" y="30"/>
                    <a:pt x="6" y="30"/>
                    <a:pt x="6" y="30"/>
                  </a:cubicBezTo>
                  <a:cubicBezTo>
                    <a:pt x="0" y="23"/>
                    <a:pt x="0" y="23"/>
                    <a:pt x="0" y="23"/>
                  </a:cubicBezTo>
                  <a:cubicBezTo>
                    <a:pt x="3" y="22"/>
                    <a:pt x="3" y="22"/>
                    <a:pt x="3" y="22"/>
                  </a:cubicBezTo>
                  <a:cubicBezTo>
                    <a:pt x="3" y="22"/>
                    <a:pt x="4" y="22"/>
                    <a:pt x="4" y="22"/>
                  </a:cubicBezTo>
                  <a:cubicBezTo>
                    <a:pt x="4" y="22"/>
                    <a:pt x="4" y="22"/>
                    <a:pt x="4" y="22"/>
                  </a:cubicBezTo>
                  <a:cubicBezTo>
                    <a:pt x="5" y="21"/>
                    <a:pt x="6" y="20"/>
                    <a:pt x="8" y="19"/>
                  </a:cubicBezTo>
                  <a:cubicBezTo>
                    <a:pt x="8" y="19"/>
                    <a:pt x="8" y="19"/>
                    <a:pt x="8" y="19"/>
                  </a:cubicBezTo>
                  <a:cubicBezTo>
                    <a:pt x="11" y="17"/>
                    <a:pt x="15" y="14"/>
                    <a:pt x="20" y="11"/>
                  </a:cubicBezTo>
                  <a:cubicBezTo>
                    <a:pt x="20" y="11"/>
                    <a:pt x="20" y="11"/>
                    <a:pt x="20" y="11"/>
                  </a:cubicBezTo>
                  <a:cubicBezTo>
                    <a:pt x="30" y="6"/>
                    <a:pt x="42" y="0"/>
                    <a:pt x="53" y="0"/>
                  </a:cubicBezTo>
                  <a:cubicBezTo>
                    <a:pt x="53" y="0"/>
                    <a:pt x="53" y="0"/>
                    <a:pt x="53" y="0"/>
                  </a:cubicBezTo>
                  <a:cubicBezTo>
                    <a:pt x="57" y="0"/>
                    <a:pt x="62" y="1"/>
                    <a:pt x="66" y="4"/>
                  </a:cubicBezTo>
                  <a:cubicBezTo>
                    <a:pt x="66" y="4"/>
                    <a:pt x="66" y="4"/>
                    <a:pt x="66" y="4"/>
                  </a:cubicBezTo>
                  <a:cubicBezTo>
                    <a:pt x="80" y="14"/>
                    <a:pt x="90" y="28"/>
                    <a:pt x="94" y="34"/>
                  </a:cubicBezTo>
                  <a:cubicBezTo>
                    <a:pt x="94" y="34"/>
                    <a:pt x="94" y="34"/>
                    <a:pt x="94" y="34"/>
                  </a:cubicBezTo>
                  <a:cubicBezTo>
                    <a:pt x="114" y="25"/>
                    <a:pt x="114" y="25"/>
                    <a:pt x="114" y="25"/>
                  </a:cubicBezTo>
                  <a:cubicBezTo>
                    <a:pt x="118" y="32"/>
                    <a:pt x="118" y="32"/>
                    <a:pt x="118" y="32"/>
                  </a:cubicBezTo>
                  <a:cubicBezTo>
                    <a:pt x="91" y="44"/>
                    <a:pt x="91" y="44"/>
                    <a:pt x="91" y="44"/>
                  </a:cubicBezTo>
                  <a:cubicBezTo>
                    <a:pt x="90" y="43"/>
                    <a:pt x="90" y="43"/>
                    <a:pt x="90" y="43"/>
                  </a:cubicBezTo>
                  <a:close/>
                  <a:moveTo>
                    <a:pt x="91" y="40"/>
                  </a:moveTo>
                  <a:cubicBezTo>
                    <a:pt x="89" y="41"/>
                    <a:pt x="89" y="41"/>
                    <a:pt x="89" y="41"/>
                  </a:cubicBezTo>
                  <a:cubicBezTo>
                    <a:pt x="91" y="40"/>
                    <a:pt x="91" y="40"/>
                    <a:pt x="91" y="40"/>
                  </a:cubicBezTo>
                  <a:cubicBezTo>
                    <a:pt x="91" y="40"/>
                    <a:pt x="91" y="40"/>
                    <a:pt x="91" y="40"/>
                  </a:cubicBezTo>
                  <a:cubicBezTo>
                    <a:pt x="91" y="40"/>
                    <a:pt x="91" y="40"/>
                    <a:pt x="91" y="40"/>
                  </a:cubicBezTo>
                  <a:close/>
                  <a:moveTo>
                    <a:pt x="91" y="40"/>
                  </a:moveTo>
                  <a:cubicBezTo>
                    <a:pt x="92" y="38"/>
                    <a:pt x="92" y="38"/>
                    <a:pt x="92" y="38"/>
                  </a:cubicBezTo>
                  <a:cubicBezTo>
                    <a:pt x="91" y="40"/>
                    <a:pt x="91" y="40"/>
                    <a:pt x="91" y="40"/>
                  </a:cubicBezTo>
                  <a:close/>
                  <a:moveTo>
                    <a:pt x="93" y="39"/>
                  </a:moveTo>
                  <a:cubicBezTo>
                    <a:pt x="112" y="30"/>
                    <a:pt x="112" y="30"/>
                    <a:pt x="112" y="30"/>
                  </a:cubicBezTo>
                  <a:cubicBezTo>
                    <a:pt x="93" y="39"/>
                    <a:pt x="93" y="39"/>
                    <a:pt x="93" y="39"/>
                  </a:cubicBezTo>
                  <a:cubicBezTo>
                    <a:pt x="92" y="38"/>
                    <a:pt x="92" y="38"/>
                    <a:pt x="92" y="38"/>
                  </a:cubicBezTo>
                  <a:cubicBezTo>
                    <a:pt x="90" y="35"/>
                    <a:pt x="86" y="29"/>
                    <a:pt x="81" y="23"/>
                  </a:cubicBezTo>
                  <a:cubicBezTo>
                    <a:pt x="81" y="23"/>
                    <a:pt x="81" y="23"/>
                    <a:pt x="81" y="23"/>
                  </a:cubicBezTo>
                  <a:cubicBezTo>
                    <a:pt x="82" y="25"/>
                    <a:pt x="83" y="26"/>
                    <a:pt x="85" y="28"/>
                  </a:cubicBezTo>
                  <a:cubicBezTo>
                    <a:pt x="85" y="28"/>
                    <a:pt x="85" y="28"/>
                    <a:pt x="85" y="28"/>
                  </a:cubicBezTo>
                  <a:cubicBezTo>
                    <a:pt x="89" y="33"/>
                    <a:pt x="92" y="37"/>
                    <a:pt x="92" y="39"/>
                  </a:cubicBezTo>
                  <a:cubicBezTo>
                    <a:pt x="92" y="39"/>
                    <a:pt x="92" y="39"/>
                    <a:pt x="92" y="39"/>
                  </a:cubicBezTo>
                  <a:cubicBezTo>
                    <a:pt x="92" y="39"/>
                    <a:pt x="92" y="39"/>
                    <a:pt x="92" y="39"/>
                  </a:cubicBezTo>
                  <a:cubicBezTo>
                    <a:pt x="93" y="39"/>
                    <a:pt x="93" y="39"/>
                    <a:pt x="93" y="39"/>
                  </a:cubicBezTo>
                  <a:cubicBezTo>
                    <a:pt x="93" y="39"/>
                    <a:pt x="93" y="39"/>
                    <a:pt x="93" y="39"/>
                  </a:cubicBezTo>
                  <a:cubicBezTo>
                    <a:pt x="93" y="39"/>
                    <a:pt x="93" y="39"/>
                    <a:pt x="93" y="39"/>
                  </a:cubicBezTo>
                  <a:cubicBezTo>
                    <a:pt x="93" y="39"/>
                    <a:pt x="93" y="39"/>
                    <a:pt x="93" y="39"/>
                  </a:cubicBezTo>
                  <a:cubicBezTo>
                    <a:pt x="93" y="39"/>
                    <a:pt x="93" y="39"/>
                    <a:pt x="93" y="39"/>
                  </a:cubicBezTo>
                  <a:close/>
                  <a:moveTo>
                    <a:pt x="7" y="25"/>
                  </a:moveTo>
                  <a:cubicBezTo>
                    <a:pt x="7" y="25"/>
                    <a:pt x="7" y="25"/>
                    <a:pt x="7" y="25"/>
                  </a:cubicBezTo>
                  <a:cubicBezTo>
                    <a:pt x="7" y="25"/>
                    <a:pt x="7" y="25"/>
                    <a:pt x="7" y="25"/>
                  </a:cubicBezTo>
                  <a:cubicBezTo>
                    <a:pt x="7" y="25"/>
                    <a:pt x="7" y="25"/>
                    <a:pt x="7" y="25"/>
                  </a:cubicBezTo>
                  <a:cubicBezTo>
                    <a:pt x="7" y="25"/>
                    <a:pt x="7" y="25"/>
                    <a:pt x="7" y="25"/>
                  </a:cubicBezTo>
                  <a:close/>
                  <a:moveTo>
                    <a:pt x="8" y="23"/>
                  </a:moveTo>
                  <a:cubicBezTo>
                    <a:pt x="9" y="23"/>
                    <a:pt x="9" y="23"/>
                    <a:pt x="10" y="22"/>
                  </a:cubicBezTo>
                  <a:cubicBezTo>
                    <a:pt x="10" y="22"/>
                    <a:pt x="10" y="22"/>
                    <a:pt x="10" y="22"/>
                  </a:cubicBezTo>
                  <a:cubicBezTo>
                    <a:pt x="12" y="21"/>
                    <a:pt x="15" y="19"/>
                    <a:pt x="19" y="17"/>
                  </a:cubicBezTo>
                  <a:cubicBezTo>
                    <a:pt x="19" y="17"/>
                    <a:pt x="19" y="17"/>
                    <a:pt x="19" y="17"/>
                  </a:cubicBezTo>
                  <a:cubicBezTo>
                    <a:pt x="15" y="19"/>
                    <a:pt x="11" y="22"/>
                    <a:pt x="8" y="23"/>
                  </a:cubicBezTo>
                  <a:close/>
                  <a:moveTo>
                    <a:pt x="81" y="23"/>
                  </a:moveTo>
                  <a:cubicBezTo>
                    <a:pt x="81" y="23"/>
                    <a:pt x="81" y="23"/>
                    <a:pt x="80" y="23"/>
                  </a:cubicBezTo>
                  <a:cubicBezTo>
                    <a:pt x="80" y="23"/>
                    <a:pt x="80" y="23"/>
                    <a:pt x="80" y="23"/>
                  </a:cubicBezTo>
                  <a:cubicBezTo>
                    <a:pt x="81" y="23"/>
                    <a:pt x="81" y="23"/>
                    <a:pt x="81" y="23"/>
                  </a:cubicBezTo>
                  <a:close/>
                  <a:moveTo>
                    <a:pt x="80" y="22"/>
                  </a:moveTo>
                  <a:cubicBezTo>
                    <a:pt x="80" y="22"/>
                    <a:pt x="80" y="22"/>
                    <a:pt x="80" y="22"/>
                  </a:cubicBezTo>
                  <a:cubicBezTo>
                    <a:pt x="80" y="22"/>
                    <a:pt x="80" y="22"/>
                    <a:pt x="80" y="22"/>
                  </a:cubicBezTo>
                  <a:cubicBezTo>
                    <a:pt x="80" y="22"/>
                    <a:pt x="80" y="22"/>
                    <a:pt x="80" y="22"/>
                  </a:cubicBezTo>
                  <a:close/>
                  <a:moveTo>
                    <a:pt x="59" y="5"/>
                  </a:moveTo>
                  <a:cubicBezTo>
                    <a:pt x="57" y="4"/>
                    <a:pt x="55" y="4"/>
                    <a:pt x="53" y="4"/>
                  </a:cubicBezTo>
                  <a:cubicBezTo>
                    <a:pt x="53" y="4"/>
                    <a:pt x="53" y="4"/>
                    <a:pt x="53" y="4"/>
                  </a:cubicBezTo>
                  <a:cubicBezTo>
                    <a:pt x="53" y="4"/>
                    <a:pt x="53" y="4"/>
                    <a:pt x="53" y="4"/>
                  </a:cubicBezTo>
                  <a:cubicBezTo>
                    <a:pt x="53" y="4"/>
                    <a:pt x="53" y="4"/>
                    <a:pt x="53" y="4"/>
                  </a:cubicBezTo>
                  <a:cubicBezTo>
                    <a:pt x="55" y="4"/>
                    <a:pt x="57" y="4"/>
                    <a:pt x="59" y="5"/>
                  </a:cubicBezTo>
                  <a:close/>
                  <a:moveTo>
                    <a:pt x="53" y="4"/>
                  </a:moveTo>
                  <a:cubicBezTo>
                    <a:pt x="53" y="4"/>
                    <a:pt x="53" y="4"/>
                    <a:pt x="53" y="4"/>
                  </a:cubicBezTo>
                  <a:cubicBezTo>
                    <a:pt x="53" y="4"/>
                    <a:pt x="53" y="4"/>
                    <a:pt x="53" y="4"/>
                  </a:cubicBezTo>
                  <a:cubicBezTo>
                    <a:pt x="53" y="4"/>
                    <a:pt x="53" y="4"/>
                    <a:pt x="5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88"/>
            <p:cNvSpPr/>
            <p:nvPr/>
          </p:nvSpPr>
          <p:spPr bwMode="auto">
            <a:xfrm>
              <a:off x="2193" y="1822"/>
              <a:ext cx="100" cy="68"/>
            </a:xfrm>
            <a:custGeom>
              <a:gdLst>
                <a:gd fmla="*/ 0 w 100" name="T0"/>
                <a:gd fmla="*/ 68 h 68" name="T1"/>
                <a:gd fmla="*/ 32 w 100" name="T2"/>
                <a:gd fmla="*/ 0 h 68" name="T3"/>
                <a:gd fmla="*/ 48 w 100" name="T4"/>
                <a:gd fmla="*/ 8 h 68" name="T5"/>
                <a:gd fmla="*/ 28 w 100" name="T6"/>
                <a:gd fmla="*/ 52 h 68" name="T7"/>
                <a:gd fmla="*/ 100 w 100" name="T8"/>
                <a:gd fmla="*/ 52 h 68" name="T9"/>
                <a:gd fmla="*/ 100 w 100" name="T10"/>
                <a:gd fmla="*/ 68 h 68" name="T11"/>
                <a:gd fmla="*/ 0 w 100" name="T12"/>
                <a:gd fmla="*/ 68 h 68" name="T13"/>
                <a:gd fmla="*/ 0 w 100" name="T14"/>
                <a:gd fmla="*/ 68 h 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8" w="100">
                  <a:moveTo>
                    <a:pt x="0" y="68"/>
                  </a:moveTo>
                  <a:lnTo>
                    <a:pt x="32" y="0"/>
                  </a:lnTo>
                  <a:lnTo>
                    <a:pt x="48" y="8"/>
                  </a:lnTo>
                  <a:lnTo>
                    <a:pt x="28" y="52"/>
                  </a:lnTo>
                  <a:lnTo>
                    <a:pt x="100" y="52"/>
                  </a:lnTo>
                  <a:lnTo>
                    <a:pt x="100" y="68"/>
                  </a:lnTo>
                  <a:lnTo>
                    <a:pt x="0" y="68"/>
                  </a:lnTo>
                  <a:lnTo>
                    <a:pt x="0" y="6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89"/>
            <p:cNvSpPr/>
            <p:nvPr/>
          </p:nvSpPr>
          <p:spPr bwMode="auto">
            <a:xfrm>
              <a:off x="2181" y="1810"/>
              <a:ext cx="120" cy="87"/>
            </a:xfrm>
            <a:custGeom>
              <a:gdLst>
                <a:gd fmla="*/ 12 w 120" name="T0"/>
                <a:gd fmla="*/ 87 h 87" name="T1"/>
                <a:gd fmla="*/ 12 w 120" name="T2"/>
                <a:gd fmla="*/ 80 h 87" name="T3"/>
                <a:gd fmla="*/ 20 w 120" name="T4"/>
                <a:gd fmla="*/ 83 h 87" name="T5"/>
                <a:gd fmla="*/ 12 w 120" name="T6"/>
                <a:gd fmla="*/ 80 h 87" name="T7"/>
                <a:gd fmla="*/ 12 w 120" name="T8"/>
                <a:gd fmla="*/ 87 h 87" name="T9"/>
                <a:gd fmla="*/ 0 w 120" name="T10"/>
                <a:gd fmla="*/ 87 h 87" name="T11"/>
                <a:gd fmla="*/ 40 w 120" name="T12"/>
                <a:gd fmla="*/ 0 h 87" name="T13"/>
                <a:gd fmla="*/ 68 w 120" name="T14"/>
                <a:gd fmla="*/ 16 h 87" name="T15"/>
                <a:gd fmla="*/ 52 w 120" name="T16"/>
                <a:gd fmla="*/ 56 h 87" name="T17"/>
                <a:gd fmla="*/ 120 w 120" name="T18"/>
                <a:gd fmla="*/ 56 h 87" name="T19"/>
                <a:gd fmla="*/ 120 w 120" name="T20"/>
                <a:gd fmla="*/ 87 h 87" name="T21"/>
                <a:gd fmla="*/ 12 w 120" name="T22"/>
                <a:gd fmla="*/ 87 h 87" name="T23"/>
                <a:gd fmla="*/ 12 w 120" name="T24"/>
                <a:gd fmla="*/ 87 h 8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7" w="120">
                  <a:moveTo>
                    <a:pt x="12" y="87"/>
                  </a:moveTo>
                  <a:lnTo>
                    <a:pt x="12" y="80"/>
                  </a:lnTo>
                  <a:lnTo>
                    <a:pt x="20" y="83"/>
                  </a:lnTo>
                  <a:lnTo>
                    <a:pt x="12" y="80"/>
                  </a:lnTo>
                  <a:lnTo>
                    <a:pt x="12" y="87"/>
                  </a:lnTo>
                  <a:lnTo>
                    <a:pt x="0" y="87"/>
                  </a:lnTo>
                  <a:lnTo>
                    <a:pt x="40" y="0"/>
                  </a:lnTo>
                  <a:lnTo>
                    <a:pt x="68" y="16"/>
                  </a:lnTo>
                  <a:lnTo>
                    <a:pt x="52" y="56"/>
                  </a:lnTo>
                  <a:lnTo>
                    <a:pt x="120" y="56"/>
                  </a:lnTo>
                  <a:lnTo>
                    <a:pt x="120" y="87"/>
                  </a:lnTo>
                  <a:lnTo>
                    <a:pt x="12" y="87"/>
                  </a:lnTo>
                  <a:lnTo>
                    <a:pt x="12" y="8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90"/>
            <p:cNvSpPr/>
            <p:nvPr/>
          </p:nvSpPr>
          <p:spPr bwMode="auto">
            <a:xfrm>
              <a:off x="2205" y="1846"/>
              <a:ext cx="64" cy="44"/>
            </a:xfrm>
            <a:custGeom>
              <a:gdLst>
                <a:gd fmla="*/ 0 w 64" name="T0"/>
                <a:gd fmla="*/ 28 h 44" name="T1"/>
                <a:gd fmla="*/ 60 w 64" name="T2"/>
                <a:gd fmla="*/ 0 h 44" name="T3"/>
                <a:gd fmla="*/ 64 w 64" name="T4"/>
                <a:gd fmla="*/ 16 h 44" name="T5"/>
                <a:gd fmla="*/ 4 w 64" name="T6"/>
                <a:gd fmla="*/ 44 h 44" name="T7"/>
                <a:gd fmla="*/ 0 w 64" name="T8"/>
                <a:gd fmla="*/ 28 h 44" name="T9"/>
                <a:gd fmla="*/ 0 w 64" name="T10"/>
                <a:gd fmla="*/ 28 h 44" name="T11"/>
              </a:gdLst>
              <a:cxnLst>
                <a:cxn ang="0">
                  <a:pos x="T0" y="T1"/>
                </a:cxn>
                <a:cxn ang="0">
                  <a:pos x="T2" y="T3"/>
                </a:cxn>
                <a:cxn ang="0">
                  <a:pos x="T4" y="T5"/>
                </a:cxn>
                <a:cxn ang="0">
                  <a:pos x="T6" y="T7"/>
                </a:cxn>
                <a:cxn ang="0">
                  <a:pos x="T8" y="T9"/>
                </a:cxn>
                <a:cxn ang="0">
                  <a:pos x="T10" y="T11"/>
                </a:cxn>
              </a:cxnLst>
              <a:rect b="b" l="0" r="r" t="0"/>
              <a:pathLst>
                <a:path h="44" w="64">
                  <a:moveTo>
                    <a:pt x="0" y="28"/>
                  </a:moveTo>
                  <a:lnTo>
                    <a:pt x="60" y="0"/>
                  </a:lnTo>
                  <a:lnTo>
                    <a:pt x="64" y="16"/>
                  </a:lnTo>
                  <a:lnTo>
                    <a:pt x="4" y="44"/>
                  </a:lnTo>
                  <a:lnTo>
                    <a:pt x="0" y="28"/>
                  </a:lnTo>
                  <a:lnTo>
                    <a:pt x="0"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91"/>
            <p:cNvSpPr/>
            <p:nvPr/>
          </p:nvSpPr>
          <p:spPr bwMode="auto">
            <a:xfrm>
              <a:off x="2193" y="1834"/>
              <a:ext cx="88" cy="63"/>
            </a:xfrm>
            <a:custGeom>
              <a:gdLst>
                <a:gd fmla="*/ 4 w 88" name="T0"/>
                <a:gd fmla="*/ 44 h 63" name="T1"/>
                <a:gd fmla="*/ 12 w 88" name="T2"/>
                <a:gd fmla="*/ 40 h 63" name="T3"/>
                <a:gd fmla="*/ 16 w 88" name="T4"/>
                <a:gd fmla="*/ 48 h 63" name="T5"/>
                <a:gd fmla="*/ 12 w 88" name="T6"/>
                <a:gd fmla="*/ 40 h 63" name="T7"/>
                <a:gd fmla="*/ 4 w 88" name="T8"/>
                <a:gd fmla="*/ 44 h 63" name="T9"/>
                <a:gd fmla="*/ 0 w 88" name="T10"/>
                <a:gd fmla="*/ 36 h 63" name="T11"/>
                <a:gd fmla="*/ 76 w 88" name="T12"/>
                <a:gd fmla="*/ 0 h 63" name="T13"/>
                <a:gd fmla="*/ 88 w 88" name="T14"/>
                <a:gd fmla="*/ 32 h 63" name="T15"/>
                <a:gd fmla="*/ 16 w 88" name="T16"/>
                <a:gd fmla="*/ 63 h 63" name="T17"/>
                <a:gd fmla="*/ 4 w 88" name="T18"/>
                <a:gd fmla="*/ 44 h 63" name="T19"/>
                <a:gd fmla="*/ 4 w 88" name="T20"/>
                <a:gd fmla="*/ 44 h 6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2" w="88">
                  <a:moveTo>
                    <a:pt x="4" y="44"/>
                  </a:moveTo>
                  <a:lnTo>
                    <a:pt x="12" y="40"/>
                  </a:lnTo>
                  <a:lnTo>
                    <a:pt x="16" y="48"/>
                  </a:lnTo>
                  <a:lnTo>
                    <a:pt x="12" y="40"/>
                  </a:lnTo>
                  <a:lnTo>
                    <a:pt x="4" y="44"/>
                  </a:lnTo>
                  <a:lnTo>
                    <a:pt x="0" y="36"/>
                  </a:lnTo>
                  <a:lnTo>
                    <a:pt x="76" y="0"/>
                  </a:lnTo>
                  <a:lnTo>
                    <a:pt x="88" y="32"/>
                  </a:lnTo>
                  <a:lnTo>
                    <a:pt x="16" y="63"/>
                  </a:lnTo>
                  <a:lnTo>
                    <a:pt x="4" y="44"/>
                  </a:lnTo>
                  <a:lnTo>
                    <a:pt x="4" y="4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extLst>
      <p:ext uri="{BB962C8B-B14F-4D97-AF65-F5344CB8AC3E}">
        <p14:creationId val="4236761060"/>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6" presetSubtype="0">
                                  <p:stCondLst>
                                    <p:cond delay="0"/>
                                  </p:stCondLst>
                                  <p:childTnLst>
                                    <p:set>
                                      <p:cBhvr>
                                        <p:cTn dur="1" fill="hold" id="6">
                                          <p:stCondLst>
                                            <p:cond delay="0"/>
                                          </p:stCondLst>
                                        </p:cTn>
                                        <p:tgtEl>
                                          <p:spTgt spid="64"/>
                                        </p:tgtEl>
                                        <p:attrNameLst>
                                          <p:attrName>style.visibility</p:attrName>
                                        </p:attrNameLst>
                                      </p:cBhvr>
                                      <p:to>
                                        <p:strVal val="visible"/>
                                      </p:to>
                                    </p:set>
                                    <p:animEffect filter="wipe(down)" transition="in">
                                      <p:cBhvr>
                                        <p:cTn dur="580" id="7">
                                          <p:stCondLst>
                                            <p:cond delay="0"/>
                                          </p:stCondLst>
                                        </p:cTn>
                                        <p:tgtEl>
                                          <p:spTgt spid="64"/>
                                        </p:tgtEl>
                                      </p:cBhvr>
                                    </p:animEffect>
                                    <p:anim calcmode="lin" valueType="num">
                                      <p:cBhvr>
                                        <p:cTn dur="1822" id="8"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64"/>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64"/>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64"/>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64"/>
                                        </p:tgtEl>
                                        <p:attrNameLst>
                                          <p:attrName>ppt_y</p:attrName>
                                        </p:attrNameLst>
                                      </p:cBhvr>
                                      <p:tavLst>
                                        <p:tav fmla="#ppt_y-sin(pi*$)/81" tm="0">
                                          <p:val>
                                            <p:fltVal val="0"/>
                                          </p:val>
                                        </p:tav>
                                        <p:tav tm="100000">
                                          <p:val>
                                            <p:fltVal val="1"/>
                                          </p:val>
                                        </p:tav>
                                      </p:tavLst>
                                    </p:anim>
                                    <p:animScale>
                                      <p:cBhvr>
                                        <p:cTn dur="26" id="13">
                                          <p:stCondLst>
                                            <p:cond delay="650"/>
                                          </p:stCondLst>
                                        </p:cTn>
                                        <p:tgtEl>
                                          <p:spTgt spid="64"/>
                                        </p:tgtEl>
                                      </p:cBhvr>
                                      <p:to x="100000" y="60000"/>
                                    </p:animScale>
                                    <p:animScale>
                                      <p:cBhvr>
                                        <p:cTn decel="50000" dur="166" id="14">
                                          <p:stCondLst>
                                            <p:cond delay="676"/>
                                          </p:stCondLst>
                                        </p:cTn>
                                        <p:tgtEl>
                                          <p:spTgt spid="64"/>
                                        </p:tgtEl>
                                      </p:cBhvr>
                                      <p:to x="100000" y="100000"/>
                                    </p:animScale>
                                    <p:animScale>
                                      <p:cBhvr>
                                        <p:cTn dur="26" id="15">
                                          <p:stCondLst>
                                            <p:cond delay="1312"/>
                                          </p:stCondLst>
                                        </p:cTn>
                                        <p:tgtEl>
                                          <p:spTgt spid="64"/>
                                        </p:tgtEl>
                                      </p:cBhvr>
                                      <p:to x="100000" y="80000"/>
                                    </p:animScale>
                                    <p:animScale>
                                      <p:cBhvr>
                                        <p:cTn decel="50000" dur="166" id="16">
                                          <p:stCondLst>
                                            <p:cond delay="1338"/>
                                          </p:stCondLst>
                                        </p:cTn>
                                        <p:tgtEl>
                                          <p:spTgt spid="64"/>
                                        </p:tgtEl>
                                      </p:cBhvr>
                                      <p:to x="100000" y="100000"/>
                                    </p:animScale>
                                    <p:animScale>
                                      <p:cBhvr>
                                        <p:cTn dur="26" id="17">
                                          <p:stCondLst>
                                            <p:cond delay="1642"/>
                                          </p:stCondLst>
                                        </p:cTn>
                                        <p:tgtEl>
                                          <p:spTgt spid="64"/>
                                        </p:tgtEl>
                                      </p:cBhvr>
                                      <p:to x="100000" y="90000"/>
                                    </p:animScale>
                                    <p:animScale>
                                      <p:cBhvr>
                                        <p:cTn decel="50000" dur="166" id="18">
                                          <p:stCondLst>
                                            <p:cond delay="1668"/>
                                          </p:stCondLst>
                                        </p:cTn>
                                        <p:tgtEl>
                                          <p:spTgt spid="64"/>
                                        </p:tgtEl>
                                      </p:cBhvr>
                                      <p:to x="100000" y="100000"/>
                                    </p:animScale>
                                    <p:animScale>
                                      <p:cBhvr>
                                        <p:cTn dur="26" id="19">
                                          <p:stCondLst>
                                            <p:cond delay="1808"/>
                                          </p:stCondLst>
                                        </p:cTn>
                                        <p:tgtEl>
                                          <p:spTgt spid="64"/>
                                        </p:tgtEl>
                                      </p:cBhvr>
                                      <p:to x="100000" y="95000"/>
                                    </p:animScale>
                                    <p:animScale>
                                      <p:cBhvr>
                                        <p:cTn decel="50000" dur="166" id="20">
                                          <p:stCondLst>
                                            <p:cond delay="1834"/>
                                          </p:stCondLst>
                                        </p:cTn>
                                        <p:tgtEl>
                                          <p:spTgt spid="64"/>
                                        </p:tgtEl>
                                      </p:cBhvr>
                                      <p:to x="100000" y="100000"/>
                                    </p:animScale>
                                  </p:childTnLst>
                                </p:cTn>
                              </p:par>
                            </p:childTnLst>
                          </p:cTn>
                        </p:par>
                        <p:par>
                          <p:cTn fill="hold" id="21" nodeType="afterGroup">
                            <p:stCondLst>
                              <p:cond delay="2000"/>
                            </p:stCondLst>
                            <p:childTnLst>
                              <p:par>
                                <p:cTn fill="hold" grpId="0" id="22" nodeType="afterEffect" presetClass="entr" presetID="2" presetSubtype="8">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750" fill="hold" id="24"/>
                                        <p:tgtEl>
                                          <p:spTgt spid="14"/>
                                        </p:tgtEl>
                                        <p:attrNameLst>
                                          <p:attrName>ppt_x</p:attrName>
                                        </p:attrNameLst>
                                      </p:cBhvr>
                                      <p:tavLst>
                                        <p:tav tm="0">
                                          <p:val>
                                            <p:strVal val="0-#ppt_w/2"/>
                                          </p:val>
                                        </p:tav>
                                        <p:tav tm="100000">
                                          <p:val>
                                            <p:strVal val="#ppt_x"/>
                                          </p:val>
                                        </p:tav>
                                      </p:tavLst>
                                    </p:anim>
                                    <p:anim calcmode="lin" valueType="num">
                                      <p:cBhvr additive="base">
                                        <p:cTn dur="750" fill="hold" id="25"/>
                                        <p:tgtEl>
                                          <p:spTgt spid="14"/>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2750"/>
                            </p:stCondLst>
                            <p:childTnLst>
                              <p:par>
                                <p:cTn fill="hold" grpId="0" id="27" nodeType="afterEffect" presetClass="entr" presetID="25" presetSubtype="0">
                                  <p:stCondLst>
                                    <p:cond delay="0"/>
                                  </p:stCondLst>
                                  <p:childTnLst>
                                    <p:set>
                                      <p:cBhvr>
                                        <p:cTn dur="1" fill="hold" id="28">
                                          <p:stCondLst>
                                            <p:cond delay="0"/>
                                          </p:stCondLst>
                                        </p:cTn>
                                        <p:tgtEl>
                                          <p:spTgt spid="15"/>
                                        </p:tgtEl>
                                        <p:attrNameLst>
                                          <p:attrName>style.visibility</p:attrName>
                                        </p:attrNameLst>
                                      </p:cBhvr>
                                      <p:to>
                                        <p:strVal val="visible"/>
                                      </p:to>
                                    </p:set>
                                    <p:anim calcmode="lin" valueType="num">
                                      <p:cBhvr>
                                        <p:cTn decel="50000" dur="500" fill="hold" id="29">
                                          <p:stCondLst>
                                            <p:cond delay="0"/>
                                          </p:stCondLst>
                                        </p:cTn>
                                        <p:tgtEl>
                                          <p:spTgt spid="15"/>
                                        </p:tgtEl>
                                        <p:attrNameLst>
                                          <p:attrName>style.rotation</p:attrName>
                                        </p:attrNameLst>
                                      </p:cBhvr>
                                      <p:tavLst>
                                        <p:tav tm="0">
                                          <p:val>
                                            <p:fltVal val="-90"/>
                                          </p:val>
                                        </p:tav>
                                        <p:tav tm="100000">
                                          <p:val>
                                            <p:fltVal val="0"/>
                                          </p:val>
                                        </p:tav>
                                      </p:tavLst>
                                    </p:anim>
                                    <p:anim calcmode="lin" valueType="num">
                                      <p:cBhvr>
                                        <p:cTn decel="50000" dur="500" fill="hold" id="30">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accel="50000" dur="500" fill="hold" id="31">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dur="1000" fill="hold" id="32"/>
                                        <p:tgtEl>
                                          <p:spTgt spid="15"/>
                                        </p:tgtEl>
                                        <p:attrNameLst>
                                          <p:attrName>ppt_h</p:attrName>
                                        </p:attrNameLst>
                                      </p:cBhvr>
                                      <p:tavLst>
                                        <p:tav tm="0">
                                          <p:val>
                                            <p:strVal val="#ppt_h"/>
                                          </p:val>
                                        </p:tav>
                                        <p:tav tm="100000">
                                          <p:val>
                                            <p:strVal val="#ppt_h"/>
                                          </p:val>
                                        </p:tav>
                                      </p:tavLst>
                                    </p:anim>
                                    <p:anim calcmode="lin" valueType="num">
                                      <p:cBhvr>
                                        <p:cTn decel="50000" dur="500" fill="hold" id="33">
                                          <p:stCondLst>
                                            <p:cond delay="0"/>
                                          </p:stCondLst>
                                        </p:cTn>
                                        <p:tgtEl>
                                          <p:spTgt spid="15"/>
                                        </p:tgtEl>
                                        <p:attrNameLst>
                                          <p:attrName>ppt_x</p:attrName>
                                        </p:attrNameLst>
                                      </p:cBhvr>
                                      <p:tavLst>
                                        <p:tav tm="0">
                                          <p:val>
                                            <p:strVal val="#ppt_x+.4"/>
                                          </p:val>
                                        </p:tav>
                                        <p:tav tm="100000">
                                          <p:val>
                                            <p:strVal val="#ppt_x"/>
                                          </p:val>
                                        </p:tav>
                                      </p:tavLst>
                                    </p:anim>
                                    <p:anim calcmode="lin" valueType="num">
                                      <p:cBhvr>
                                        <p:cTn decel="50000" dur="500" fill="hold" id="34">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accel="50000" dur="500" fill="hold" id="35">
                                          <p:stCondLst>
                                            <p:cond delay="500"/>
                                          </p:stCondLst>
                                        </p:cTn>
                                        <p:tgtEl>
                                          <p:spTgt spid="15"/>
                                        </p:tgtEl>
                                        <p:attrNameLst>
                                          <p:attrName>ppt_y</p:attrName>
                                        </p:attrNameLst>
                                      </p:cBhvr>
                                      <p:tavLst>
                                        <p:tav tm="0">
                                          <p:val>
                                            <p:strVal val="#ppt_y+.1"/>
                                          </p:val>
                                        </p:tav>
                                        <p:tav tm="100000">
                                          <p:val>
                                            <p:strVal val="#ppt_y"/>
                                          </p:val>
                                        </p:tav>
                                      </p:tavLst>
                                    </p:anim>
                                    <p:animEffect filter="fade" transition="in">
                                      <p:cBhvr>
                                        <p:cTn decel="50000" dur="1000" id="36">
                                          <p:stCondLst>
                                            <p:cond delay="0"/>
                                          </p:stCondLst>
                                        </p:cTn>
                                        <p:tgtEl>
                                          <p:spTgt spid="15"/>
                                        </p:tgtEl>
                                      </p:cBhvr>
                                    </p:animEffect>
                                  </p:childTnLst>
                                </p:cTn>
                              </p:par>
                            </p:childTnLst>
                          </p:cTn>
                        </p:par>
                        <p:par>
                          <p:cTn fill="hold" id="37" nodeType="afterGroup">
                            <p:stCondLst>
                              <p:cond delay="3750"/>
                            </p:stCondLst>
                            <p:childTnLst>
                              <p:par>
                                <p:cTn fill="hold" grpId="0" id="38" nodeType="afterEffect" presetClass="entr" presetID="2" presetSubtype="8">
                                  <p:stCondLst>
                                    <p:cond delay="0"/>
                                  </p:stCondLst>
                                  <p:childTnLst>
                                    <p:set>
                                      <p:cBhvr>
                                        <p:cTn dur="1" fill="hold" id="39">
                                          <p:stCondLst>
                                            <p:cond delay="0"/>
                                          </p:stCondLst>
                                        </p:cTn>
                                        <p:tgtEl>
                                          <p:spTgt spid="2"/>
                                        </p:tgtEl>
                                        <p:attrNameLst>
                                          <p:attrName>style.visibility</p:attrName>
                                        </p:attrNameLst>
                                      </p:cBhvr>
                                      <p:to>
                                        <p:strVal val="visible"/>
                                      </p:to>
                                    </p:set>
                                    <p:anim calcmode="lin" valueType="num">
                                      <p:cBhvr additive="base">
                                        <p:cTn dur="1000" fill="hold" id="40"/>
                                        <p:tgtEl>
                                          <p:spTgt spid="2"/>
                                        </p:tgtEl>
                                        <p:attrNameLst>
                                          <p:attrName>ppt_x</p:attrName>
                                        </p:attrNameLst>
                                      </p:cBhvr>
                                      <p:tavLst>
                                        <p:tav tm="0">
                                          <p:val>
                                            <p:strVal val="0-#ppt_w/2"/>
                                          </p:val>
                                        </p:tav>
                                        <p:tav tm="100000">
                                          <p:val>
                                            <p:strVal val="#ppt_x"/>
                                          </p:val>
                                        </p:tav>
                                      </p:tavLst>
                                    </p:anim>
                                    <p:anim calcmode="lin" valueType="num">
                                      <p:cBhvr additive="base">
                                        <p:cTn dur="1000" fill="hold" id="41"/>
                                        <p:tgtEl>
                                          <p:spTgt spid="2"/>
                                        </p:tgtEl>
                                        <p:attrNameLst>
                                          <p:attrName>ppt_y</p:attrName>
                                        </p:attrNameLst>
                                      </p:cBhvr>
                                      <p:tavLst>
                                        <p:tav tm="0">
                                          <p:val>
                                            <p:strVal val="#ppt_y"/>
                                          </p:val>
                                        </p:tav>
                                        <p:tav tm="100000">
                                          <p:val>
                                            <p:strVal val="#ppt_y"/>
                                          </p:val>
                                        </p:tav>
                                      </p:tavLst>
                                    </p:anim>
                                  </p:childTnLst>
                                </p:cTn>
                              </p:par>
                              <p:par>
                                <p:cTn fill="hold" grpId="0" id="42" nodeType="withEffect" presetClass="entr" presetID="2" presetSubtype="8">
                                  <p:stCondLst>
                                    <p:cond delay="0"/>
                                  </p:stCondLst>
                                  <p:childTnLst>
                                    <p:set>
                                      <p:cBhvr>
                                        <p:cTn dur="1" fill="hold" id="43">
                                          <p:stCondLst>
                                            <p:cond delay="0"/>
                                          </p:stCondLst>
                                        </p:cTn>
                                        <p:tgtEl>
                                          <p:spTgt spid="5"/>
                                        </p:tgtEl>
                                        <p:attrNameLst>
                                          <p:attrName>style.visibility</p:attrName>
                                        </p:attrNameLst>
                                      </p:cBhvr>
                                      <p:to>
                                        <p:strVal val="visible"/>
                                      </p:to>
                                    </p:set>
                                    <p:anim calcmode="lin" valueType="num">
                                      <p:cBhvr additive="base">
                                        <p:cTn dur="1000" fill="hold" id="44"/>
                                        <p:tgtEl>
                                          <p:spTgt spid="5"/>
                                        </p:tgtEl>
                                        <p:attrNameLst>
                                          <p:attrName>ppt_x</p:attrName>
                                        </p:attrNameLst>
                                      </p:cBhvr>
                                      <p:tavLst>
                                        <p:tav tm="0">
                                          <p:val>
                                            <p:strVal val="0-#ppt_w/2"/>
                                          </p:val>
                                        </p:tav>
                                        <p:tav tm="100000">
                                          <p:val>
                                            <p:strVal val="#ppt_x"/>
                                          </p:val>
                                        </p:tav>
                                      </p:tavLst>
                                    </p:anim>
                                    <p:anim calcmode="lin" valueType="num">
                                      <p:cBhvr additive="base">
                                        <p:cTn dur="1000" fill="hold" id="45"/>
                                        <p:tgtEl>
                                          <p:spTgt spid="5"/>
                                        </p:tgtEl>
                                        <p:attrNameLst>
                                          <p:attrName>ppt_y</p:attrName>
                                        </p:attrNameLst>
                                      </p:cBhvr>
                                      <p:tavLst>
                                        <p:tav tm="0">
                                          <p:val>
                                            <p:strVal val="#ppt_y"/>
                                          </p:val>
                                        </p:tav>
                                        <p:tav tm="100000">
                                          <p:val>
                                            <p:strVal val="#ppt_y"/>
                                          </p:val>
                                        </p:tav>
                                      </p:tavLst>
                                    </p:anim>
                                  </p:childTnLst>
                                </p:cTn>
                              </p:par>
                              <p:par>
                                <p:cTn fill="hold" grpId="0" id="46" nodeType="withEffect" presetClass="entr" presetID="2" presetSubtype="8">
                                  <p:stCondLst>
                                    <p:cond delay="0"/>
                                  </p:stCondLst>
                                  <p:childTnLst>
                                    <p:set>
                                      <p:cBhvr>
                                        <p:cTn dur="1" fill="hold" id="47">
                                          <p:stCondLst>
                                            <p:cond delay="0"/>
                                          </p:stCondLst>
                                        </p:cTn>
                                        <p:tgtEl>
                                          <p:spTgt spid="8"/>
                                        </p:tgtEl>
                                        <p:attrNameLst>
                                          <p:attrName>style.visibility</p:attrName>
                                        </p:attrNameLst>
                                      </p:cBhvr>
                                      <p:to>
                                        <p:strVal val="visible"/>
                                      </p:to>
                                    </p:set>
                                    <p:anim calcmode="lin" valueType="num">
                                      <p:cBhvr additive="base">
                                        <p:cTn dur="1000" fill="hold" id="48"/>
                                        <p:tgtEl>
                                          <p:spTgt spid="8"/>
                                        </p:tgtEl>
                                        <p:attrNameLst>
                                          <p:attrName>ppt_x</p:attrName>
                                        </p:attrNameLst>
                                      </p:cBhvr>
                                      <p:tavLst>
                                        <p:tav tm="0">
                                          <p:val>
                                            <p:strVal val="0-#ppt_w/2"/>
                                          </p:val>
                                        </p:tav>
                                        <p:tav tm="100000">
                                          <p:val>
                                            <p:strVal val="#ppt_x"/>
                                          </p:val>
                                        </p:tav>
                                      </p:tavLst>
                                    </p:anim>
                                    <p:anim calcmode="lin" valueType="num">
                                      <p:cBhvr additive="base">
                                        <p:cTn dur="1000" fill="hold" id="49"/>
                                        <p:tgtEl>
                                          <p:spTgt spid="8"/>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8">
                                  <p:stCondLst>
                                    <p:cond delay="0"/>
                                  </p:stCondLst>
                                  <p:childTnLst>
                                    <p:set>
                                      <p:cBhvr>
                                        <p:cTn dur="1" fill="hold" id="51">
                                          <p:stCondLst>
                                            <p:cond delay="0"/>
                                          </p:stCondLst>
                                        </p:cTn>
                                        <p:tgtEl>
                                          <p:spTgt spid="11"/>
                                        </p:tgtEl>
                                        <p:attrNameLst>
                                          <p:attrName>style.visibility</p:attrName>
                                        </p:attrNameLst>
                                      </p:cBhvr>
                                      <p:to>
                                        <p:strVal val="visible"/>
                                      </p:to>
                                    </p:set>
                                    <p:anim calcmode="lin" valueType="num">
                                      <p:cBhvr additive="base">
                                        <p:cTn dur="1000" fill="hold" id="52"/>
                                        <p:tgtEl>
                                          <p:spTgt spid="11"/>
                                        </p:tgtEl>
                                        <p:attrNameLst>
                                          <p:attrName>ppt_x</p:attrName>
                                        </p:attrNameLst>
                                      </p:cBhvr>
                                      <p:tavLst>
                                        <p:tav tm="0">
                                          <p:val>
                                            <p:strVal val="0-#ppt_w/2"/>
                                          </p:val>
                                        </p:tav>
                                        <p:tav tm="100000">
                                          <p:val>
                                            <p:strVal val="#ppt_x"/>
                                          </p:val>
                                        </p:tav>
                                      </p:tavLst>
                                    </p:anim>
                                    <p:anim calcmode="lin" valueType="num">
                                      <p:cBhvr additive="base">
                                        <p:cTn dur="1000" fill="hold" id="53"/>
                                        <p:tgtEl>
                                          <p:spTgt spid="11"/>
                                        </p:tgtEl>
                                        <p:attrNameLst>
                                          <p:attrName>ppt_y</p:attrName>
                                        </p:attrNameLst>
                                      </p:cBhvr>
                                      <p:tavLst>
                                        <p:tav tm="0">
                                          <p:val>
                                            <p:strVal val="#ppt_y"/>
                                          </p:val>
                                        </p:tav>
                                        <p:tav tm="100000">
                                          <p:val>
                                            <p:strVal val="#ppt_y"/>
                                          </p:val>
                                        </p:tav>
                                      </p:tavLst>
                                    </p:anim>
                                  </p:childTnLst>
                                </p:cTn>
                              </p:par>
                              <p:par>
                                <p:cTn fill="hold" grpId="0" id="54" nodeType="withEffect" presetClass="entr" presetID="22" presetSubtype="8">
                                  <p:stCondLst>
                                    <p:cond delay="500"/>
                                  </p:stCondLst>
                                  <p:childTnLst>
                                    <p:set>
                                      <p:cBhvr>
                                        <p:cTn dur="1" fill="hold" id="55">
                                          <p:stCondLst>
                                            <p:cond delay="0"/>
                                          </p:stCondLst>
                                        </p:cTn>
                                        <p:tgtEl>
                                          <p:spTgt spid="3"/>
                                        </p:tgtEl>
                                        <p:attrNameLst>
                                          <p:attrName>style.visibility</p:attrName>
                                        </p:attrNameLst>
                                      </p:cBhvr>
                                      <p:to>
                                        <p:strVal val="visible"/>
                                      </p:to>
                                    </p:set>
                                    <p:animEffect filter="wipe(left)" transition="in">
                                      <p:cBhvr>
                                        <p:cTn dur="500" id="56"/>
                                        <p:tgtEl>
                                          <p:spTgt spid="3"/>
                                        </p:tgtEl>
                                      </p:cBhvr>
                                    </p:animEffect>
                                  </p:childTnLst>
                                </p:cTn>
                              </p:par>
                              <p:par>
                                <p:cTn fill="hold" grpId="0" id="57" nodeType="withEffect" presetClass="entr" presetID="22" presetSubtype="8">
                                  <p:stCondLst>
                                    <p:cond delay="500"/>
                                  </p:stCondLst>
                                  <p:childTnLst>
                                    <p:set>
                                      <p:cBhvr>
                                        <p:cTn dur="1" fill="hold" id="58">
                                          <p:stCondLst>
                                            <p:cond delay="0"/>
                                          </p:stCondLst>
                                        </p:cTn>
                                        <p:tgtEl>
                                          <p:spTgt spid="6"/>
                                        </p:tgtEl>
                                        <p:attrNameLst>
                                          <p:attrName>style.visibility</p:attrName>
                                        </p:attrNameLst>
                                      </p:cBhvr>
                                      <p:to>
                                        <p:strVal val="visible"/>
                                      </p:to>
                                    </p:set>
                                    <p:animEffect filter="wipe(left)" transition="in">
                                      <p:cBhvr>
                                        <p:cTn dur="500" id="59"/>
                                        <p:tgtEl>
                                          <p:spTgt spid="6"/>
                                        </p:tgtEl>
                                      </p:cBhvr>
                                    </p:animEffect>
                                  </p:childTnLst>
                                </p:cTn>
                              </p:par>
                              <p:par>
                                <p:cTn fill="hold" grpId="0" id="60" nodeType="withEffect" presetClass="entr" presetID="22" presetSubtype="8">
                                  <p:stCondLst>
                                    <p:cond delay="500"/>
                                  </p:stCondLst>
                                  <p:childTnLst>
                                    <p:set>
                                      <p:cBhvr>
                                        <p:cTn dur="1" fill="hold" id="61">
                                          <p:stCondLst>
                                            <p:cond delay="0"/>
                                          </p:stCondLst>
                                        </p:cTn>
                                        <p:tgtEl>
                                          <p:spTgt spid="9"/>
                                        </p:tgtEl>
                                        <p:attrNameLst>
                                          <p:attrName>style.visibility</p:attrName>
                                        </p:attrNameLst>
                                      </p:cBhvr>
                                      <p:to>
                                        <p:strVal val="visible"/>
                                      </p:to>
                                    </p:set>
                                    <p:animEffect filter="wipe(left)" transition="in">
                                      <p:cBhvr>
                                        <p:cTn dur="500" id="62"/>
                                        <p:tgtEl>
                                          <p:spTgt spid="9"/>
                                        </p:tgtEl>
                                      </p:cBhvr>
                                    </p:animEffect>
                                  </p:childTnLst>
                                </p:cTn>
                              </p:par>
                              <p:par>
                                <p:cTn fill="hold" grpId="0" id="63" nodeType="withEffect" presetClass="entr" presetID="22" presetSubtype="8">
                                  <p:stCondLst>
                                    <p:cond delay="500"/>
                                  </p:stCondLst>
                                  <p:childTnLst>
                                    <p:set>
                                      <p:cBhvr>
                                        <p:cTn dur="1" fill="hold" id="64">
                                          <p:stCondLst>
                                            <p:cond delay="0"/>
                                          </p:stCondLst>
                                        </p:cTn>
                                        <p:tgtEl>
                                          <p:spTgt spid="12"/>
                                        </p:tgtEl>
                                        <p:attrNameLst>
                                          <p:attrName>style.visibility</p:attrName>
                                        </p:attrNameLst>
                                      </p:cBhvr>
                                      <p:to>
                                        <p:strVal val="visible"/>
                                      </p:to>
                                    </p:set>
                                    <p:animEffect filter="wipe(left)" transition="in">
                                      <p:cBhvr>
                                        <p:cTn dur="500" id="65"/>
                                        <p:tgtEl>
                                          <p:spTgt spid="12"/>
                                        </p:tgtEl>
                                      </p:cBhvr>
                                    </p:animEffect>
                                  </p:childTnLst>
                                </p:cTn>
                              </p:par>
                            </p:childTnLst>
                          </p:cTn>
                        </p:par>
                        <p:par>
                          <p:cTn fill="hold" id="66" nodeType="afterGroup">
                            <p:stCondLst>
                              <p:cond delay="4750"/>
                            </p:stCondLst>
                            <p:childTnLst>
                              <p:par>
                                <p:cTn fill="hold" grpId="0" id="67" nodeType="afterEffect" presetClass="entr" presetID="10" presetSubtype="0">
                                  <p:stCondLst>
                                    <p:cond delay="0"/>
                                  </p:stCondLst>
                                  <p:childTnLst>
                                    <p:set>
                                      <p:cBhvr>
                                        <p:cTn dur="1" fill="hold" id="68">
                                          <p:stCondLst>
                                            <p:cond delay="0"/>
                                          </p:stCondLst>
                                        </p:cTn>
                                        <p:tgtEl>
                                          <p:spTgt spid="56"/>
                                        </p:tgtEl>
                                        <p:attrNameLst>
                                          <p:attrName>style.visibility</p:attrName>
                                        </p:attrNameLst>
                                      </p:cBhvr>
                                      <p:to>
                                        <p:strVal val="visible"/>
                                      </p:to>
                                    </p:set>
                                    <p:animEffect filter="fade" transition="in">
                                      <p:cBhvr>
                                        <p:cTn dur="500" id="69"/>
                                        <p:tgtEl>
                                          <p:spTgt spid="56"/>
                                        </p:tgtEl>
                                      </p:cBhvr>
                                    </p:animEffect>
                                  </p:childTnLst>
                                </p:cTn>
                              </p:par>
                              <p:par>
                                <p:cTn fill="hold" grpId="0" id="70" nodeType="withEffect" presetClass="entr" presetID="10" presetSubtype="0">
                                  <p:stCondLst>
                                    <p:cond delay="0"/>
                                  </p:stCondLst>
                                  <p:childTnLst>
                                    <p:set>
                                      <p:cBhvr>
                                        <p:cTn dur="1" fill="hold" id="71">
                                          <p:stCondLst>
                                            <p:cond delay="0"/>
                                          </p:stCondLst>
                                        </p:cTn>
                                        <p:tgtEl>
                                          <p:spTgt spid="61"/>
                                        </p:tgtEl>
                                        <p:attrNameLst>
                                          <p:attrName>style.visibility</p:attrName>
                                        </p:attrNameLst>
                                      </p:cBhvr>
                                      <p:to>
                                        <p:strVal val="visible"/>
                                      </p:to>
                                    </p:set>
                                    <p:animEffect filter="fade" transition="in">
                                      <p:cBhvr>
                                        <p:cTn dur="500" id="72"/>
                                        <p:tgtEl>
                                          <p:spTgt spid="61"/>
                                        </p:tgtEl>
                                      </p:cBhvr>
                                    </p:animEffect>
                                  </p:childTnLst>
                                </p:cTn>
                              </p:par>
                              <p:par>
                                <p:cTn fill="hold" grpId="0" id="73" nodeType="withEffect" presetClass="entr" presetID="10" presetSubtype="0">
                                  <p:stCondLst>
                                    <p:cond delay="0"/>
                                  </p:stCondLst>
                                  <p:childTnLst>
                                    <p:set>
                                      <p:cBhvr>
                                        <p:cTn dur="1" fill="hold" id="74">
                                          <p:stCondLst>
                                            <p:cond delay="0"/>
                                          </p:stCondLst>
                                        </p:cTn>
                                        <p:tgtEl>
                                          <p:spTgt spid="62"/>
                                        </p:tgtEl>
                                        <p:attrNameLst>
                                          <p:attrName>style.visibility</p:attrName>
                                        </p:attrNameLst>
                                      </p:cBhvr>
                                      <p:to>
                                        <p:strVal val="visible"/>
                                      </p:to>
                                    </p:set>
                                    <p:animEffect filter="fade" transition="in">
                                      <p:cBhvr>
                                        <p:cTn dur="500" id="75"/>
                                        <p:tgtEl>
                                          <p:spTgt spid="62"/>
                                        </p:tgtEl>
                                      </p:cBhvr>
                                    </p:animEffect>
                                  </p:childTnLst>
                                </p:cTn>
                              </p:par>
                              <p:par>
                                <p:cTn fill="hold" grpId="0" id="76" nodeType="withEffect" presetClass="entr" presetID="10" presetSubtype="0">
                                  <p:stCondLst>
                                    <p:cond delay="0"/>
                                  </p:stCondLst>
                                  <p:childTnLst>
                                    <p:set>
                                      <p:cBhvr>
                                        <p:cTn dur="1" fill="hold" id="77">
                                          <p:stCondLst>
                                            <p:cond delay="0"/>
                                          </p:stCondLst>
                                        </p:cTn>
                                        <p:tgtEl>
                                          <p:spTgt spid="63"/>
                                        </p:tgtEl>
                                        <p:attrNameLst>
                                          <p:attrName>style.visibility</p:attrName>
                                        </p:attrNameLst>
                                      </p:cBhvr>
                                      <p:to>
                                        <p:strVal val="visible"/>
                                      </p:to>
                                    </p:set>
                                    <p:animEffect filter="fade" transition="in">
                                      <p:cBhvr>
                                        <p:cTn dur="500" id="78"/>
                                        <p:tgtEl>
                                          <p:spTgt spid="63"/>
                                        </p:tgtEl>
                                      </p:cBhvr>
                                    </p:animEffect>
                                  </p:childTnLst>
                                </p:cTn>
                              </p:par>
                            </p:childTnLst>
                          </p:cTn>
                        </p:par>
                        <p:par>
                          <p:cTn fill="hold" id="79" nodeType="afterGroup">
                            <p:stCondLst>
                              <p:cond delay="5250"/>
                            </p:stCondLst>
                            <p:childTnLst>
                              <p:par>
                                <p:cTn decel="100000" fill="hold" grpId="0" id="80" nodeType="afterEffect" presetClass="entr" presetID="50" presetSubtype="0">
                                  <p:stCondLst>
                                    <p:cond delay="0"/>
                                  </p:stCondLst>
                                  <p:childTnLst>
                                    <p:set>
                                      <p:cBhvr>
                                        <p:cTn dur="1" fill="hold" id="81">
                                          <p:stCondLst>
                                            <p:cond delay="0"/>
                                          </p:stCondLst>
                                        </p:cTn>
                                        <p:tgtEl>
                                          <p:spTgt spid="4"/>
                                        </p:tgtEl>
                                        <p:attrNameLst>
                                          <p:attrName>style.visibility</p:attrName>
                                        </p:attrNameLst>
                                      </p:cBhvr>
                                      <p:to>
                                        <p:strVal val="visible"/>
                                      </p:to>
                                    </p:set>
                                    <p:anim calcmode="lin" valueType="num">
                                      <p:cBhvr>
                                        <p:cTn dur="1000" fill="hold" id="82"/>
                                        <p:tgtEl>
                                          <p:spTgt spid="4"/>
                                        </p:tgtEl>
                                        <p:attrNameLst>
                                          <p:attrName>ppt_w</p:attrName>
                                        </p:attrNameLst>
                                      </p:cBhvr>
                                      <p:tavLst>
                                        <p:tav tm="0">
                                          <p:val>
                                            <p:strVal val="#ppt_w+.3"/>
                                          </p:val>
                                        </p:tav>
                                        <p:tav tm="100000">
                                          <p:val>
                                            <p:strVal val="#ppt_w"/>
                                          </p:val>
                                        </p:tav>
                                      </p:tavLst>
                                    </p:anim>
                                    <p:anim calcmode="lin" valueType="num">
                                      <p:cBhvr>
                                        <p:cTn dur="1000" fill="hold" id="83"/>
                                        <p:tgtEl>
                                          <p:spTgt spid="4"/>
                                        </p:tgtEl>
                                        <p:attrNameLst>
                                          <p:attrName>ppt_h</p:attrName>
                                        </p:attrNameLst>
                                      </p:cBhvr>
                                      <p:tavLst>
                                        <p:tav tm="0">
                                          <p:val>
                                            <p:strVal val="#ppt_h"/>
                                          </p:val>
                                        </p:tav>
                                        <p:tav tm="100000">
                                          <p:val>
                                            <p:strVal val="#ppt_h"/>
                                          </p:val>
                                        </p:tav>
                                      </p:tavLst>
                                    </p:anim>
                                    <p:animEffect filter="fade" transition="in">
                                      <p:cBhvr>
                                        <p:cTn dur="1000" id="84"/>
                                        <p:tgtEl>
                                          <p:spTgt spid="4"/>
                                        </p:tgtEl>
                                      </p:cBhvr>
                                    </p:animEffect>
                                  </p:childTnLst>
                                </p:cTn>
                              </p:par>
                              <p:par>
                                <p:cTn decel="100000" fill="hold" grpId="0" id="85" nodeType="withEffect" presetClass="entr" presetID="50" presetSubtype="0">
                                  <p:stCondLst>
                                    <p:cond delay="250"/>
                                  </p:stCondLst>
                                  <p:childTnLst>
                                    <p:set>
                                      <p:cBhvr>
                                        <p:cTn dur="1" fill="hold" id="86">
                                          <p:stCondLst>
                                            <p:cond delay="0"/>
                                          </p:stCondLst>
                                        </p:cTn>
                                        <p:tgtEl>
                                          <p:spTgt spid="7"/>
                                        </p:tgtEl>
                                        <p:attrNameLst>
                                          <p:attrName>style.visibility</p:attrName>
                                        </p:attrNameLst>
                                      </p:cBhvr>
                                      <p:to>
                                        <p:strVal val="visible"/>
                                      </p:to>
                                    </p:set>
                                    <p:anim calcmode="lin" valueType="num">
                                      <p:cBhvr>
                                        <p:cTn dur="1000" fill="hold" id="87"/>
                                        <p:tgtEl>
                                          <p:spTgt spid="7"/>
                                        </p:tgtEl>
                                        <p:attrNameLst>
                                          <p:attrName>ppt_w</p:attrName>
                                        </p:attrNameLst>
                                      </p:cBhvr>
                                      <p:tavLst>
                                        <p:tav tm="0">
                                          <p:val>
                                            <p:strVal val="#ppt_w+.3"/>
                                          </p:val>
                                        </p:tav>
                                        <p:tav tm="100000">
                                          <p:val>
                                            <p:strVal val="#ppt_w"/>
                                          </p:val>
                                        </p:tav>
                                      </p:tavLst>
                                    </p:anim>
                                    <p:anim calcmode="lin" valueType="num">
                                      <p:cBhvr>
                                        <p:cTn dur="1000" fill="hold" id="88"/>
                                        <p:tgtEl>
                                          <p:spTgt spid="7"/>
                                        </p:tgtEl>
                                        <p:attrNameLst>
                                          <p:attrName>ppt_h</p:attrName>
                                        </p:attrNameLst>
                                      </p:cBhvr>
                                      <p:tavLst>
                                        <p:tav tm="0">
                                          <p:val>
                                            <p:strVal val="#ppt_h"/>
                                          </p:val>
                                        </p:tav>
                                        <p:tav tm="100000">
                                          <p:val>
                                            <p:strVal val="#ppt_h"/>
                                          </p:val>
                                        </p:tav>
                                      </p:tavLst>
                                    </p:anim>
                                    <p:animEffect filter="fade" transition="in">
                                      <p:cBhvr>
                                        <p:cTn dur="1000" id="89"/>
                                        <p:tgtEl>
                                          <p:spTgt spid="7"/>
                                        </p:tgtEl>
                                      </p:cBhvr>
                                    </p:animEffect>
                                  </p:childTnLst>
                                </p:cTn>
                              </p:par>
                              <p:par>
                                <p:cTn decel="100000" fill="hold" grpId="0" id="90" nodeType="withEffect" presetClass="entr" presetID="50" presetSubtype="0">
                                  <p:stCondLst>
                                    <p:cond delay="500"/>
                                  </p:stCondLst>
                                  <p:childTnLst>
                                    <p:set>
                                      <p:cBhvr>
                                        <p:cTn dur="1" fill="hold" id="91">
                                          <p:stCondLst>
                                            <p:cond delay="0"/>
                                          </p:stCondLst>
                                        </p:cTn>
                                        <p:tgtEl>
                                          <p:spTgt spid="10"/>
                                        </p:tgtEl>
                                        <p:attrNameLst>
                                          <p:attrName>style.visibility</p:attrName>
                                        </p:attrNameLst>
                                      </p:cBhvr>
                                      <p:to>
                                        <p:strVal val="visible"/>
                                      </p:to>
                                    </p:set>
                                    <p:anim calcmode="lin" valueType="num">
                                      <p:cBhvr>
                                        <p:cTn dur="1000" fill="hold" id="92"/>
                                        <p:tgtEl>
                                          <p:spTgt spid="10"/>
                                        </p:tgtEl>
                                        <p:attrNameLst>
                                          <p:attrName>ppt_w</p:attrName>
                                        </p:attrNameLst>
                                      </p:cBhvr>
                                      <p:tavLst>
                                        <p:tav tm="0">
                                          <p:val>
                                            <p:strVal val="#ppt_w+.3"/>
                                          </p:val>
                                        </p:tav>
                                        <p:tav tm="100000">
                                          <p:val>
                                            <p:strVal val="#ppt_w"/>
                                          </p:val>
                                        </p:tav>
                                      </p:tavLst>
                                    </p:anim>
                                    <p:anim calcmode="lin" valueType="num">
                                      <p:cBhvr>
                                        <p:cTn dur="1000" fill="hold" id="93"/>
                                        <p:tgtEl>
                                          <p:spTgt spid="10"/>
                                        </p:tgtEl>
                                        <p:attrNameLst>
                                          <p:attrName>ppt_h</p:attrName>
                                        </p:attrNameLst>
                                      </p:cBhvr>
                                      <p:tavLst>
                                        <p:tav tm="0">
                                          <p:val>
                                            <p:strVal val="#ppt_h"/>
                                          </p:val>
                                        </p:tav>
                                        <p:tav tm="100000">
                                          <p:val>
                                            <p:strVal val="#ppt_h"/>
                                          </p:val>
                                        </p:tav>
                                      </p:tavLst>
                                    </p:anim>
                                    <p:animEffect filter="fade" transition="in">
                                      <p:cBhvr>
                                        <p:cTn dur="1000" id="94"/>
                                        <p:tgtEl>
                                          <p:spTgt spid="10"/>
                                        </p:tgtEl>
                                      </p:cBhvr>
                                    </p:animEffect>
                                  </p:childTnLst>
                                </p:cTn>
                              </p:par>
                              <p:par>
                                <p:cTn decel="100000" fill="hold" grpId="0" id="95" nodeType="withEffect" presetClass="entr" presetID="50" presetSubtype="0">
                                  <p:stCondLst>
                                    <p:cond delay="750"/>
                                  </p:stCondLst>
                                  <p:childTnLst>
                                    <p:set>
                                      <p:cBhvr>
                                        <p:cTn dur="1" fill="hold" id="96">
                                          <p:stCondLst>
                                            <p:cond delay="0"/>
                                          </p:stCondLst>
                                        </p:cTn>
                                        <p:tgtEl>
                                          <p:spTgt spid="13"/>
                                        </p:tgtEl>
                                        <p:attrNameLst>
                                          <p:attrName>style.visibility</p:attrName>
                                        </p:attrNameLst>
                                      </p:cBhvr>
                                      <p:to>
                                        <p:strVal val="visible"/>
                                      </p:to>
                                    </p:set>
                                    <p:anim calcmode="lin" valueType="num">
                                      <p:cBhvr>
                                        <p:cTn dur="1000" fill="hold" id="97"/>
                                        <p:tgtEl>
                                          <p:spTgt spid="13"/>
                                        </p:tgtEl>
                                        <p:attrNameLst>
                                          <p:attrName>ppt_w</p:attrName>
                                        </p:attrNameLst>
                                      </p:cBhvr>
                                      <p:tavLst>
                                        <p:tav tm="0">
                                          <p:val>
                                            <p:strVal val="#ppt_w+.3"/>
                                          </p:val>
                                        </p:tav>
                                        <p:tav tm="100000">
                                          <p:val>
                                            <p:strVal val="#ppt_w"/>
                                          </p:val>
                                        </p:tav>
                                      </p:tavLst>
                                    </p:anim>
                                    <p:anim calcmode="lin" valueType="num">
                                      <p:cBhvr>
                                        <p:cTn dur="1000" fill="hold" id="98"/>
                                        <p:tgtEl>
                                          <p:spTgt spid="13"/>
                                        </p:tgtEl>
                                        <p:attrNameLst>
                                          <p:attrName>ppt_h</p:attrName>
                                        </p:attrNameLst>
                                      </p:cBhvr>
                                      <p:tavLst>
                                        <p:tav tm="0">
                                          <p:val>
                                            <p:strVal val="#ppt_h"/>
                                          </p:val>
                                        </p:tav>
                                        <p:tav tm="100000">
                                          <p:val>
                                            <p:strVal val="#ppt_h"/>
                                          </p:val>
                                        </p:tav>
                                      </p:tavLst>
                                    </p:anim>
                                    <p:animEffect filter="fade" transition="in">
                                      <p:cBhvr>
                                        <p:cTn dur="1000" id="99"/>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P grpId="0" spid="14"/>
      <p:bldP grpId="0" spid="15"/>
      <p:bldP grpId="0" spid="56"/>
      <p:bldP grpId="0" spid="61"/>
      <p:bldP grpId="0" spid="62"/>
      <p:bldP grpId="0" spid="63"/>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任意多边形 48"/>
          <p:cNvSpPr/>
          <p:nvPr/>
        </p:nvSpPr>
        <p:spPr>
          <a:xfrm>
            <a:off x="2855942" y="2924637"/>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2855941" y="4638183"/>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Freeform 30"/>
          <p:cNvSpPr>
            <a:spLocks noEditPoints="1"/>
          </p:cNvSpPr>
          <p:nvPr/>
        </p:nvSpPr>
        <p:spPr bwMode="auto">
          <a:xfrm>
            <a:off x="3330066" y="2731246"/>
            <a:ext cx="413766" cy="400588"/>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grpSp>
        <p:nvGrpSpPr>
          <p:cNvPr id="94" name="Group 173"/>
          <p:cNvGrpSpPr>
            <a:grpSpLocks noChangeAspect="1"/>
          </p:cNvGrpSpPr>
          <p:nvPr/>
        </p:nvGrpSpPr>
        <p:grpSpPr>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gdLst>
                <a:gd fmla="*/ 3 w 3" name="T0"/>
                <a:gd fmla="*/ 4 h 8" name="T1"/>
                <a:gd fmla="*/ 3 w 3" name="T2"/>
                <a:gd fmla="*/ 3 h 8" name="T3"/>
                <a:gd fmla="*/ 0 w 3" name="T4"/>
                <a:gd fmla="*/ 4 h 8" name="T5"/>
                <a:gd fmla="*/ 0 w 3" name="T6"/>
                <a:gd fmla="*/ 6 h 8" name="T7"/>
                <a:gd fmla="*/ 3 w 3" name="T8"/>
                <a:gd fmla="*/ 4 h 8" name="T9"/>
              </a:gdLst>
              <a:cxnLst>
                <a:cxn ang="0">
                  <a:pos x="T0" y="T1"/>
                </a:cxn>
                <a:cxn ang="0">
                  <a:pos x="T2" y="T3"/>
                </a:cxn>
                <a:cxn ang="0">
                  <a:pos x="T4" y="T5"/>
                </a:cxn>
                <a:cxn ang="0">
                  <a:pos x="T6" y="T7"/>
                </a:cxn>
                <a:cxn ang="0">
                  <a:pos x="T8" y="T9"/>
                </a:cxn>
              </a:cxnLst>
              <a:rect b="b" l="0" r="r" t="0"/>
              <a:pathLst>
                <a:path h="8" w="3">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175"/>
            <p:cNvSpPr/>
            <p:nvPr/>
          </p:nvSpPr>
          <p:spPr bwMode="auto">
            <a:xfrm>
              <a:off x="3197" y="2700"/>
              <a:ext cx="26" cy="13"/>
            </a:xfrm>
            <a:custGeom>
              <a:gdLst>
                <a:gd fmla="*/ 3 w 6" name="T0"/>
                <a:gd fmla="*/ 3 h 3" name="T1"/>
                <a:gd fmla="*/ 3 w 6" name="T2"/>
                <a:gd fmla="*/ 3 h 3" name="T3"/>
                <a:gd fmla="*/ 4 w 6" name="T4"/>
                <a:gd fmla="*/ 0 h 3" name="T5"/>
                <a:gd fmla="*/ 3 w 6" name="T6"/>
                <a:gd fmla="*/ 0 h 3" name="T7"/>
                <a:gd fmla="*/ 3 w 6" name="T8"/>
                <a:gd fmla="*/ 3 h 3" name="T9"/>
              </a:gdLst>
              <a:cxnLst>
                <a:cxn ang="0">
                  <a:pos x="T0" y="T1"/>
                </a:cxn>
                <a:cxn ang="0">
                  <a:pos x="T2" y="T3"/>
                </a:cxn>
                <a:cxn ang="0">
                  <a:pos x="T4" y="T5"/>
                </a:cxn>
                <a:cxn ang="0">
                  <a:pos x="T6" y="T7"/>
                </a:cxn>
                <a:cxn ang="0">
                  <a:pos x="T8" y="T9"/>
                </a:cxn>
              </a:cxnLst>
              <a:rect b="b" l="0" r="r" t="0"/>
              <a:pathLst>
                <a:path h="3" w="6">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76"/>
            <p:cNvSpPr/>
            <p:nvPr/>
          </p:nvSpPr>
          <p:spPr bwMode="auto">
            <a:xfrm>
              <a:off x="3175" y="2700"/>
              <a:ext cx="26" cy="26"/>
            </a:xfrm>
            <a:custGeom>
              <a:gdLst>
                <a:gd fmla="*/ 4 w 6" name="T0"/>
                <a:gd fmla="*/ 4 h 6" name="T1"/>
                <a:gd fmla="*/ 4 w 6" name="T2"/>
                <a:gd fmla="*/ 4 h 6" name="T3"/>
                <a:gd fmla="*/ 3 w 6" name="T4"/>
                <a:gd fmla="*/ 2 h 6" name="T5"/>
                <a:gd fmla="*/ 2 w 6" name="T6"/>
                <a:gd fmla="*/ 2 h 6" name="T7"/>
                <a:gd fmla="*/ 4 w 6" name="T8"/>
                <a:gd fmla="*/ 4 h 6" name="T9"/>
              </a:gdLst>
              <a:cxnLst>
                <a:cxn ang="0">
                  <a:pos x="T0" y="T1"/>
                </a:cxn>
                <a:cxn ang="0">
                  <a:pos x="T2" y="T3"/>
                </a:cxn>
                <a:cxn ang="0">
                  <a:pos x="T4" y="T5"/>
                </a:cxn>
                <a:cxn ang="0">
                  <a:pos x="T6" y="T7"/>
                </a:cxn>
                <a:cxn ang="0">
                  <a:pos x="T8" y="T9"/>
                </a:cxn>
              </a:cxnLst>
              <a:rect b="b" l="0" r="r" t="0"/>
              <a:pathLst>
                <a:path h="6" w="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77"/>
            <p:cNvSpPr/>
            <p:nvPr/>
          </p:nvSpPr>
          <p:spPr bwMode="auto">
            <a:xfrm>
              <a:off x="3153" y="2739"/>
              <a:ext cx="27" cy="39"/>
            </a:xfrm>
            <a:custGeom>
              <a:gdLst>
                <a:gd fmla="*/ 3 w 6" name="T0"/>
                <a:gd fmla="*/ 7 h 9" name="T1"/>
                <a:gd fmla="*/ 5 w 6" name="T2"/>
                <a:gd fmla="*/ 3 h 9" name="T3"/>
                <a:gd fmla="*/ 2 w 6" name="T4"/>
                <a:gd fmla="*/ 2 h 9" name="T5"/>
                <a:gd fmla="*/ 1 w 6" name="T6"/>
                <a:gd fmla="*/ 5 h 9" name="T7"/>
                <a:gd fmla="*/ 3 w 6" name="T8"/>
                <a:gd fmla="*/ 7 h 9" name="T9"/>
              </a:gdLst>
              <a:cxnLst>
                <a:cxn ang="0">
                  <a:pos x="T0" y="T1"/>
                </a:cxn>
                <a:cxn ang="0">
                  <a:pos x="T2" y="T3"/>
                </a:cxn>
                <a:cxn ang="0">
                  <a:pos x="T4" y="T5"/>
                </a:cxn>
                <a:cxn ang="0">
                  <a:pos x="T6" y="T7"/>
                </a:cxn>
                <a:cxn ang="0">
                  <a:pos x="T8" y="T9"/>
                </a:cxn>
              </a:cxnLst>
              <a:rect b="b" l="0" r="r" t="0"/>
              <a:pathLst>
                <a:path h="9" w="6">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78"/>
            <p:cNvSpPr/>
            <p:nvPr/>
          </p:nvSpPr>
          <p:spPr bwMode="auto">
            <a:xfrm>
              <a:off x="3123" y="2760"/>
              <a:ext cx="26" cy="22"/>
            </a:xfrm>
            <a:custGeom>
              <a:gdLst>
                <a:gd fmla="*/ 2 w 6" name="T0"/>
                <a:gd fmla="*/ 5 h 5" name="T1"/>
                <a:gd fmla="*/ 4 w 6" name="T2"/>
                <a:gd fmla="*/ 4 h 5" name="T3"/>
                <a:gd fmla="*/ 3 w 6" name="T4"/>
                <a:gd fmla="*/ 1 h 5" name="T5"/>
                <a:gd fmla="*/ 2 w 6" name="T6"/>
                <a:gd fmla="*/ 1 h 5" name="T7"/>
                <a:gd fmla="*/ 0 w 6" name="T8"/>
                <a:gd fmla="*/ 4 h 5" name="T9"/>
                <a:gd fmla="*/ 2 w 6" name="T10"/>
                <a:gd fmla="*/ 5 h 5" name="T11"/>
              </a:gdLst>
              <a:cxnLst>
                <a:cxn ang="0">
                  <a:pos x="T0" y="T1"/>
                </a:cxn>
                <a:cxn ang="0">
                  <a:pos x="T2" y="T3"/>
                </a:cxn>
                <a:cxn ang="0">
                  <a:pos x="T4" y="T5"/>
                </a:cxn>
                <a:cxn ang="0">
                  <a:pos x="T6" y="T7"/>
                </a:cxn>
                <a:cxn ang="0">
                  <a:pos x="T8" y="T9"/>
                </a:cxn>
                <a:cxn ang="0">
                  <a:pos x="T10" y="T11"/>
                </a:cxn>
              </a:cxnLst>
              <a:rect b="b" l="0" r="r" t="0"/>
              <a:pathLst>
                <a:path h="5" w="6">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179"/>
            <p:cNvSpPr>
              <a:spLocks noEditPoints="1"/>
            </p:cNvSpPr>
            <p:nvPr/>
          </p:nvSpPr>
          <p:spPr bwMode="auto">
            <a:xfrm>
              <a:off x="3149" y="2769"/>
              <a:ext cx="22" cy="21"/>
            </a:xfrm>
            <a:custGeom>
              <a:gdLst>
                <a:gd fmla="*/ 2 w 5" name="T0"/>
                <a:gd fmla="*/ 5 h 5" name="T1"/>
                <a:gd fmla="*/ 3 w 5" name="T2"/>
                <a:gd fmla="*/ 2 h 5" name="T3"/>
                <a:gd fmla="*/ 0 w 5" name="T4"/>
                <a:gd fmla="*/ 3 h 5" name="T5"/>
                <a:gd fmla="*/ 2 w 5" name="T6"/>
                <a:gd fmla="*/ 5 h 5" name="T7"/>
                <a:gd fmla="*/ 3 w 5" name="T8"/>
                <a:gd fmla="*/ 2 h 5" name="T9"/>
                <a:gd fmla="*/ 3 w 5" name="T10"/>
                <a:gd fmla="*/ 2 h 5" name="T11"/>
                <a:gd fmla="*/ 3 w 5" name="T12"/>
                <a:gd fmla="*/ 2 h 5" name="T13"/>
                <a:gd fmla="*/ 3 w 5" name="T14"/>
                <a:gd fmla="*/ 2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80"/>
            <p:cNvSpPr/>
            <p:nvPr/>
          </p:nvSpPr>
          <p:spPr bwMode="auto">
            <a:xfrm>
              <a:off x="3127" y="2786"/>
              <a:ext cx="22" cy="43"/>
            </a:xfrm>
            <a:custGeom>
              <a:gdLst>
                <a:gd fmla="*/ 2 w 5" name="T0"/>
                <a:gd fmla="*/ 3 h 10" name="T1"/>
                <a:gd fmla="*/ 2 w 5" name="T2"/>
                <a:gd fmla="*/ 6 h 10" name="T3"/>
                <a:gd fmla="*/ 1 w 5" name="T4"/>
                <a:gd fmla="*/ 7 h 10" name="T5"/>
                <a:gd fmla="*/ 1 w 5" name="T6"/>
                <a:gd fmla="*/ 10 h 10" name="T7"/>
                <a:gd fmla="*/ 4 w 5" name="T8"/>
                <a:gd fmla="*/ 8 h 10" name="T9"/>
                <a:gd fmla="*/ 4 w 5" name="T10"/>
                <a:gd fmla="*/ 7 h 10" name="T11"/>
                <a:gd fmla="*/ 5 w 5" name="T12"/>
                <a:gd fmla="*/ 6 h 10" name="T13"/>
                <a:gd fmla="*/ 5 w 5" name="T14"/>
                <a:gd fmla="*/ 2 h 10" name="T15"/>
                <a:gd fmla="*/ 2 w 5" name="T16"/>
                <a:gd fmla="*/ 3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81"/>
            <p:cNvSpPr/>
            <p:nvPr/>
          </p:nvSpPr>
          <p:spPr bwMode="auto">
            <a:xfrm>
              <a:off x="3132" y="2855"/>
              <a:ext cx="21"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82"/>
            <p:cNvSpPr/>
            <p:nvPr/>
          </p:nvSpPr>
          <p:spPr bwMode="auto">
            <a:xfrm>
              <a:off x="3149" y="2885"/>
              <a:ext cx="17" cy="35"/>
            </a:xfrm>
            <a:custGeom>
              <a:gdLst>
                <a:gd fmla="*/ 4 w 4" name="T0"/>
                <a:gd fmla="*/ 4 h 8" name="T1"/>
                <a:gd fmla="*/ 4 w 4" name="T2"/>
                <a:gd fmla="*/ 2 h 8" name="T3"/>
                <a:gd fmla="*/ 1 w 4" name="T4"/>
                <a:gd fmla="*/ 4 h 8" name="T5"/>
                <a:gd fmla="*/ 1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83"/>
            <p:cNvSpPr/>
            <p:nvPr/>
          </p:nvSpPr>
          <p:spPr bwMode="auto">
            <a:xfrm>
              <a:off x="3127" y="2954"/>
              <a:ext cx="26" cy="52"/>
            </a:xfrm>
            <a:custGeom>
              <a:gdLst>
                <a:gd fmla="*/ 5 w 6" name="T0"/>
                <a:gd fmla="*/ 8 h 12" name="T1"/>
                <a:gd fmla="*/ 4 w 6" name="T2"/>
                <a:gd fmla="*/ 4 h 12" name="T3"/>
                <a:gd fmla="*/ 3 w 6" name="T4"/>
                <a:gd fmla="*/ 4 h 12" name="T5"/>
                <a:gd fmla="*/ 3 w 6" name="T6"/>
                <a:gd fmla="*/ 0 h 12" name="T7"/>
                <a:gd fmla="*/ 2 w 6" name="T8"/>
                <a:gd fmla="*/ 4 h 12" name="T9"/>
                <a:gd fmla="*/ 0 w 6" name="T10"/>
                <a:gd fmla="*/ 6 h 12" name="T11"/>
                <a:gd fmla="*/ 2 w 6" name="T12"/>
                <a:gd fmla="*/ 10 h 12" name="T13"/>
                <a:gd fmla="*/ 5 w 6"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84"/>
            <p:cNvSpPr>
              <a:spLocks noEditPoints="1"/>
            </p:cNvSpPr>
            <p:nvPr/>
          </p:nvSpPr>
          <p:spPr bwMode="auto">
            <a:xfrm>
              <a:off x="3158" y="3006"/>
              <a:ext cx="48" cy="43"/>
            </a:xfrm>
            <a:custGeom>
              <a:gdLst>
                <a:gd fmla="*/ 8 w 11" name="T0"/>
                <a:gd fmla="*/ 8 h 10" name="T1"/>
                <a:gd fmla="*/ 10 w 11" name="T2"/>
                <a:gd fmla="*/ 5 h 10" name="T3"/>
                <a:gd fmla="*/ 9 w 11" name="T4"/>
                <a:gd fmla="*/ 4 h 10" name="T5"/>
                <a:gd fmla="*/ 10 w 11" name="T6"/>
                <a:gd fmla="*/ 3 h 10" name="T7"/>
                <a:gd fmla="*/ 10 w 11" name="T8"/>
                <a:gd fmla="*/ 2 h 10" name="T9"/>
                <a:gd fmla="*/ 7 w 11" name="T10"/>
                <a:gd fmla="*/ 3 h 10" name="T11"/>
                <a:gd fmla="*/ 7 w 11" name="T12"/>
                <a:gd fmla="*/ 4 h 10" name="T13"/>
                <a:gd fmla="*/ 7 w 11" name="T14"/>
                <a:gd fmla="*/ 5 h 10" name="T15"/>
                <a:gd fmla="*/ 5 w 11" name="T16"/>
                <a:gd fmla="*/ 5 h 10" name="T17"/>
                <a:gd fmla="*/ 4 w 11" name="T18"/>
                <a:gd fmla="*/ 3 h 10" name="T19"/>
                <a:gd fmla="*/ 4 w 11" name="T20"/>
                <a:gd fmla="*/ 3 h 10" name="T21"/>
                <a:gd fmla="*/ 3 w 11" name="T22"/>
                <a:gd fmla="*/ 7 h 10" name="T23"/>
                <a:gd fmla="*/ 4 w 11" name="T24"/>
                <a:gd fmla="*/ 7 h 10" name="T25"/>
                <a:gd fmla="*/ 5 w 11" name="T26"/>
                <a:gd fmla="*/ 6 h 10" name="T27"/>
                <a:gd fmla="*/ 5 w 11" name="T28"/>
                <a:gd fmla="*/ 8 h 10" name="T29"/>
                <a:gd fmla="*/ 6 w 11" name="T30"/>
                <a:gd fmla="*/ 9 h 10" name="T31"/>
                <a:gd fmla="*/ 8 w 11" name="T32"/>
                <a:gd fmla="*/ 8 h 10" name="T33"/>
                <a:gd fmla="*/ 9 w 11" name="T34"/>
                <a:gd fmla="*/ 5 h 10" name="T35"/>
                <a:gd fmla="*/ 9 w 11" name="T36"/>
                <a:gd fmla="*/ 5 h 10" name="T37"/>
                <a:gd fmla="*/ 9 w 11" name="T38"/>
                <a:gd fmla="*/ 5 h 10" name="T39"/>
                <a:gd fmla="*/ 9 w 11" name="T40"/>
                <a:gd fmla="*/ 5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11">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85"/>
            <p:cNvSpPr/>
            <p:nvPr/>
          </p:nvSpPr>
          <p:spPr bwMode="auto">
            <a:xfrm>
              <a:off x="3240" y="3071"/>
              <a:ext cx="22" cy="30"/>
            </a:xfrm>
            <a:custGeom>
              <a:gdLst>
                <a:gd fmla="*/ 1 w 5" name="T0"/>
                <a:gd fmla="*/ 2 h 7" name="T1"/>
                <a:gd fmla="*/ 0 w 5" name="T2"/>
                <a:gd fmla="*/ 5 h 7" name="T3"/>
                <a:gd fmla="*/ 3 w 5" name="T4"/>
                <a:gd fmla="*/ 4 h 7" name="T5"/>
                <a:gd fmla="*/ 3 w 5" name="T6"/>
                <a:gd fmla="*/ 4 h 7" name="T7"/>
                <a:gd fmla="*/ 1 w 5" name="T8"/>
                <a:gd fmla="*/ 2 h 7" name="T9"/>
              </a:gdLst>
              <a:cxnLst>
                <a:cxn ang="0">
                  <a:pos x="T0" y="T1"/>
                </a:cxn>
                <a:cxn ang="0">
                  <a:pos x="T2" y="T3"/>
                </a:cxn>
                <a:cxn ang="0">
                  <a:pos x="T4" y="T5"/>
                </a:cxn>
                <a:cxn ang="0">
                  <a:pos x="T6" y="T7"/>
                </a:cxn>
                <a:cxn ang="0">
                  <a:pos x="T8" y="T9"/>
                </a:cxn>
              </a:cxnLst>
              <a:rect b="b" l="0" r="r" t="0"/>
              <a:pathLst>
                <a:path h="7" w="5">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86"/>
            <p:cNvSpPr/>
            <p:nvPr/>
          </p:nvSpPr>
          <p:spPr bwMode="auto">
            <a:xfrm>
              <a:off x="3210" y="3032"/>
              <a:ext cx="169" cy="203"/>
            </a:xfrm>
            <a:custGeom>
              <a:gdLst>
                <a:gd fmla="*/ 36 w 39" name="T0"/>
                <a:gd fmla="*/ 13 h 47" name="T1"/>
                <a:gd fmla="*/ 37 w 39" name="T2"/>
                <a:gd fmla="*/ 13 h 47" name="T3"/>
                <a:gd fmla="*/ 38 w 39" name="T4"/>
                <a:gd fmla="*/ 9 h 47" name="T5"/>
                <a:gd fmla="*/ 37 w 39" name="T6"/>
                <a:gd fmla="*/ 8 h 47" name="T7"/>
                <a:gd fmla="*/ 36 w 39" name="T8"/>
                <a:gd fmla="*/ 6 h 47" name="T9"/>
                <a:gd fmla="*/ 37 w 39" name="T10"/>
                <a:gd fmla="*/ 4 h 47" name="T11"/>
                <a:gd fmla="*/ 35 w 39" name="T12"/>
                <a:gd fmla="*/ 2 h 47" name="T13"/>
                <a:gd fmla="*/ 32 w 39" name="T14"/>
                <a:gd fmla="*/ 5 h 47" name="T15"/>
                <a:gd fmla="*/ 33 w 39" name="T16"/>
                <a:gd fmla="*/ 9 h 47" name="T17"/>
                <a:gd fmla="*/ 33 w 39" name="T18"/>
                <a:gd fmla="*/ 10 h 47" name="T19"/>
                <a:gd fmla="*/ 32 w 39" name="T20"/>
                <a:gd fmla="*/ 13 h 47" name="T21"/>
                <a:gd fmla="*/ 31 w 39" name="T22"/>
                <a:gd fmla="*/ 12 h 47" name="T23"/>
                <a:gd fmla="*/ 28 w 39" name="T24"/>
                <a:gd fmla="*/ 12 h 47" name="T25"/>
                <a:gd fmla="*/ 27 w 39" name="T26"/>
                <a:gd fmla="*/ 8 h 47" name="T27"/>
                <a:gd fmla="*/ 23 w 39" name="T28"/>
                <a:gd fmla="*/ 10 h 47" name="T29"/>
                <a:gd fmla="*/ 21 w 39" name="T30"/>
                <a:gd fmla="*/ 13 h 47" name="T31"/>
                <a:gd fmla="*/ 21 w 39" name="T32"/>
                <a:gd fmla="*/ 13 h 47" name="T33"/>
                <a:gd fmla="*/ 21 w 39" name="T34"/>
                <a:gd fmla="*/ 11 h 47" name="T35"/>
                <a:gd fmla="*/ 18 w 39" name="T36"/>
                <a:gd fmla="*/ 7 h 47" name="T37"/>
                <a:gd fmla="*/ 15 w 39" name="T38"/>
                <a:gd fmla="*/ 9 h 47" name="T39"/>
                <a:gd fmla="*/ 15 w 39" name="T40"/>
                <a:gd fmla="*/ 10 h 47" name="T41"/>
                <a:gd fmla="*/ 14 w 39" name="T42"/>
                <a:gd fmla="*/ 11 h 47" name="T43"/>
                <a:gd fmla="*/ 14 w 39" name="T44"/>
                <a:gd fmla="*/ 7 h 47" name="T45"/>
                <a:gd fmla="*/ 13 w 39" name="T46"/>
                <a:gd fmla="*/ 5 h 47" name="T47"/>
                <a:gd fmla="*/ 17 w 39" name="T48"/>
                <a:gd fmla="*/ 3 h 47" name="T49"/>
                <a:gd fmla="*/ 13 w 39" name="T50"/>
                <a:gd fmla="*/ 4 h 47" name="T51"/>
                <a:gd fmla="*/ 9 w 39" name="T52"/>
                <a:gd fmla="*/ 7 h 47" name="T53"/>
                <a:gd fmla="*/ 11 w 39" name="T54"/>
                <a:gd fmla="*/ 9 h 47" name="T55"/>
                <a:gd fmla="*/ 12 w 39" name="T56"/>
                <a:gd fmla="*/ 12 h 47" name="T57"/>
                <a:gd fmla="*/ 14 w 39" name="T58"/>
                <a:gd fmla="*/ 16 h 47" name="T59"/>
                <a:gd fmla="*/ 13 w 39" name="T60"/>
                <a:gd fmla="*/ 32 h 47" name="T61"/>
                <a:gd fmla="*/ 6 w 39" name="T62"/>
                <a:gd fmla="*/ 45 h 47" name="T63"/>
                <a:gd fmla="*/ 9 w 39" name="T64"/>
                <a:gd fmla="*/ 43 h 47" name="T65"/>
                <a:gd fmla="*/ 16 w 39" name="T66"/>
                <a:gd fmla="*/ 40 h 47" name="T67"/>
                <a:gd fmla="*/ 20 w 39" name="T68"/>
                <a:gd fmla="*/ 44 h 47" name="T69"/>
                <a:gd fmla="*/ 22 w 39" name="T70"/>
                <a:gd fmla="*/ 36 h 47" name="T71"/>
                <a:gd fmla="*/ 20 w 39" name="T72"/>
                <a:gd fmla="*/ 27 h 47" name="T73"/>
                <a:gd fmla="*/ 23 w 39" name="T74"/>
                <a:gd fmla="*/ 15 h 47" name="T75"/>
                <a:gd fmla="*/ 23 w 39" name="T76"/>
                <a:gd fmla="*/ 14 h 47" name="T77"/>
                <a:gd fmla="*/ 28 w 39" name="T78"/>
                <a:gd fmla="*/ 14 h 47" name="T79"/>
                <a:gd fmla="*/ 30 w 39" name="T80"/>
                <a:gd fmla="*/ 16 h 47" name="T81"/>
                <a:gd fmla="*/ 33 w 39" name="T82"/>
                <a:gd fmla="*/ 14 h 47" name="T83"/>
                <a:gd fmla="*/ 34 w 39" name="T84"/>
                <a:gd fmla="*/ 16 h 47" name="T85"/>
                <a:gd fmla="*/ 37 w 39" name="T86"/>
                <a:gd fmla="*/ 14 h 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 w="39">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87"/>
            <p:cNvSpPr/>
            <p:nvPr/>
          </p:nvSpPr>
          <p:spPr bwMode="auto">
            <a:xfrm>
              <a:off x="3436" y="3045"/>
              <a:ext cx="30" cy="30"/>
            </a:xfrm>
            <a:custGeom>
              <a:gdLst>
                <a:gd fmla="*/ 5 w 7" name="T0"/>
                <a:gd fmla="*/ 1 h 7" name="T1"/>
                <a:gd fmla="*/ 3 w 7" name="T2"/>
                <a:gd fmla="*/ 0 h 7" name="T3"/>
                <a:gd fmla="*/ 1 w 7" name="T4"/>
                <a:gd fmla="*/ 3 h 7" name="T5"/>
                <a:gd fmla="*/ 3 w 7" name="T6"/>
                <a:gd fmla="*/ 5 h 7" name="T7"/>
                <a:gd fmla="*/ 4 w 7" name="T8"/>
                <a:gd fmla="*/ 5 h 7" name="T9"/>
                <a:gd fmla="*/ 5 w 7" name="T10"/>
                <a:gd fmla="*/ 1 h 7" name="T11"/>
              </a:gdLst>
              <a:cxnLst>
                <a:cxn ang="0">
                  <a:pos x="T0" y="T1"/>
                </a:cxn>
                <a:cxn ang="0">
                  <a:pos x="T2" y="T3"/>
                </a:cxn>
                <a:cxn ang="0">
                  <a:pos x="T4" y="T5"/>
                </a:cxn>
                <a:cxn ang="0">
                  <a:pos x="T6" y="T7"/>
                </a:cxn>
                <a:cxn ang="0">
                  <a:pos x="T8" y="T9"/>
                </a:cxn>
                <a:cxn ang="0">
                  <a:pos x="T10" y="T11"/>
                </a:cxn>
              </a:cxnLst>
              <a:rect b="b" l="0" r="r" t="0"/>
              <a:pathLst>
                <a:path h="7" w="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88"/>
            <p:cNvSpPr/>
            <p:nvPr/>
          </p:nvSpPr>
          <p:spPr bwMode="auto">
            <a:xfrm>
              <a:off x="3471" y="3036"/>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89"/>
            <p:cNvSpPr/>
            <p:nvPr/>
          </p:nvSpPr>
          <p:spPr bwMode="auto">
            <a:xfrm>
              <a:off x="3453" y="3023"/>
              <a:ext cx="18" cy="30"/>
            </a:xfrm>
            <a:custGeom>
              <a:gdLst>
                <a:gd fmla="*/ 1 w 4" name="T0"/>
                <a:gd fmla="*/ 2 h 7" name="T1"/>
                <a:gd fmla="*/ 1 w 4" name="T2"/>
                <a:gd fmla="*/ 6 h 7" name="T3"/>
                <a:gd fmla="*/ 4 w 4" name="T4"/>
                <a:gd fmla="*/ 3 h 7" name="T5"/>
                <a:gd fmla="*/ 1 w 4" name="T6"/>
                <a:gd fmla="*/ 2 h 7" name="T7"/>
              </a:gdLst>
              <a:cxnLst>
                <a:cxn ang="0">
                  <a:pos x="T0" y="T1"/>
                </a:cxn>
                <a:cxn ang="0">
                  <a:pos x="T2" y="T3"/>
                </a:cxn>
                <a:cxn ang="0">
                  <a:pos x="T4" y="T5"/>
                </a:cxn>
                <a:cxn ang="0">
                  <a:pos x="T6" y="T7"/>
                </a:cxn>
              </a:cxnLst>
              <a:rect b="b" l="0" r="r" t="0"/>
              <a:pathLst>
                <a:path h="7" w="4">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90"/>
            <p:cNvSpPr>
              <a:spLocks noEditPoints="1"/>
            </p:cNvSpPr>
            <p:nvPr/>
          </p:nvSpPr>
          <p:spPr bwMode="auto">
            <a:xfrm>
              <a:off x="3462" y="2984"/>
              <a:ext cx="39" cy="35"/>
            </a:xfrm>
            <a:custGeom>
              <a:gdLst>
                <a:gd fmla="*/ 6 w 9" name="T0"/>
                <a:gd fmla="*/ 1 h 8" name="T1"/>
                <a:gd fmla="*/ 5 w 9" name="T2"/>
                <a:gd fmla="*/ 4 h 8" name="T3"/>
                <a:gd fmla="*/ 5 w 9" name="T4"/>
                <a:gd fmla="*/ 4 h 8" name="T5"/>
                <a:gd fmla="*/ 5 w 9" name="T6"/>
                <a:gd fmla="*/ 4 h 8" name="T7"/>
                <a:gd fmla="*/ 4 w 9" name="T8"/>
                <a:gd fmla="*/ 4 h 8" name="T9"/>
                <a:gd fmla="*/ 1 w 9" name="T10"/>
                <a:gd fmla="*/ 4 h 8" name="T11"/>
                <a:gd fmla="*/ 0 w 9" name="T12"/>
                <a:gd fmla="*/ 7 h 8" name="T13"/>
                <a:gd fmla="*/ 1 w 9" name="T14"/>
                <a:gd fmla="*/ 8 h 8" name="T15"/>
                <a:gd fmla="*/ 1 w 9" name="T16"/>
                <a:gd fmla="*/ 8 h 8" name="T17"/>
                <a:gd fmla="*/ 4 w 9" name="T18"/>
                <a:gd fmla="*/ 8 h 8" name="T19"/>
                <a:gd fmla="*/ 5 w 9" name="T20"/>
                <a:gd fmla="*/ 7 h 8" name="T21"/>
                <a:gd fmla="*/ 5 w 9" name="T22"/>
                <a:gd fmla="*/ 7 h 8" name="T23"/>
                <a:gd fmla="*/ 7 w 9" name="T24"/>
                <a:gd fmla="*/ 5 h 8" name="T25"/>
                <a:gd fmla="*/ 7 w 9" name="T26"/>
                <a:gd fmla="*/ 5 h 8" name="T27"/>
                <a:gd fmla="*/ 9 w 9" name="T28"/>
                <a:gd fmla="*/ 3 h 8" name="T29"/>
                <a:gd fmla="*/ 9 w 9" name="T30"/>
                <a:gd fmla="*/ 2 h 8" name="T31"/>
                <a:gd fmla="*/ 6 w 9" name="T32"/>
                <a:gd fmla="*/ 1 h 8" name="T33"/>
                <a:gd fmla="*/ 6 w 9" name="T34"/>
                <a:gd fmla="*/ 3 h 8" name="T35"/>
                <a:gd fmla="*/ 6 w 9" name="T36"/>
                <a:gd fmla="*/ 3 h 8" name="T37"/>
                <a:gd fmla="*/ 6 w 9" name="T38"/>
                <a:gd fmla="*/ 3 h 8" name="T39"/>
                <a:gd fmla="*/ 6 w 9" name="T40"/>
                <a:gd fmla="*/ 3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9">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91"/>
            <p:cNvSpPr/>
            <p:nvPr/>
          </p:nvSpPr>
          <p:spPr bwMode="auto">
            <a:xfrm>
              <a:off x="3497" y="2972"/>
              <a:ext cx="26" cy="21"/>
            </a:xfrm>
            <a:custGeom>
              <a:gdLst>
                <a:gd fmla="*/ 3 w 6" name="T0"/>
                <a:gd fmla="*/ 1 h 5" name="T1"/>
                <a:gd fmla="*/ 3 w 6" name="T2"/>
                <a:gd fmla="*/ 5 h 5" name="T3"/>
                <a:gd fmla="*/ 5 w 6" name="T4"/>
                <a:gd fmla="*/ 3 h 5" name="T5"/>
                <a:gd fmla="*/ 3 w 6" name="T6"/>
                <a:gd fmla="*/ 1 h 5" name="T7"/>
              </a:gdLst>
              <a:cxnLst>
                <a:cxn ang="0">
                  <a:pos x="T0" y="T1"/>
                </a:cxn>
                <a:cxn ang="0">
                  <a:pos x="T2" y="T3"/>
                </a:cxn>
                <a:cxn ang="0">
                  <a:pos x="T4" y="T5"/>
                </a:cxn>
                <a:cxn ang="0">
                  <a:pos x="T6" y="T7"/>
                </a:cxn>
              </a:cxnLst>
              <a:rect b="b" l="0" r="r" t="0"/>
              <a:pathLst>
                <a:path h="5" w="6">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92"/>
            <p:cNvSpPr/>
            <p:nvPr/>
          </p:nvSpPr>
          <p:spPr bwMode="auto">
            <a:xfrm>
              <a:off x="3518" y="2937"/>
              <a:ext cx="13" cy="30"/>
            </a:xfrm>
            <a:custGeom>
              <a:gdLst>
                <a:gd fmla="*/ 3 w 3" name="T0"/>
                <a:gd fmla="*/ 3 h 7" name="T1"/>
                <a:gd fmla="*/ 3 w 3" name="T2"/>
                <a:gd fmla="*/ 2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93"/>
            <p:cNvSpPr/>
            <p:nvPr/>
          </p:nvSpPr>
          <p:spPr bwMode="auto">
            <a:xfrm>
              <a:off x="3501" y="2877"/>
              <a:ext cx="43" cy="51"/>
            </a:xfrm>
            <a:custGeom>
              <a:gdLst>
                <a:gd fmla="*/ 6 w 10" name="T0"/>
                <a:gd fmla="*/ 3 h 12" name="T1"/>
                <a:gd fmla="*/ 6 w 10" name="T2"/>
                <a:gd fmla="*/ 4 h 12" name="T3"/>
                <a:gd fmla="*/ 6 w 10" name="T4"/>
                <a:gd fmla="*/ 6 h 12" name="T5"/>
                <a:gd fmla="*/ 7 w 10" name="T6"/>
                <a:gd fmla="*/ 6 h 12" name="T7"/>
                <a:gd fmla="*/ 7 w 10" name="T8"/>
                <a:gd fmla="*/ 6 h 12" name="T9"/>
                <a:gd fmla="*/ 7 w 10" name="T10"/>
                <a:gd fmla="*/ 7 h 12" name="T11"/>
                <a:gd fmla="*/ 7 w 10" name="T12"/>
                <a:gd fmla="*/ 7 h 12" name="T13"/>
                <a:gd fmla="*/ 5 w 10" name="T14"/>
                <a:gd fmla="*/ 6 h 12" name="T15"/>
                <a:gd fmla="*/ 4 w 10" name="T16"/>
                <a:gd fmla="*/ 5 h 12" name="T17"/>
                <a:gd fmla="*/ 3 w 10" name="T18"/>
                <a:gd fmla="*/ 5 h 12" name="T19"/>
                <a:gd fmla="*/ 3 w 10" name="T20"/>
                <a:gd fmla="*/ 9 h 12" name="T21"/>
                <a:gd fmla="*/ 3 w 10" name="T22"/>
                <a:gd fmla="*/ 9 h 12" name="T23"/>
                <a:gd fmla="*/ 4 w 10" name="T24"/>
                <a:gd fmla="*/ 9 h 12" name="T25"/>
                <a:gd fmla="*/ 4 w 10" name="T26"/>
                <a:gd fmla="*/ 9 h 12" name="T27"/>
                <a:gd fmla="*/ 7 w 10" name="T28"/>
                <a:gd fmla="*/ 8 h 12" name="T29"/>
                <a:gd fmla="*/ 7 w 10" name="T30"/>
                <a:gd fmla="*/ 8 h 12" name="T31"/>
                <a:gd fmla="*/ 7 w 10" name="T32"/>
                <a:gd fmla="*/ 8 h 12" name="T33"/>
                <a:gd fmla="*/ 10 w 10" name="T34"/>
                <a:gd fmla="*/ 5 h 12" name="T35"/>
                <a:gd fmla="*/ 10 w 10" name="T36"/>
                <a:gd fmla="*/ 5 h 12" name="T37"/>
                <a:gd fmla="*/ 10 w 10" name="T38"/>
                <a:gd fmla="*/ 4 h 12" name="T39"/>
                <a:gd fmla="*/ 10 w 10" name="T40"/>
                <a:gd fmla="*/ 2 h 12" name="T41"/>
                <a:gd fmla="*/ 6 w 10" name="T42"/>
                <a:gd fmla="*/ 3 h 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 w="10">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94"/>
            <p:cNvSpPr/>
            <p:nvPr/>
          </p:nvSpPr>
          <p:spPr bwMode="auto">
            <a:xfrm>
              <a:off x="3514" y="2924"/>
              <a:ext cx="26" cy="13"/>
            </a:xfrm>
            <a:custGeom>
              <a:gdLst>
                <a:gd fmla="*/ 4 w 6" name="T0"/>
                <a:gd fmla="*/ 0 h 3" name="T1"/>
                <a:gd fmla="*/ 3 w 6" name="T2"/>
                <a:gd fmla="*/ 3 h 3" name="T3"/>
                <a:gd fmla="*/ 4 w 6" name="T4"/>
                <a:gd fmla="*/ 0 h 3" name="T5"/>
              </a:gdLst>
              <a:cxnLst>
                <a:cxn ang="0">
                  <a:pos x="T0" y="T1"/>
                </a:cxn>
                <a:cxn ang="0">
                  <a:pos x="T2" y="T3"/>
                </a:cxn>
                <a:cxn ang="0">
                  <a:pos x="T4" y="T5"/>
                </a:cxn>
              </a:cxnLst>
              <a:rect b="b" l="0" r="r" t="0"/>
              <a:pathLst>
                <a:path h="3" w="6">
                  <a:moveTo>
                    <a:pt x="4" y="0"/>
                  </a:moveTo>
                  <a:cubicBezTo>
                    <a:pt x="2" y="0"/>
                    <a:pt x="0" y="3"/>
                    <a:pt x="3" y="3"/>
                  </a:cubicBezTo>
                  <a:cubicBezTo>
                    <a:pt x="5" y="3"/>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95"/>
            <p:cNvSpPr/>
            <p:nvPr/>
          </p:nvSpPr>
          <p:spPr bwMode="auto">
            <a:xfrm>
              <a:off x="3505" y="2838"/>
              <a:ext cx="18" cy="21"/>
            </a:xfrm>
            <a:custGeom>
              <a:gdLst>
                <a:gd fmla="*/ 4 w 4" name="T0"/>
                <a:gd fmla="*/ 3 h 5" name="T1"/>
                <a:gd fmla="*/ 4 w 4" name="T2"/>
                <a:gd fmla="*/ 1 h 5" name="T3"/>
                <a:gd fmla="*/ 3 w 4" name="T4"/>
                <a:gd fmla="*/ 0 h 5" name="T5"/>
                <a:gd fmla="*/ 1 w 4" name="T6"/>
                <a:gd fmla="*/ 3 h 5" name="T7"/>
                <a:gd fmla="*/ 4 w 4" name="T8"/>
                <a:gd fmla="*/ 3 h 5" name="T9"/>
              </a:gdLst>
              <a:cxnLst>
                <a:cxn ang="0">
                  <a:pos x="T0" y="T1"/>
                </a:cxn>
                <a:cxn ang="0">
                  <a:pos x="T2" y="T3"/>
                </a:cxn>
                <a:cxn ang="0">
                  <a:pos x="T4" y="T5"/>
                </a:cxn>
                <a:cxn ang="0">
                  <a:pos x="T6" y="T7"/>
                </a:cxn>
                <a:cxn ang="0">
                  <a:pos x="T8" y="T9"/>
                </a:cxn>
              </a:cxnLst>
              <a:rect b="b" l="0" r="r" t="0"/>
              <a:pathLst>
                <a:path h="5" w="4">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96"/>
            <p:cNvSpPr/>
            <p:nvPr/>
          </p:nvSpPr>
          <p:spPr bwMode="auto">
            <a:xfrm>
              <a:off x="3510" y="2851"/>
              <a:ext cx="30" cy="26"/>
            </a:xfrm>
            <a:custGeom>
              <a:gdLst>
                <a:gd fmla="*/ 6 w 7" name="T0"/>
                <a:gd fmla="*/ 0 h 6" name="T1"/>
                <a:gd fmla="*/ 5 w 7" name="T2"/>
                <a:gd fmla="*/ 1 h 6" name="T3"/>
                <a:gd fmla="*/ 1 w 7" name="T4"/>
                <a:gd fmla="*/ 5 h 6" name="T5"/>
                <a:gd fmla="*/ 4 w 7" name="T6"/>
                <a:gd fmla="*/ 5 h 6" name="T7"/>
                <a:gd fmla="*/ 7 w 7" name="T8"/>
                <a:gd fmla="*/ 3 h 6" name="T9"/>
                <a:gd fmla="*/ 7 w 7" name="T10"/>
                <a:gd fmla="*/ 2 h 6" name="T11"/>
                <a:gd fmla="*/ 6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97"/>
            <p:cNvSpPr/>
            <p:nvPr/>
          </p:nvSpPr>
          <p:spPr bwMode="auto">
            <a:xfrm>
              <a:off x="3501" y="2799"/>
              <a:ext cx="43" cy="35"/>
            </a:xfrm>
            <a:custGeom>
              <a:gdLst>
                <a:gd fmla="*/ 3 w 10" name="T0"/>
                <a:gd fmla="*/ 7 h 8" name="T1"/>
                <a:gd fmla="*/ 6 w 10" name="T2"/>
                <a:gd fmla="*/ 6 h 8" name="T3"/>
                <a:gd fmla="*/ 6 w 10" name="T4"/>
                <a:gd fmla="*/ 6 h 8" name="T5"/>
                <a:gd fmla="*/ 7 w 10" name="T6"/>
                <a:gd fmla="*/ 8 h 8" name="T7"/>
                <a:gd fmla="*/ 7 w 10" name="T8"/>
                <a:gd fmla="*/ 5 h 8" name="T9"/>
                <a:gd fmla="*/ 6 w 10" name="T10"/>
                <a:gd fmla="*/ 5 h 8" name="T11"/>
                <a:gd fmla="*/ 5 w 10" name="T12"/>
                <a:gd fmla="*/ 3 h 8" name="T13"/>
                <a:gd fmla="*/ 5 w 10" name="T14"/>
                <a:gd fmla="*/ 3 h 8" name="T15"/>
                <a:gd fmla="*/ 4 w 10" name="T16"/>
                <a:gd fmla="*/ 2 h 8" name="T17"/>
                <a:gd fmla="*/ 1 w 10" name="T18"/>
                <a:gd fmla="*/ 5 h 8" name="T19"/>
                <a:gd fmla="*/ 3 w 10" name="T20"/>
                <a:gd fmla="*/ 7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98"/>
            <p:cNvSpPr/>
            <p:nvPr/>
          </p:nvSpPr>
          <p:spPr bwMode="auto">
            <a:xfrm>
              <a:off x="3479" y="2803"/>
              <a:ext cx="22" cy="18"/>
            </a:xfrm>
            <a:custGeom>
              <a:gdLst>
                <a:gd fmla="*/ 2 w 5" name="T0"/>
                <a:gd fmla="*/ 4 h 4" name="T1"/>
                <a:gd fmla="*/ 3 w 5" name="T2"/>
                <a:gd fmla="*/ 0 h 4" name="T3"/>
                <a:gd fmla="*/ 3 w 5" name="T4"/>
                <a:gd fmla="*/ 0 h 4" name="T5"/>
                <a:gd fmla="*/ 2 w 5" name="T6"/>
                <a:gd fmla="*/ 4 h 4" name="T7"/>
                <a:gd fmla="*/ 2 w 5" name="T8"/>
                <a:gd fmla="*/ 4 h 4" name="T9"/>
              </a:gdLst>
              <a:cxnLst>
                <a:cxn ang="0">
                  <a:pos x="T0" y="T1"/>
                </a:cxn>
                <a:cxn ang="0">
                  <a:pos x="T2" y="T3"/>
                </a:cxn>
                <a:cxn ang="0">
                  <a:pos x="T4" y="T5"/>
                </a:cxn>
                <a:cxn ang="0">
                  <a:pos x="T6" y="T7"/>
                </a:cxn>
                <a:cxn ang="0">
                  <a:pos x="T8" y="T9"/>
                </a:cxn>
              </a:cxnLst>
              <a:rect b="b" l="0" r="r" t="0"/>
              <a:pathLst>
                <a:path h="4" w="5">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99"/>
            <p:cNvSpPr/>
            <p:nvPr/>
          </p:nvSpPr>
          <p:spPr bwMode="auto">
            <a:xfrm>
              <a:off x="3471" y="2756"/>
              <a:ext cx="34" cy="43"/>
            </a:xfrm>
            <a:custGeom>
              <a:gdLst>
                <a:gd fmla="*/ 4 w 8" name="T0"/>
                <a:gd fmla="*/ 7 h 10" name="T1"/>
                <a:gd fmla="*/ 5 w 8" name="T2"/>
                <a:gd fmla="*/ 10 h 10" name="T3"/>
                <a:gd fmla="*/ 6 w 8" name="T4"/>
                <a:gd fmla="*/ 6 h 10" name="T5"/>
                <a:gd fmla="*/ 7 w 8" name="T6"/>
                <a:gd fmla="*/ 5 h 10" name="T7"/>
                <a:gd fmla="*/ 6 w 8" name="T8"/>
                <a:gd fmla="*/ 2 h 10" name="T9"/>
                <a:gd fmla="*/ 4 w 8" name="T10"/>
                <a:gd fmla="*/ 1 h 10" name="T11"/>
                <a:gd fmla="*/ 2 w 8" name="T12"/>
                <a:gd fmla="*/ 4 h 10" name="T13"/>
                <a:gd fmla="*/ 4 w 8" name="T14"/>
                <a:gd fmla="*/ 7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200"/>
            <p:cNvSpPr/>
            <p:nvPr/>
          </p:nvSpPr>
          <p:spPr bwMode="auto">
            <a:xfrm>
              <a:off x="3458" y="2765"/>
              <a:ext cx="13" cy="25"/>
            </a:xfrm>
            <a:custGeom>
              <a:gdLst>
                <a:gd fmla="*/ 3 w 3" name="T0"/>
                <a:gd fmla="*/ 3 h 6" name="T1"/>
                <a:gd fmla="*/ 3 w 3" name="T2"/>
                <a:gd fmla="*/ 2 h 6" name="T3"/>
                <a:gd fmla="*/ 0 w 3" name="T4"/>
                <a:gd fmla="*/ 3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201"/>
            <p:cNvSpPr/>
            <p:nvPr/>
          </p:nvSpPr>
          <p:spPr bwMode="auto">
            <a:xfrm>
              <a:off x="3445" y="2709"/>
              <a:ext cx="26" cy="25"/>
            </a:xfrm>
            <a:custGeom>
              <a:gdLst>
                <a:gd fmla="*/ 3 w 6" name="T0"/>
                <a:gd fmla="*/ 6 h 6" name="T1"/>
                <a:gd fmla="*/ 4 w 6" name="T2"/>
                <a:gd fmla="*/ 6 h 6" name="T3"/>
                <a:gd fmla="*/ 6 w 6" name="T4"/>
                <a:gd fmla="*/ 3 h 6" name="T5"/>
                <a:gd fmla="*/ 6 w 6" name="T6"/>
                <a:gd fmla="*/ 2 h 6" name="T7"/>
                <a:gd fmla="*/ 3 w 6" name="T8"/>
                <a:gd fmla="*/ 3 h 6" name="T9"/>
                <a:gd fmla="*/ 3 w 6" name="T10"/>
                <a:gd fmla="*/ 6 h 6" name="T11"/>
              </a:gdLst>
              <a:cxnLst>
                <a:cxn ang="0">
                  <a:pos x="T0" y="T1"/>
                </a:cxn>
                <a:cxn ang="0">
                  <a:pos x="T2" y="T3"/>
                </a:cxn>
                <a:cxn ang="0">
                  <a:pos x="T4" y="T5"/>
                </a:cxn>
                <a:cxn ang="0">
                  <a:pos x="T6" y="T7"/>
                </a:cxn>
                <a:cxn ang="0">
                  <a:pos x="T8" y="T9"/>
                </a:cxn>
                <a:cxn ang="0">
                  <a:pos x="T10" y="T11"/>
                </a:cxn>
              </a:cxnLst>
              <a:rect b="b" l="0" r="r" t="0"/>
              <a:pathLst>
                <a:path h="6" w="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202"/>
            <p:cNvSpPr/>
            <p:nvPr/>
          </p:nvSpPr>
          <p:spPr bwMode="auto">
            <a:xfrm>
              <a:off x="3431" y="2730"/>
              <a:ext cx="14" cy="26"/>
            </a:xfrm>
            <a:custGeom>
              <a:gdLst>
                <a:gd fmla="*/ 3 w 3" name="T0"/>
                <a:gd fmla="*/ 3 h 6" name="T1"/>
                <a:gd fmla="*/ 3 w 3" name="T2"/>
                <a:gd fmla="*/ 2 h 6" name="T3"/>
                <a:gd fmla="*/ 2 w 3" name="T4"/>
                <a:gd fmla="*/ 0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203"/>
            <p:cNvSpPr/>
            <p:nvPr/>
          </p:nvSpPr>
          <p:spPr bwMode="auto">
            <a:xfrm>
              <a:off x="3445" y="2739"/>
              <a:ext cx="34" cy="17"/>
            </a:xfrm>
            <a:custGeom>
              <a:gdLst>
                <a:gd fmla="*/ 6 w 8" name="T0"/>
                <a:gd fmla="*/ 0 h 4" name="T1"/>
                <a:gd fmla="*/ 3 w 8" name="T2"/>
                <a:gd fmla="*/ 0 h 4" name="T3"/>
                <a:gd fmla="*/ 3 w 8" name="T4"/>
                <a:gd fmla="*/ 4 h 4" name="T5"/>
                <a:gd fmla="*/ 5 w 8" name="T6"/>
                <a:gd fmla="*/ 4 h 4" name="T7"/>
                <a:gd fmla="*/ 6 w 8" name="T8"/>
                <a:gd fmla="*/ 0 h 4" name="T9"/>
              </a:gdLst>
              <a:cxnLst>
                <a:cxn ang="0">
                  <a:pos x="T0" y="T1"/>
                </a:cxn>
                <a:cxn ang="0">
                  <a:pos x="T2" y="T3"/>
                </a:cxn>
                <a:cxn ang="0">
                  <a:pos x="T4" y="T5"/>
                </a:cxn>
                <a:cxn ang="0">
                  <a:pos x="T6" y="T7"/>
                </a:cxn>
                <a:cxn ang="0">
                  <a:pos x="T8" y="T9"/>
                </a:cxn>
              </a:cxnLst>
              <a:rect b="b" l="0" r="r" t="0"/>
              <a:pathLst>
                <a:path h="4" w="8">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204"/>
            <p:cNvSpPr/>
            <p:nvPr/>
          </p:nvSpPr>
          <p:spPr bwMode="auto">
            <a:xfrm>
              <a:off x="3436" y="2683"/>
              <a:ext cx="26" cy="30"/>
            </a:xfrm>
            <a:custGeom>
              <a:gdLst>
                <a:gd fmla="*/ 2 w 6" name="T0"/>
                <a:gd fmla="*/ 5 h 7" name="T1"/>
                <a:gd fmla="*/ 4 w 6" name="T2"/>
                <a:gd fmla="*/ 2 h 7" name="T3"/>
                <a:gd fmla="*/ 4 w 6" name="T4"/>
                <a:gd fmla="*/ 2 h 7" name="T5"/>
                <a:gd fmla="*/ 2 w 6" name="T6"/>
                <a:gd fmla="*/ 5 h 7" name="T7"/>
                <a:gd fmla="*/ 2 w 6" name="T8"/>
                <a:gd fmla="*/ 5 h 7" name="T9"/>
              </a:gdLst>
              <a:cxnLst>
                <a:cxn ang="0">
                  <a:pos x="T0" y="T1"/>
                </a:cxn>
                <a:cxn ang="0">
                  <a:pos x="T2" y="T3"/>
                </a:cxn>
                <a:cxn ang="0">
                  <a:pos x="T4" y="T5"/>
                </a:cxn>
                <a:cxn ang="0">
                  <a:pos x="T6" y="T7"/>
                </a:cxn>
                <a:cxn ang="0">
                  <a:pos x="T8" y="T9"/>
                </a:cxn>
              </a:cxnLst>
              <a:rect b="b" l="0" r="r" t="0"/>
              <a:pathLst>
                <a:path h="7" w="6">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205"/>
            <p:cNvSpPr/>
            <p:nvPr/>
          </p:nvSpPr>
          <p:spPr bwMode="auto">
            <a:xfrm>
              <a:off x="3414" y="2683"/>
              <a:ext cx="31" cy="43"/>
            </a:xfrm>
            <a:custGeom>
              <a:gdLst>
                <a:gd fmla="*/ 1 w 7" name="T0"/>
                <a:gd fmla="*/ 6 h 10" name="T1"/>
                <a:gd fmla="*/ 2 w 7" name="T2"/>
                <a:gd fmla="*/ 8 h 10" name="T3"/>
                <a:gd fmla="*/ 3 w 7" name="T4"/>
                <a:gd fmla="*/ 8 h 10" name="T5"/>
                <a:gd fmla="*/ 6 w 7" name="T6"/>
                <a:gd fmla="*/ 5 h 10" name="T7"/>
                <a:gd fmla="*/ 4 w 7" name="T8"/>
                <a:gd fmla="*/ 4 h 10" name="T9"/>
                <a:gd fmla="*/ 3 w 7" name="T10"/>
                <a:gd fmla="*/ 4 h 10" name="T11"/>
                <a:gd fmla="*/ 3 w 7" name="T12"/>
                <a:gd fmla="*/ 4 h 10" name="T13"/>
                <a:gd fmla="*/ 3 w 7" name="T14"/>
                <a:gd fmla="*/ 1 h 10" name="T15"/>
                <a:gd fmla="*/ 0 w 7" name="T16"/>
                <a:gd fmla="*/ 4 h 10" name="T17"/>
                <a:gd fmla="*/ 1 w 7" name="T18"/>
                <a:gd fmla="*/ 6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7">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206"/>
            <p:cNvSpPr/>
            <p:nvPr/>
          </p:nvSpPr>
          <p:spPr bwMode="auto">
            <a:xfrm>
              <a:off x="3397" y="2691"/>
              <a:ext cx="17" cy="35"/>
            </a:xfrm>
            <a:custGeom>
              <a:gdLst>
                <a:gd fmla="*/ 4 w 4" name="T0"/>
                <a:gd fmla="*/ 4 h 8" name="T1"/>
                <a:gd fmla="*/ 4 w 4" name="T2"/>
                <a:gd fmla="*/ 3 h 8" name="T3"/>
                <a:gd fmla="*/ 0 w 4" name="T4"/>
                <a:gd fmla="*/ 4 h 8" name="T5"/>
                <a:gd fmla="*/ 0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207"/>
            <p:cNvSpPr/>
            <p:nvPr/>
          </p:nvSpPr>
          <p:spPr bwMode="auto">
            <a:xfrm>
              <a:off x="3397" y="2665"/>
              <a:ext cx="21"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208"/>
            <p:cNvSpPr/>
            <p:nvPr/>
          </p:nvSpPr>
          <p:spPr bwMode="auto">
            <a:xfrm>
              <a:off x="3362" y="2661"/>
              <a:ext cx="26" cy="17"/>
            </a:xfrm>
            <a:custGeom>
              <a:gdLst>
                <a:gd fmla="*/ 2 w 6" name="T0"/>
                <a:gd fmla="*/ 4 h 4" name="T1"/>
                <a:gd fmla="*/ 5 w 6" name="T2"/>
                <a:gd fmla="*/ 4 h 4" name="T3"/>
                <a:gd fmla="*/ 6 w 6" name="T4"/>
                <a:gd fmla="*/ 1 h 4" name="T5"/>
                <a:gd fmla="*/ 4 w 6" name="T6"/>
                <a:gd fmla="*/ 0 h 4" name="T7"/>
                <a:gd fmla="*/ 3 w 6" name="T8"/>
                <a:gd fmla="*/ 1 h 4" name="T9"/>
                <a:gd fmla="*/ 2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209"/>
            <p:cNvSpPr/>
            <p:nvPr/>
          </p:nvSpPr>
          <p:spPr bwMode="auto">
            <a:xfrm>
              <a:off x="3332" y="2661"/>
              <a:ext cx="21" cy="30"/>
            </a:xfrm>
            <a:custGeom>
              <a:gdLst>
                <a:gd fmla="*/ 1 w 5" name="T0"/>
                <a:gd fmla="*/ 6 h 7" name="T1"/>
                <a:gd fmla="*/ 4 w 5" name="T2"/>
                <a:gd fmla="*/ 5 h 7" name="T3"/>
                <a:gd fmla="*/ 5 w 5" name="T4"/>
                <a:gd fmla="*/ 2 h 7" name="T5"/>
                <a:gd fmla="*/ 1 w 5" name="T6"/>
                <a:gd fmla="*/ 3 h 7" name="T7"/>
                <a:gd fmla="*/ 1 w 5" name="T8"/>
                <a:gd fmla="*/ 4 h 7" name="T9"/>
                <a:gd fmla="*/ 1 w 5" name="T10"/>
                <a:gd fmla="*/ 6 h 7" name="T11"/>
              </a:gdLst>
              <a:cxnLst>
                <a:cxn ang="0">
                  <a:pos x="T0" y="T1"/>
                </a:cxn>
                <a:cxn ang="0">
                  <a:pos x="T2" y="T3"/>
                </a:cxn>
                <a:cxn ang="0">
                  <a:pos x="T4" y="T5"/>
                </a:cxn>
                <a:cxn ang="0">
                  <a:pos x="T6" y="T7"/>
                </a:cxn>
                <a:cxn ang="0">
                  <a:pos x="T8" y="T9"/>
                </a:cxn>
                <a:cxn ang="0">
                  <a:pos x="T10" y="T11"/>
                </a:cxn>
              </a:cxnLst>
              <a:rect b="b" l="0" r="r" t="0"/>
              <a:pathLst>
                <a:path h="7" w="5">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210"/>
            <p:cNvSpPr/>
            <p:nvPr/>
          </p:nvSpPr>
          <p:spPr bwMode="auto">
            <a:xfrm>
              <a:off x="3314" y="2674"/>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211"/>
            <p:cNvSpPr/>
            <p:nvPr/>
          </p:nvSpPr>
          <p:spPr bwMode="auto">
            <a:xfrm>
              <a:off x="3306" y="2648"/>
              <a:ext cx="21" cy="30"/>
            </a:xfrm>
            <a:custGeom>
              <a:gdLst>
                <a:gd fmla="*/ 4 w 5" name="T0"/>
                <a:gd fmla="*/ 4 h 7" name="T1"/>
                <a:gd fmla="*/ 3 w 5" name="T2"/>
                <a:gd fmla="*/ 4 h 7" name="T3"/>
                <a:gd fmla="*/ 1 w 5" name="T4"/>
                <a:gd fmla="*/ 2 h 7" name="T5"/>
                <a:gd fmla="*/ 0 w 5" name="T6"/>
                <a:gd fmla="*/ 5 h 7" name="T7"/>
                <a:gd fmla="*/ 4 w 5" name="T8"/>
                <a:gd fmla="*/ 4 h 7" name="T9"/>
              </a:gdLst>
              <a:cxnLst>
                <a:cxn ang="0">
                  <a:pos x="T0" y="T1"/>
                </a:cxn>
                <a:cxn ang="0">
                  <a:pos x="T2" y="T3"/>
                </a:cxn>
                <a:cxn ang="0">
                  <a:pos x="T4" y="T5"/>
                </a:cxn>
                <a:cxn ang="0">
                  <a:pos x="T6" y="T7"/>
                </a:cxn>
                <a:cxn ang="0">
                  <a:pos x="T8" y="T9"/>
                </a:cxn>
              </a:cxnLst>
              <a:rect b="b" l="0" r="r" t="0"/>
              <a:pathLst>
                <a:path h="7" w="5">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12"/>
            <p:cNvSpPr/>
            <p:nvPr/>
          </p:nvSpPr>
          <p:spPr bwMode="auto">
            <a:xfrm>
              <a:off x="3284" y="2670"/>
              <a:ext cx="26" cy="30"/>
            </a:xfrm>
            <a:custGeom>
              <a:gdLst>
                <a:gd fmla="*/ 4 w 6" name="T0"/>
                <a:gd fmla="*/ 5 h 7" name="T1"/>
                <a:gd fmla="*/ 5 w 6" name="T2"/>
                <a:gd fmla="*/ 3 h 7" name="T3"/>
                <a:gd fmla="*/ 2 w 6" name="T4"/>
                <a:gd fmla="*/ 2 h 7" name="T5"/>
                <a:gd fmla="*/ 1 w 6" name="T6"/>
                <a:gd fmla="*/ 4 h 7" name="T7"/>
                <a:gd fmla="*/ 4 w 6" name="T8"/>
                <a:gd fmla="*/ 5 h 7" name="T9"/>
              </a:gdLst>
              <a:cxnLst>
                <a:cxn ang="0">
                  <a:pos x="T0" y="T1"/>
                </a:cxn>
                <a:cxn ang="0">
                  <a:pos x="T2" y="T3"/>
                </a:cxn>
                <a:cxn ang="0">
                  <a:pos x="T4" y="T5"/>
                </a:cxn>
                <a:cxn ang="0">
                  <a:pos x="T6" y="T7"/>
                </a:cxn>
                <a:cxn ang="0">
                  <a:pos x="T8" y="T9"/>
                </a:cxn>
              </a:cxnLst>
              <a:rect b="b" l="0" r="r" t="0"/>
              <a:pathLst>
                <a:path h="7" w="6">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213"/>
            <p:cNvSpPr/>
            <p:nvPr/>
          </p:nvSpPr>
          <p:spPr bwMode="auto">
            <a:xfrm>
              <a:off x="3262" y="2687"/>
              <a:ext cx="22" cy="26"/>
            </a:xfrm>
            <a:custGeom>
              <a:gdLst>
                <a:gd fmla="*/ 2 w 5" name="T0"/>
                <a:gd fmla="*/ 1 h 6" name="T1"/>
                <a:gd fmla="*/ 2 w 5" name="T2"/>
                <a:gd fmla="*/ 5 h 6" name="T3"/>
                <a:gd fmla="*/ 3 w 5" name="T4"/>
                <a:gd fmla="*/ 5 h 6" name="T5"/>
                <a:gd fmla="*/ 3 w 5" name="T6"/>
                <a:gd fmla="*/ 1 h 6" name="T7"/>
                <a:gd fmla="*/ 2 w 5" name="T8"/>
                <a:gd fmla="*/ 1 h 6" name="T9"/>
              </a:gdLst>
              <a:cxnLst>
                <a:cxn ang="0">
                  <a:pos x="T0" y="T1"/>
                </a:cxn>
                <a:cxn ang="0">
                  <a:pos x="T2" y="T3"/>
                </a:cxn>
                <a:cxn ang="0">
                  <a:pos x="T4" y="T5"/>
                </a:cxn>
                <a:cxn ang="0">
                  <a:pos x="T6" y="T7"/>
                </a:cxn>
                <a:cxn ang="0">
                  <a:pos x="T8" y="T9"/>
                </a:cxn>
              </a:cxnLst>
              <a:rect b="b" l="0" r="r" t="0"/>
              <a:pathLst>
                <a:path h="6" w="5">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214"/>
            <p:cNvSpPr/>
            <p:nvPr/>
          </p:nvSpPr>
          <p:spPr bwMode="auto">
            <a:xfrm>
              <a:off x="3371" y="2704"/>
              <a:ext cx="30" cy="17"/>
            </a:xfrm>
            <a:custGeom>
              <a:gdLst>
                <a:gd fmla="*/ 3 w 7" name="T0"/>
                <a:gd fmla="*/ 4 h 4" name="T1"/>
                <a:gd fmla="*/ 4 w 7" name="T2"/>
                <a:gd fmla="*/ 4 h 4" name="T3"/>
                <a:gd fmla="*/ 5 w 7" name="T4"/>
                <a:gd fmla="*/ 0 h 4" name="T5"/>
                <a:gd fmla="*/ 3 w 7" name="T6"/>
                <a:gd fmla="*/ 0 h 4" name="T7"/>
                <a:gd fmla="*/ 3 w 7" name="T8"/>
                <a:gd fmla="*/ 4 h 4" name="T9"/>
              </a:gdLst>
              <a:cxnLst>
                <a:cxn ang="0">
                  <a:pos x="T0" y="T1"/>
                </a:cxn>
                <a:cxn ang="0">
                  <a:pos x="T2" y="T3"/>
                </a:cxn>
                <a:cxn ang="0">
                  <a:pos x="T4" y="T5"/>
                </a:cxn>
                <a:cxn ang="0">
                  <a:pos x="T6" y="T7"/>
                </a:cxn>
                <a:cxn ang="0">
                  <a:pos x="T8" y="T9"/>
                </a:cxn>
              </a:cxnLst>
              <a:rect b="b" l="0" r="r" t="0"/>
              <a:pathLst>
                <a:path h="4" w="7">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15"/>
            <p:cNvSpPr>
              <a:spLocks noEditPoints="1"/>
            </p:cNvSpPr>
            <p:nvPr/>
          </p:nvSpPr>
          <p:spPr bwMode="auto">
            <a:xfrm>
              <a:off x="3162" y="2851"/>
              <a:ext cx="161" cy="168"/>
            </a:xfrm>
            <a:custGeom>
              <a:gdLst>
                <a:gd fmla="*/ 5 w 37" name="T0"/>
                <a:gd fmla="*/ 9 h 39" name="T1"/>
                <a:gd fmla="*/ 2 w 37" name="T2"/>
                <a:gd fmla="*/ 20 h 39" name="T3"/>
                <a:gd fmla="*/ 2 w 37" name="T4"/>
                <a:gd fmla="*/ 37 h 39" name="T5"/>
                <a:gd fmla="*/ 7 w 37" name="T6"/>
                <a:gd fmla="*/ 38 h 39" name="T7"/>
                <a:gd fmla="*/ 18 w 37" name="T8"/>
                <a:gd fmla="*/ 33 h 39" name="T9"/>
                <a:gd fmla="*/ 31 w 37" name="T10"/>
                <a:gd fmla="*/ 24 h 39" name="T11"/>
                <a:gd fmla="*/ 24 w 37" name="T12"/>
                <a:gd fmla="*/ 4 h 39" name="T13"/>
                <a:gd fmla="*/ 5 w 37" name="T14"/>
                <a:gd fmla="*/ 9 h 39" name="T15"/>
                <a:gd fmla="*/ 22 w 37" name="T16"/>
                <a:gd fmla="*/ 24 h 39" name="T17"/>
                <a:gd fmla="*/ 9 w 37" name="T18"/>
                <a:gd fmla="*/ 31 h 39" name="T19"/>
                <a:gd fmla="*/ 10 w 37" name="T20"/>
                <a:gd fmla="*/ 17 h 39" name="T21"/>
                <a:gd fmla="*/ 19 w 37" name="T22"/>
                <a:gd fmla="*/ 10 h 39" name="T23"/>
                <a:gd fmla="*/ 22 w 37" name="T24"/>
                <a:gd fmla="*/ 24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37">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216"/>
            <p:cNvSpPr>
              <a:spLocks noEditPoints="1"/>
            </p:cNvSpPr>
            <p:nvPr/>
          </p:nvSpPr>
          <p:spPr bwMode="auto">
            <a:xfrm>
              <a:off x="3358" y="3053"/>
              <a:ext cx="95" cy="186"/>
            </a:xfrm>
            <a:custGeom>
              <a:gdLst>
                <a:gd fmla="*/ 15 w 22" name="T0"/>
                <a:gd fmla="*/ 28 h 43" name="T1"/>
                <a:gd fmla="*/ 15 w 22" name="T2"/>
                <a:gd fmla="*/ 22 h 43" name="T3"/>
                <a:gd fmla="*/ 15 w 22" name="T4"/>
                <a:gd fmla="*/ 6 h 43" name="T5"/>
                <a:gd fmla="*/ 15 w 22" name="T6"/>
                <a:gd fmla="*/ 6 h 43" name="T7"/>
                <a:gd fmla="*/ 17 w 22" name="T8"/>
                <a:gd fmla="*/ 5 h 43" name="T9"/>
                <a:gd fmla="*/ 15 w 22" name="T10"/>
                <a:gd fmla="*/ 2 h 43" name="T11"/>
                <a:gd fmla="*/ 14 w 22" name="T12"/>
                <a:gd fmla="*/ 3 h 43" name="T13"/>
                <a:gd fmla="*/ 13 w 22" name="T14"/>
                <a:gd fmla="*/ 4 h 43" name="T15"/>
                <a:gd fmla="*/ 11 w 22" name="T16"/>
                <a:gd fmla="*/ 4 h 43" name="T17"/>
                <a:gd fmla="*/ 10 w 22" name="T18"/>
                <a:gd fmla="*/ 3 h 43" name="T19"/>
                <a:gd fmla="*/ 9 w 22" name="T20"/>
                <a:gd fmla="*/ 3 h 43" name="T21"/>
                <a:gd fmla="*/ 8 w 22" name="T22"/>
                <a:gd fmla="*/ 3 h 43" name="T23"/>
                <a:gd fmla="*/ 6 w 22" name="T24"/>
                <a:gd fmla="*/ 6 h 43" name="T25"/>
                <a:gd fmla="*/ 6 w 22" name="T26"/>
                <a:gd fmla="*/ 6 h 43" name="T27"/>
                <a:gd fmla="*/ 8 w 22" name="T28"/>
                <a:gd fmla="*/ 8 h 43" name="T29"/>
                <a:gd fmla="*/ 8 w 22" name="T30"/>
                <a:gd fmla="*/ 11 h 43" name="T31"/>
                <a:gd fmla="*/ 8 w 22" name="T32"/>
                <a:gd fmla="*/ 28 h 43" name="T33"/>
                <a:gd fmla="*/ 8 w 22" name="T34"/>
                <a:gd fmla="*/ 28 h 43" name="T35"/>
                <a:gd fmla="*/ 4 w 22" name="T36"/>
                <a:gd fmla="*/ 32 h 43" name="T37"/>
                <a:gd fmla="*/ 5 w 22" name="T38"/>
                <a:gd fmla="*/ 39 h 43" name="T39"/>
                <a:gd fmla="*/ 7 w 22" name="T40"/>
                <a:gd fmla="*/ 38 h 43" name="T41"/>
                <a:gd fmla="*/ 7 w 22" name="T42"/>
                <a:gd fmla="*/ 38 h 43" name="T43"/>
                <a:gd fmla="*/ 13 w 22" name="T44"/>
                <a:gd fmla="*/ 38 h 43" name="T45"/>
                <a:gd fmla="*/ 14 w 22" name="T46"/>
                <a:gd fmla="*/ 39 h 43" name="T47"/>
                <a:gd fmla="*/ 20 w 22" name="T48"/>
                <a:gd fmla="*/ 34 h 43" name="T49"/>
                <a:gd fmla="*/ 15 w 22" name="T50"/>
                <a:gd fmla="*/ 28 h 43" name="T51"/>
                <a:gd fmla="*/ 12 w 22" name="T52"/>
                <a:gd fmla="*/ 11 h 43" name="T53"/>
                <a:gd fmla="*/ 12 w 22" name="T54"/>
                <a:gd fmla="*/ 11 h 43" name="T55"/>
                <a:gd fmla="*/ 12 w 22" name="T56"/>
                <a:gd fmla="*/ 10 h 43" name="T57"/>
                <a:gd fmla="*/ 12 w 22" name="T58"/>
                <a:gd fmla="*/ 11 h 4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 w="22">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217"/>
            <p:cNvSpPr/>
            <p:nvPr/>
          </p:nvSpPr>
          <p:spPr bwMode="auto">
            <a:xfrm>
              <a:off x="3188" y="2717"/>
              <a:ext cx="26" cy="17"/>
            </a:xfrm>
            <a:custGeom>
              <a:gdLst>
                <a:gd fmla="*/ 2 w 6" name="T0"/>
                <a:gd fmla="*/ 4 h 4" name="T1"/>
                <a:gd fmla="*/ 3 w 6" name="T2"/>
                <a:gd fmla="*/ 4 h 4" name="T3"/>
                <a:gd fmla="*/ 4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218"/>
            <p:cNvSpPr/>
            <p:nvPr/>
          </p:nvSpPr>
          <p:spPr bwMode="auto">
            <a:xfrm>
              <a:off x="3223" y="2678"/>
              <a:ext cx="30" cy="35"/>
            </a:xfrm>
            <a:custGeom>
              <a:gdLst>
                <a:gd fmla="*/ 2 w 7" name="T0"/>
                <a:gd fmla="*/ 8 h 8" name="T1"/>
                <a:gd fmla="*/ 2 w 7" name="T2"/>
                <a:gd fmla="*/ 8 h 8" name="T3"/>
                <a:gd fmla="*/ 4 w 7" name="T4"/>
                <a:gd fmla="*/ 5 h 8" name="T5"/>
                <a:gd fmla="*/ 7 w 7" name="T6"/>
                <a:gd fmla="*/ 3 h 8" name="T7"/>
                <a:gd fmla="*/ 7 w 7" name="T8"/>
                <a:gd fmla="*/ 2 h 8" name="T9"/>
                <a:gd fmla="*/ 4 w 7" name="T10"/>
                <a:gd fmla="*/ 3 h 8" name="T11"/>
                <a:gd fmla="*/ 4 w 7" name="T12"/>
                <a:gd fmla="*/ 4 h 8" name="T13"/>
                <a:gd fmla="*/ 4 w 7" name="T14"/>
                <a:gd fmla="*/ 4 h 8" name="T15"/>
                <a:gd fmla="*/ 3 w 7" name="T16"/>
                <a:gd fmla="*/ 4 h 8" name="T17"/>
                <a:gd fmla="*/ 3 w 7" name="T18"/>
                <a:gd fmla="*/ 4 h 8" name="T19"/>
                <a:gd fmla="*/ 2 w 7" name="T20"/>
                <a:gd fmla="*/ 8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219"/>
            <p:cNvSpPr/>
            <p:nvPr/>
          </p:nvSpPr>
          <p:spPr bwMode="auto">
            <a:xfrm>
              <a:off x="3166" y="2808"/>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20"/>
            <p:cNvSpPr/>
            <p:nvPr/>
          </p:nvSpPr>
          <p:spPr bwMode="auto">
            <a:xfrm>
              <a:off x="3188" y="2747"/>
              <a:ext cx="13" cy="31"/>
            </a:xfrm>
            <a:custGeom>
              <a:gdLst>
                <a:gd fmla="*/ 3 w 3" name="T0"/>
                <a:gd fmla="*/ 3 h 7" name="T1"/>
                <a:gd fmla="*/ 3 w 3" name="T2"/>
                <a:gd fmla="*/ 2 h 7" name="T3"/>
                <a:gd fmla="*/ 0 w 3" name="T4"/>
                <a:gd fmla="*/ 4 h 7" name="T5"/>
                <a:gd fmla="*/ 0 w 3" name="T6"/>
                <a:gd fmla="*/ 5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221"/>
            <p:cNvSpPr/>
            <p:nvPr/>
          </p:nvSpPr>
          <p:spPr bwMode="auto">
            <a:xfrm>
              <a:off x="3162" y="2859"/>
              <a:ext cx="26" cy="13"/>
            </a:xfrm>
            <a:custGeom>
              <a:gdLst>
                <a:gd fmla="*/ 2 w 6" name="T0"/>
                <a:gd fmla="*/ 3 h 3" name="T1"/>
                <a:gd fmla="*/ 3 w 6" name="T2"/>
                <a:gd fmla="*/ 3 h 3" name="T3"/>
                <a:gd fmla="*/ 3 w 6" name="T4"/>
                <a:gd fmla="*/ 0 h 3" name="T5"/>
                <a:gd fmla="*/ 3 w 6" name="T6"/>
                <a:gd fmla="*/ 0 h 3" name="T7"/>
                <a:gd fmla="*/ 2 w 6" name="T8"/>
                <a:gd fmla="*/ 3 h 3" name="T9"/>
              </a:gdLst>
              <a:cxnLst>
                <a:cxn ang="0">
                  <a:pos x="T0" y="T1"/>
                </a:cxn>
                <a:cxn ang="0">
                  <a:pos x="T2" y="T3"/>
                </a:cxn>
                <a:cxn ang="0">
                  <a:pos x="T4" y="T5"/>
                </a:cxn>
                <a:cxn ang="0">
                  <a:pos x="T6" y="T7"/>
                </a:cxn>
                <a:cxn ang="0">
                  <a:pos x="T8" y="T9"/>
                </a:cxn>
              </a:cxnLst>
              <a:rect b="b" l="0" r="r" t="0"/>
              <a:pathLst>
                <a:path h="3" w="6">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222"/>
            <p:cNvSpPr/>
            <p:nvPr/>
          </p:nvSpPr>
          <p:spPr bwMode="auto">
            <a:xfrm>
              <a:off x="3145" y="2821"/>
              <a:ext cx="26" cy="17"/>
            </a:xfrm>
            <a:custGeom>
              <a:gdLst>
                <a:gd fmla="*/ 2 w 6" name="T0"/>
                <a:gd fmla="*/ 4 h 4" name="T1"/>
                <a:gd fmla="*/ 3 w 6" name="T2"/>
                <a:gd fmla="*/ 4 h 4" name="T3"/>
                <a:gd fmla="*/ 3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223"/>
            <p:cNvSpPr/>
            <p:nvPr/>
          </p:nvSpPr>
          <p:spPr bwMode="auto">
            <a:xfrm>
              <a:off x="3171" y="2756"/>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224"/>
            <p:cNvSpPr/>
            <p:nvPr/>
          </p:nvSpPr>
          <p:spPr bwMode="auto">
            <a:xfrm>
              <a:off x="3162" y="2950"/>
              <a:ext cx="26" cy="17"/>
            </a:xfrm>
            <a:custGeom>
              <a:gdLst>
                <a:gd fmla="*/ 3 w 6" name="T0"/>
                <a:gd fmla="*/ 4 h 4" name="T1"/>
                <a:gd fmla="*/ 3 w 6" name="T2"/>
                <a:gd fmla="*/ 4 h 4" name="T3"/>
                <a:gd fmla="*/ 4 w 6" name="T4"/>
                <a:gd fmla="*/ 0 h 4" name="T5"/>
                <a:gd fmla="*/ 3 w 6" name="T6"/>
                <a:gd fmla="*/ 0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225"/>
            <p:cNvSpPr/>
            <p:nvPr/>
          </p:nvSpPr>
          <p:spPr bwMode="auto">
            <a:xfrm>
              <a:off x="3123" y="2881"/>
              <a:ext cx="22" cy="13"/>
            </a:xfrm>
            <a:custGeom>
              <a:gdLst>
                <a:gd fmla="*/ 2 w 5" name="T0"/>
                <a:gd fmla="*/ 3 h 3" name="T1"/>
                <a:gd fmla="*/ 3 w 5" name="T2"/>
                <a:gd fmla="*/ 0 h 3" name="T3"/>
                <a:gd fmla="*/ 2 w 5" name="T4"/>
                <a:gd fmla="*/ 3 h 3" name="T5"/>
              </a:gdLst>
              <a:cxnLst>
                <a:cxn ang="0">
                  <a:pos x="T0" y="T1"/>
                </a:cxn>
                <a:cxn ang="0">
                  <a:pos x="T2" y="T3"/>
                </a:cxn>
                <a:cxn ang="0">
                  <a:pos x="T4" y="T5"/>
                </a:cxn>
              </a:cxnLst>
              <a:rect b="b" l="0" r="r" t="0"/>
              <a:pathLst>
                <a:path h="3" w="5">
                  <a:moveTo>
                    <a:pt x="2" y="3"/>
                  </a:moveTo>
                  <a:cubicBezTo>
                    <a:pt x="4" y="3"/>
                    <a:pt x="5"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226"/>
            <p:cNvSpPr/>
            <p:nvPr/>
          </p:nvSpPr>
          <p:spPr bwMode="auto">
            <a:xfrm>
              <a:off x="3119" y="2915"/>
              <a:ext cx="30" cy="39"/>
            </a:xfrm>
            <a:custGeom>
              <a:gdLst>
                <a:gd fmla="*/ 3 w 7" name="T0"/>
                <a:gd fmla="*/ 6 h 9" name="T1"/>
                <a:gd fmla="*/ 3 w 7" name="T2"/>
                <a:gd fmla="*/ 6 h 9" name="T3"/>
                <a:gd fmla="*/ 6 w 7" name="T4"/>
                <a:gd fmla="*/ 5 h 9" name="T5"/>
                <a:gd fmla="*/ 7 w 7" name="T6"/>
                <a:gd fmla="*/ 2 h 9" name="T7"/>
                <a:gd fmla="*/ 5 w 7" name="T8"/>
                <a:gd fmla="*/ 0 h 9" name="T9"/>
                <a:gd fmla="*/ 3 w 7" name="T10"/>
                <a:gd fmla="*/ 2 h 9" name="T11"/>
                <a:gd fmla="*/ 3 w 7" name="T12"/>
                <a:gd fmla="*/ 2 h 9" name="T13"/>
                <a:gd fmla="*/ 3 w 7" name="T14"/>
                <a:gd fmla="*/ 2 h 9" name="T15"/>
                <a:gd fmla="*/ 2 w 7" name="T16"/>
                <a:gd fmla="*/ 6 h 9" name="T17"/>
                <a:gd fmla="*/ 2 w 7" name="T18"/>
                <a:gd fmla="*/ 6 h 9" name="T19"/>
                <a:gd fmla="*/ 3 w 7" name="T20"/>
                <a:gd fmla="*/ 6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7">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227"/>
            <p:cNvSpPr/>
            <p:nvPr/>
          </p:nvSpPr>
          <p:spPr bwMode="auto">
            <a:xfrm>
              <a:off x="3123" y="2829"/>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228"/>
            <p:cNvSpPr/>
            <p:nvPr/>
          </p:nvSpPr>
          <p:spPr bwMode="auto">
            <a:xfrm>
              <a:off x="3114" y="2864"/>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229"/>
            <p:cNvSpPr/>
            <p:nvPr/>
          </p:nvSpPr>
          <p:spPr bwMode="auto">
            <a:xfrm>
              <a:off x="3223" y="2717"/>
              <a:ext cx="26" cy="17"/>
            </a:xfrm>
            <a:custGeom>
              <a:gdLst>
                <a:gd fmla="*/ 3 w 6" name="T0"/>
                <a:gd fmla="*/ 4 h 4" name="T1"/>
                <a:gd fmla="*/ 4 w 6" name="T2"/>
                <a:gd fmla="*/ 0 h 4" name="T3"/>
                <a:gd fmla="*/ 3 w 6" name="T4"/>
                <a:gd fmla="*/ 0 h 4" name="T5"/>
                <a:gd fmla="*/ 2 w 6" name="T6"/>
                <a:gd fmla="*/ 4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230"/>
            <p:cNvSpPr/>
            <p:nvPr/>
          </p:nvSpPr>
          <p:spPr bwMode="auto">
            <a:xfrm>
              <a:off x="3210" y="2739"/>
              <a:ext cx="17" cy="26"/>
            </a:xfrm>
            <a:custGeom>
              <a:gdLst>
                <a:gd fmla="*/ 0 w 4" name="T0"/>
                <a:gd fmla="*/ 3 h 6" name="T1"/>
                <a:gd fmla="*/ 0 w 4" name="T2"/>
                <a:gd fmla="*/ 4 h 6" name="T3"/>
                <a:gd fmla="*/ 4 w 4" name="T4"/>
                <a:gd fmla="*/ 3 h 6" name="T5"/>
                <a:gd fmla="*/ 4 w 4" name="T6"/>
                <a:gd fmla="*/ 2 h 6" name="T7"/>
                <a:gd fmla="*/ 0 w 4" name="T8"/>
                <a:gd fmla="*/ 3 h 6" name="T9"/>
              </a:gdLst>
              <a:cxnLst>
                <a:cxn ang="0">
                  <a:pos x="T0" y="T1"/>
                </a:cxn>
                <a:cxn ang="0">
                  <a:pos x="T2" y="T3"/>
                </a:cxn>
                <a:cxn ang="0">
                  <a:pos x="T4" y="T5"/>
                </a:cxn>
                <a:cxn ang="0">
                  <a:pos x="T6" y="T7"/>
                </a:cxn>
                <a:cxn ang="0">
                  <a:pos x="T8" y="T9"/>
                </a:cxn>
              </a:cxnLst>
              <a:rect b="b" l="0" r="r" t="0"/>
              <a:pathLst>
                <a:path h="6" w="4">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231"/>
            <p:cNvSpPr/>
            <p:nvPr/>
          </p:nvSpPr>
          <p:spPr bwMode="auto">
            <a:xfrm>
              <a:off x="3206" y="3079"/>
              <a:ext cx="21" cy="13"/>
            </a:xfrm>
            <a:custGeom>
              <a:gdLst>
                <a:gd fmla="*/ 3 w 5" name="T0"/>
                <a:gd fmla="*/ 0 h 3" name="T1"/>
                <a:gd fmla="*/ 2 w 5" name="T2"/>
                <a:gd fmla="*/ 3 h 3" name="T3"/>
                <a:gd fmla="*/ 3 w 5" name="T4"/>
                <a:gd fmla="*/ 0 h 3" name="T5"/>
              </a:gdLst>
              <a:cxnLst>
                <a:cxn ang="0">
                  <a:pos x="T0" y="T1"/>
                </a:cxn>
                <a:cxn ang="0">
                  <a:pos x="T2" y="T3"/>
                </a:cxn>
                <a:cxn ang="0">
                  <a:pos x="T4" y="T5"/>
                </a:cxn>
              </a:cxnLst>
              <a:rect b="b" l="0" r="r" t="0"/>
              <a:pathLst>
                <a:path h="3" w="5">
                  <a:moveTo>
                    <a:pt x="3" y="0"/>
                  </a:moveTo>
                  <a:cubicBezTo>
                    <a:pt x="1" y="0"/>
                    <a:pt x="0" y="3"/>
                    <a:pt x="2" y="3"/>
                  </a:cubicBezTo>
                  <a:cubicBezTo>
                    <a:pt x="4"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232"/>
            <p:cNvSpPr/>
            <p:nvPr/>
          </p:nvSpPr>
          <p:spPr bwMode="auto">
            <a:xfrm>
              <a:off x="3175" y="3062"/>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233"/>
            <p:cNvSpPr/>
            <p:nvPr/>
          </p:nvSpPr>
          <p:spPr bwMode="auto">
            <a:xfrm>
              <a:off x="3193" y="3036"/>
              <a:ext cx="47" cy="43"/>
            </a:xfrm>
            <a:custGeom>
              <a:gdLst>
                <a:gd fmla="*/ 5 w 11" name="T0"/>
                <a:gd fmla="*/ 9 h 10" name="T1"/>
                <a:gd fmla="*/ 6 w 11" name="T2"/>
                <a:gd fmla="*/ 8 h 10" name="T3"/>
                <a:gd fmla="*/ 7 w 11" name="T4"/>
                <a:gd fmla="*/ 7 h 10" name="T5"/>
                <a:gd fmla="*/ 7 w 11" name="T6"/>
                <a:gd fmla="*/ 7 h 10" name="T7"/>
                <a:gd fmla="*/ 10 w 11" name="T8"/>
                <a:gd fmla="*/ 5 h 10" name="T9"/>
                <a:gd fmla="*/ 9 w 11" name="T10"/>
                <a:gd fmla="*/ 4 h 10" name="T11"/>
                <a:gd fmla="*/ 7 w 11" name="T12"/>
                <a:gd fmla="*/ 4 h 10" name="T13"/>
                <a:gd fmla="*/ 6 w 11" name="T14"/>
                <a:gd fmla="*/ 2 h 10" name="T15"/>
                <a:gd fmla="*/ 3 w 11" name="T16"/>
                <a:gd fmla="*/ 1 h 10" name="T17"/>
                <a:gd fmla="*/ 1 w 11" name="T18"/>
                <a:gd fmla="*/ 5 h 10" name="T19"/>
                <a:gd fmla="*/ 4 w 11" name="T20"/>
                <a:gd fmla="*/ 6 h 10" name="T21"/>
                <a:gd fmla="*/ 4 w 11" name="T22"/>
                <a:gd fmla="*/ 6 h 10" name="T23"/>
                <a:gd fmla="*/ 5 w 11"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11">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234"/>
            <p:cNvSpPr/>
            <p:nvPr/>
          </p:nvSpPr>
          <p:spPr bwMode="auto">
            <a:xfrm>
              <a:off x="3140" y="3010"/>
              <a:ext cx="22" cy="18"/>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235"/>
            <p:cNvSpPr/>
            <p:nvPr/>
          </p:nvSpPr>
          <p:spPr bwMode="auto">
            <a:xfrm>
              <a:off x="3106" y="2890"/>
              <a:ext cx="21" cy="17"/>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236"/>
            <p:cNvSpPr/>
            <p:nvPr/>
          </p:nvSpPr>
          <p:spPr bwMode="auto">
            <a:xfrm>
              <a:off x="3106" y="2959"/>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237"/>
            <p:cNvSpPr/>
            <p:nvPr/>
          </p:nvSpPr>
          <p:spPr bwMode="auto">
            <a:xfrm>
              <a:off x="3140" y="2937"/>
              <a:ext cx="26" cy="17"/>
            </a:xfrm>
            <a:custGeom>
              <a:gdLst>
                <a:gd fmla="*/ 3 w 6" name="T0"/>
                <a:gd fmla="*/ 4 h 4" name="T1"/>
                <a:gd fmla="*/ 3 w 6" name="T2"/>
                <a:gd fmla="*/ 0 h 4" name="T3"/>
                <a:gd fmla="*/ 3 w 6" name="T4"/>
                <a:gd fmla="*/ 4 h 4" name="T5"/>
              </a:gdLst>
              <a:cxnLst>
                <a:cxn ang="0">
                  <a:pos x="T0" y="T1"/>
                </a:cxn>
                <a:cxn ang="0">
                  <a:pos x="T2" y="T3"/>
                </a:cxn>
                <a:cxn ang="0">
                  <a:pos x="T4" y="T5"/>
                </a:cxn>
              </a:cxnLst>
              <a:rect b="b" l="0" r="r" t="0"/>
              <a:pathLst>
                <a:path h="4" w="6">
                  <a:moveTo>
                    <a:pt x="3" y="4"/>
                  </a:moveTo>
                  <a:cubicBezTo>
                    <a:pt x="5" y="4"/>
                    <a:pt x="6"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238"/>
            <p:cNvSpPr/>
            <p:nvPr/>
          </p:nvSpPr>
          <p:spPr bwMode="auto">
            <a:xfrm>
              <a:off x="3284" y="3036"/>
              <a:ext cx="48" cy="35"/>
            </a:xfrm>
            <a:custGeom>
              <a:gdLst>
                <a:gd fmla="*/ 10 w 11" name="T0"/>
                <a:gd fmla="*/ 5 h 8" name="T1"/>
                <a:gd fmla="*/ 10 w 11" name="T2"/>
                <a:gd fmla="*/ 4 h 8" name="T3"/>
                <a:gd fmla="*/ 9 w 11" name="T4"/>
                <a:gd fmla="*/ 2 h 8" name="T5"/>
                <a:gd fmla="*/ 7 w 11" name="T6"/>
                <a:gd fmla="*/ 2 h 8" name="T7"/>
                <a:gd fmla="*/ 6 w 11" name="T8"/>
                <a:gd fmla="*/ 2 h 8" name="T9"/>
                <a:gd fmla="*/ 5 w 11" name="T10"/>
                <a:gd fmla="*/ 3 h 8" name="T11"/>
                <a:gd fmla="*/ 4 w 11" name="T12"/>
                <a:gd fmla="*/ 2 h 8" name="T13"/>
                <a:gd fmla="*/ 4 w 11" name="T14"/>
                <a:gd fmla="*/ 2 h 8" name="T15"/>
                <a:gd fmla="*/ 2 w 11" name="T16"/>
                <a:gd fmla="*/ 5 h 8" name="T17"/>
                <a:gd fmla="*/ 2 w 11" name="T18"/>
                <a:gd fmla="*/ 6 h 8" name="T19"/>
                <a:gd fmla="*/ 4 w 11" name="T20"/>
                <a:gd fmla="*/ 5 h 8" name="T21"/>
                <a:gd fmla="*/ 5 w 11" name="T22"/>
                <a:gd fmla="*/ 6 h 8" name="T23"/>
                <a:gd fmla="*/ 6 w 11" name="T24"/>
                <a:gd fmla="*/ 6 h 8" name="T25"/>
                <a:gd fmla="*/ 7 w 11" name="T26"/>
                <a:gd fmla="*/ 6 h 8" name="T27"/>
                <a:gd fmla="*/ 7 w 11" name="T28"/>
                <a:gd fmla="*/ 6 h 8" name="T29"/>
                <a:gd fmla="*/ 10 w 11" name="T30"/>
                <a:gd fmla="*/ 5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239"/>
            <p:cNvSpPr/>
            <p:nvPr/>
          </p:nvSpPr>
          <p:spPr bwMode="auto">
            <a:xfrm>
              <a:off x="3375" y="3045"/>
              <a:ext cx="22" cy="26"/>
            </a:xfrm>
            <a:custGeom>
              <a:gdLst>
                <a:gd fmla="*/ 2 w 5" name="T0"/>
                <a:gd fmla="*/ 2 h 6" name="T1"/>
                <a:gd fmla="*/ 1 w 5" name="T2"/>
                <a:gd fmla="*/ 2 h 6" name="T3"/>
                <a:gd fmla="*/ 3 w 5" name="T4"/>
                <a:gd fmla="*/ 5 h 6" name="T5"/>
                <a:gd fmla="*/ 3 w 5" name="T6"/>
                <a:gd fmla="*/ 4 h 6" name="T7"/>
                <a:gd fmla="*/ 2 w 5" name="T8"/>
                <a:gd fmla="*/ 2 h 6" name="T9"/>
              </a:gdLst>
              <a:cxnLst>
                <a:cxn ang="0">
                  <a:pos x="T0" y="T1"/>
                </a:cxn>
                <a:cxn ang="0">
                  <a:pos x="T2" y="T3"/>
                </a:cxn>
                <a:cxn ang="0">
                  <a:pos x="T4" y="T5"/>
                </a:cxn>
                <a:cxn ang="0">
                  <a:pos x="T6" y="T7"/>
                </a:cxn>
                <a:cxn ang="0">
                  <a:pos x="T8" y="T9"/>
                </a:cxn>
              </a:cxnLst>
              <a:rect b="b" l="0" r="r" t="0"/>
              <a:pathLst>
                <a:path h="6" w="5">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240"/>
            <p:cNvSpPr/>
            <p:nvPr/>
          </p:nvSpPr>
          <p:spPr bwMode="auto">
            <a:xfrm>
              <a:off x="3262" y="3010"/>
              <a:ext cx="17" cy="35"/>
            </a:xfrm>
            <a:custGeom>
              <a:gdLst>
                <a:gd fmla="*/ 1 w 4" name="T0"/>
                <a:gd fmla="*/ 3 h 8" name="T1"/>
                <a:gd fmla="*/ 1 w 4" name="T2"/>
                <a:gd fmla="*/ 4 h 8" name="T3"/>
                <a:gd fmla="*/ 0 w 4" name="T4"/>
                <a:gd fmla="*/ 5 h 8" name="T5"/>
                <a:gd fmla="*/ 0 w 4" name="T6"/>
                <a:gd fmla="*/ 5 h 8" name="T7"/>
                <a:gd fmla="*/ 0 w 4" name="T8"/>
                <a:gd fmla="*/ 6 h 8" name="T9"/>
                <a:gd fmla="*/ 4 w 4" name="T10"/>
                <a:gd fmla="*/ 5 h 8" name="T11"/>
                <a:gd fmla="*/ 4 w 4" name="T12"/>
                <a:gd fmla="*/ 4 h 8" name="T13"/>
                <a:gd fmla="*/ 4 w 4" name="T14"/>
                <a:gd fmla="*/ 4 h 8" name="T15"/>
                <a:gd fmla="*/ 4 w 4" name="T16"/>
                <a:gd fmla="*/ 3 h 8" name="T17"/>
                <a:gd fmla="*/ 4 w 4" name="T18"/>
                <a:gd fmla="*/ 2 h 8" name="T19"/>
                <a:gd fmla="*/ 1 w 4" name="T20"/>
                <a:gd fmla="*/ 3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241"/>
            <p:cNvSpPr/>
            <p:nvPr/>
          </p:nvSpPr>
          <p:spPr bwMode="auto">
            <a:xfrm>
              <a:off x="3214" y="3006"/>
              <a:ext cx="48" cy="35"/>
            </a:xfrm>
            <a:custGeom>
              <a:gdLst>
                <a:gd fmla="*/ 10 w 11" name="T0"/>
                <a:gd fmla="*/ 7 h 8" name="T1"/>
                <a:gd fmla="*/ 10 w 11" name="T2"/>
                <a:gd fmla="*/ 5 h 8" name="T3"/>
                <a:gd fmla="*/ 8 w 11" name="T4"/>
                <a:gd fmla="*/ 4 h 8" name="T5"/>
                <a:gd fmla="*/ 8 w 11" name="T6"/>
                <a:gd fmla="*/ 2 h 8" name="T7"/>
                <a:gd fmla="*/ 6 w 11" name="T8"/>
                <a:gd fmla="*/ 0 h 8" name="T9"/>
                <a:gd fmla="*/ 5 w 11" name="T10"/>
                <a:gd fmla="*/ 4 h 8" name="T11"/>
                <a:gd fmla="*/ 5 w 11" name="T12"/>
                <a:gd fmla="*/ 4 h 8" name="T13"/>
                <a:gd fmla="*/ 3 w 11" name="T14"/>
                <a:gd fmla="*/ 4 h 8" name="T15"/>
                <a:gd fmla="*/ 3 w 11" name="T16"/>
                <a:gd fmla="*/ 7 h 8" name="T17"/>
                <a:gd fmla="*/ 3 w 11" name="T18"/>
                <a:gd fmla="*/ 7 h 8" name="T19"/>
                <a:gd fmla="*/ 5 w 11" name="T20"/>
                <a:gd fmla="*/ 7 h 8" name="T21"/>
                <a:gd fmla="*/ 6 w 11" name="T22"/>
                <a:gd fmla="*/ 7 h 8" name="T23"/>
                <a:gd fmla="*/ 6 w 11" name="T24"/>
                <a:gd fmla="*/ 7 h 8" name="T25"/>
                <a:gd fmla="*/ 7 w 11" name="T26"/>
                <a:gd fmla="*/ 8 h 8" name="T27"/>
                <a:gd fmla="*/ 8 w 11" name="T28"/>
                <a:gd fmla="*/ 8 h 8" name="T29"/>
                <a:gd fmla="*/ 10 w 11" name="T30"/>
                <a:gd fmla="*/ 7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242"/>
            <p:cNvSpPr/>
            <p:nvPr/>
          </p:nvSpPr>
          <p:spPr bwMode="auto">
            <a:xfrm>
              <a:off x="3232" y="2980"/>
              <a:ext cx="13" cy="30"/>
            </a:xfrm>
            <a:custGeom>
              <a:gdLst>
                <a:gd fmla="*/ 3 w 3" name="T0"/>
                <a:gd fmla="*/ 3 h 7" name="T1"/>
                <a:gd fmla="*/ 3 w 3" name="T2"/>
                <a:gd fmla="*/ 3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243"/>
            <p:cNvSpPr/>
            <p:nvPr/>
          </p:nvSpPr>
          <p:spPr bwMode="auto">
            <a:xfrm>
              <a:off x="3175" y="2984"/>
              <a:ext cx="48" cy="35"/>
            </a:xfrm>
            <a:custGeom>
              <a:gdLst>
                <a:gd fmla="*/ 6 w 11" name="T0"/>
                <a:gd fmla="*/ 6 h 8" name="T1"/>
                <a:gd fmla="*/ 7 w 11" name="T2"/>
                <a:gd fmla="*/ 6 h 8" name="T3"/>
                <a:gd fmla="*/ 9 w 11" name="T4"/>
                <a:gd fmla="*/ 3 h 8" name="T5"/>
                <a:gd fmla="*/ 7 w 11" name="T6"/>
                <a:gd fmla="*/ 2 h 8" name="T7"/>
                <a:gd fmla="*/ 6 w 11" name="T8"/>
                <a:gd fmla="*/ 3 h 8" name="T9"/>
                <a:gd fmla="*/ 6 w 11" name="T10"/>
                <a:gd fmla="*/ 2 h 8" name="T11"/>
                <a:gd fmla="*/ 6 w 11" name="T12"/>
                <a:gd fmla="*/ 2 h 8" name="T13"/>
                <a:gd fmla="*/ 5 w 11" name="T14"/>
                <a:gd fmla="*/ 1 h 8" name="T15"/>
                <a:gd fmla="*/ 3 w 11" name="T16"/>
                <a:gd fmla="*/ 0 h 8" name="T17"/>
                <a:gd fmla="*/ 1 w 11" name="T18"/>
                <a:gd fmla="*/ 1 h 8" name="T19"/>
                <a:gd fmla="*/ 2 w 11" name="T20"/>
                <a:gd fmla="*/ 4 h 8" name="T21"/>
                <a:gd fmla="*/ 3 w 11" name="T22"/>
                <a:gd fmla="*/ 5 h 8" name="T23"/>
                <a:gd fmla="*/ 3 w 11" name="T24"/>
                <a:gd fmla="*/ 5 h 8" name="T25"/>
                <a:gd fmla="*/ 4 w 11" name="T26"/>
                <a:gd fmla="*/ 5 h 8" name="T27"/>
                <a:gd fmla="*/ 4 w 11" name="T28"/>
                <a:gd fmla="*/ 5 h 8" name="T29"/>
                <a:gd fmla="*/ 5 w 11" name="T30"/>
                <a:gd fmla="*/ 5 h 8" name="T31"/>
                <a:gd fmla="*/ 5 w 11" name="T32"/>
                <a:gd fmla="*/ 4 h 8" name="T33"/>
                <a:gd fmla="*/ 6 w 11" name="T34"/>
                <a:gd fmla="*/ 6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244"/>
            <p:cNvSpPr/>
            <p:nvPr/>
          </p:nvSpPr>
          <p:spPr bwMode="auto">
            <a:xfrm>
              <a:off x="3297" y="3023"/>
              <a:ext cx="22"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245"/>
            <p:cNvSpPr/>
            <p:nvPr/>
          </p:nvSpPr>
          <p:spPr bwMode="auto">
            <a:xfrm>
              <a:off x="3418" y="3019"/>
              <a:ext cx="27" cy="30"/>
            </a:xfrm>
            <a:custGeom>
              <a:gdLst>
                <a:gd fmla="*/ 4 w 6" name="T0"/>
                <a:gd fmla="*/ 0 h 7" name="T1"/>
                <a:gd fmla="*/ 3 w 6" name="T2"/>
                <a:gd fmla="*/ 0 h 7" name="T3"/>
                <a:gd fmla="*/ 3 w 6" name="T4"/>
                <a:gd fmla="*/ 3 h 7" name="T5"/>
                <a:gd fmla="*/ 3 w 6" name="T6"/>
                <a:gd fmla="*/ 3 h 7" name="T7"/>
                <a:gd fmla="*/ 3 w 6" name="T8"/>
                <a:gd fmla="*/ 7 h 7" name="T9"/>
                <a:gd fmla="*/ 4 w 6" name="T10"/>
                <a:gd fmla="*/ 3 h 7" name="T11"/>
                <a:gd fmla="*/ 4 w 6"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246"/>
            <p:cNvSpPr/>
            <p:nvPr/>
          </p:nvSpPr>
          <p:spPr bwMode="auto">
            <a:xfrm>
              <a:off x="3436" y="2976"/>
              <a:ext cx="39" cy="34"/>
            </a:xfrm>
            <a:custGeom>
              <a:gdLst>
                <a:gd fmla="*/ 5 w 9" name="T0"/>
                <a:gd fmla="*/ 6 h 8" name="T1"/>
                <a:gd fmla="*/ 6 w 9" name="T2"/>
                <a:gd fmla="*/ 2 h 8" name="T3"/>
                <a:gd fmla="*/ 4 w 9" name="T4"/>
                <a:gd fmla="*/ 5 h 8" name="T5"/>
                <a:gd fmla="*/ 3 w 9" name="T6"/>
                <a:gd fmla="*/ 4 h 8" name="T7"/>
                <a:gd fmla="*/ 3 w 9" name="T8"/>
                <a:gd fmla="*/ 5 h 8" name="T9"/>
                <a:gd fmla="*/ 3 w 9" name="T10"/>
                <a:gd fmla="*/ 4 h 8" name="T11"/>
                <a:gd fmla="*/ 4 w 9" name="T12"/>
                <a:gd fmla="*/ 0 h 8" name="T13"/>
                <a:gd fmla="*/ 0 w 9" name="T14"/>
                <a:gd fmla="*/ 4 h 8" name="T15"/>
                <a:gd fmla="*/ 2 w 9" name="T16"/>
                <a:gd fmla="*/ 5 h 8" name="T17"/>
                <a:gd fmla="*/ 3 w 9" name="T18"/>
                <a:gd fmla="*/ 8 h 8" name="T19"/>
                <a:gd fmla="*/ 5 w 9" name="T20"/>
                <a:gd fmla="*/ 5 h 8" name="T21"/>
                <a:gd fmla="*/ 5 w 9" name="T22"/>
                <a:gd fmla="*/ 6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9">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247"/>
            <p:cNvSpPr/>
            <p:nvPr/>
          </p:nvSpPr>
          <p:spPr bwMode="auto">
            <a:xfrm>
              <a:off x="3475" y="2950"/>
              <a:ext cx="48" cy="30"/>
            </a:xfrm>
            <a:custGeom>
              <a:gdLst>
                <a:gd fmla="*/ 3 w 11" name="T0"/>
                <a:gd fmla="*/ 7 h 7" name="T1"/>
                <a:gd fmla="*/ 5 w 11" name="T2"/>
                <a:gd fmla="*/ 5 h 7" name="T3"/>
                <a:gd fmla="*/ 5 w 11" name="T4"/>
                <a:gd fmla="*/ 5 h 7" name="T5"/>
                <a:gd fmla="*/ 7 w 11" name="T6"/>
                <a:gd fmla="*/ 5 h 7" name="T7"/>
                <a:gd fmla="*/ 9 w 11" name="T8"/>
                <a:gd fmla="*/ 2 h 7" name="T9"/>
                <a:gd fmla="*/ 8 w 11" name="T10"/>
                <a:gd fmla="*/ 2 h 7" name="T11"/>
                <a:gd fmla="*/ 7 w 11" name="T12"/>
                <a:gd fmla="*/ 0 h 7" name="T13"/>
                <a:gd fmla="*/ 4 w 11" name="T14"/>
                <a:gd fmla="*/ 3 h 7" name="T15"/>
                <a:gd fmla="*/ 4 w 11" name="T16"/>
                <a:gd fmla="*/ 3 h 7" name="T17"/>
                <a:gd fmla="*/ 3 w 11" name="T18"/>
                <a:gd fmla="*/ 3 h 7" name="T19"/>
                <a:gd fmla="*/ 3 w 11" name="T20"/>
                <a:gd fmla="*/ 7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11">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248"/>
            <p:cNvSpPr/>
            <p:nvPr/>
          </p:nvSpPr>
          <p:spPr bwMode="auto">
            <a:xfrm>
              <a:off x="3180" y="2963"/>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249"/>
            <p:cNvSpPr>
              <a:spLocks noEditPoints="1"/>
            </p:cNvSpPr>
            <p:nvPr/>
          </p:nvSpPr>
          <p:spPr bwMode="auto">
            <a:xfrm>
              <a:off x="3153" y="2972"/>
              <a:ext cx="22" cy="34"/>
            </a:xfrm>
            <a:custGeom>
              <a:gdLst>
                <a:gd fmla="*/ 3 w 5" name="T0"/>
                <a:gd fmla="*/ 4 h 8" name="T1"/>
                <a:gd fmla="*/ 3 w 5" name="T2"/>
                <a:gd fmla="*/ 2 h 8" name="T3"/>
                <a:gd fmla="*/ 0 w 5" name="T4"/>
                <a:gd fmla="*/ 4 h 8" name="T5"/>
                <a:gd fmla="*/ 1 w 5" name="T6"/>
                <a:gd fmla="*/ 5 h 8" name="T7"/>
                <a:gd fmla="*/ 2 w 5" name="T8"/>
                <a:gd fmla="*/ 8 h 8" name="T9"/>
                <a:gd fmla="*/ 2 w 5" name="T10"/>
                <a:gd fmla="*/ 8 h 8" name="T11"/>
                <a:gd fmla="*/ 3 w 5" name="T12"/>
                <a:gd fmla="*/ 4 h 8" name="T13"/>
                <a:gd fmla="*/ 3 w 5" name="T14"/>
                <a:gd fmla="*/ 2 h 8" name="T15"/>
                <a:gd fmla="*/ 3 w 5" name="T16"/>
                <a:gd fmla="*/ 2 h 8" name="T17"/>
                <a:gd fmla="*/ 2 w 5" name="T18"/>
                <a:gd fmla="*/ 2 h 8" name="T19"/>
                <a:gd fmla="*/ 3 w 5" name="T20"/>
                <a:gd fmla="*/ 2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5">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250"/>
            <p:cNvSpPr/>
            <p:nvPr/>
          </p:nvSpPr>
          <p:spPr bwMode="auto">
            <a:xfrm>
              <a:off x="3384" y="3032"/>
              <a:ext cx="21" cy="17"/>
            </a:xfrm>
            <a:custGeom>
              <a:gdLst>
                <a:gd fmla="*/ 3 w 5" name="T0"/>
                <a:gd fmla="*/ 3 h 4" name="T1"/>
                <a:gd fmla="*/ 3 w 5" name="T2"/>
                <a:gd fmla="*/ 0 h 4" name="T3"/>
                <a:gd fmla="*/ 0 w 5" name="T4"/>
                <a:gd fmla="*/ 3 h 4" name="T5"/>
                <a:gd fmla="*/ 2 w 5" name="T6"/>
                <a:gd fmla="*/ 4 h 4" name="T7"/>
                <a:gd fmla="*/ 3 w 5" name="T8"/>
                <a:gd fmla="*/ 3 h 4" name="T9"/>
              </a:gdLst>
              <a:cxnLst>
                <a:cxn ang="0">
                  <a:pos x="T0" y="T1"/>
                </a:cxn>
                <a:cxn ang="0">
                  <a:pos x="T2" y="T3"/>
                </a:cxn>
                <a:cxn ang="0">
                  <a:pos x="T4" y="T5"/>
                </a:cxn>
                <a:cxn ang="0">
                  <a:pos x="T6" y="T7"/>
                </a:cxn>
                <a:cxn ang="0">
                  <a:pos x="T8" y="T9"/>
                </a:cxn>
              </a:cxnLst>
              <a:rect b="b" l="0" r="r" t="0"/>
              <a:pathLst>
                <a:path h="4" w="5">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251"/>
            <p:cNvSpPr>
              <a:spLocks noEditPoints="1"/>
            </p:cNvSpPr>
            <p:nvPr/>
          </p:nvSpPr>
          <p:spPr bwMode="auto">
            <a:xfrm>
              <a:off x="3401" y="3015"/>
              <a:ext cx="26" cy="47"/>
            </a:xfrm>
            <a:custGeom>
              <a:gdLst>
                <a:gd fmla="*/ 5 w 6" name="T0"/>
                <a:gd fmla="*/ 2 h 11" name="T1"/>
                <a:gd fmla="*/ 4 w 6" name="T2"/>
                <a:gd fmla="*/ 0 h 11" name="T3"/>
                <a:gd fmla="*/ 2 w 6" name="T4"/>
                <a:gd fmla="*/ 3 h 11" name="T5"/>
                <a:gd fmla="*/ 3 w 6" name="T6"/>
                <a:gd fmla="*/ 4 h 11" name="T7"/>
                <a:gd fmla="*/ 2 w 6" name="T8"/>
                <a:gd fmla="*/ 5 h 11" name="T9"/>
                <a:gd fmla="*/ 2 w 6" name="T10"/>
                <a:gd fmla="*/ 8 h 11" name="T11"/>
                <a:gd fmla="*/ 2 w 6" name="T12"/>
                <a:gd fmla="*/ 11 h 11" name="T13"/>
                <a:gd fmla="*/ 4 w 6" name="T14"/>
                <a:gd fmla="*/ 8 h 11" name="T15"/>
                <a:gd fmla="*/ 5 w 6" name="T16"/>
                <a:gd fmla="*/ 5 h 11" name="T17"/>
                <a:gd fmla="*/ 4 w 6" name="T18"/>
                <a:gd fmla="*/ 4 h 11" name="T19"/>
                <a:gd fmla="*/ 5 w 6" name="T20"/>
                <a:gd fmla="*/ 2 h 11" name="T21"/>
                <a:gd fmla="*/ 3 w 6" name="T22"/>
                <a:gd fmla="*/ 3 h 11" name="T23"/>
                <a:gd fmla="*/ 3 w 6" name="T24"/>
                <a:gd fmla="*/ 3 h 11" name="T25"/>
                <a:gd fmla="*/ 3 w 6" name="T26"/>
                <a:gd fmla="*/ 4 h 11" name="T27"/>
                <a:gd fmla="*/ 3 w 6" name="T28"/>
                <a:gd fmla="*/ 3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1" name="任意多边形 210"/>
            <p:cNvSpPr/>
            <p:nvPr/>
          </p:nvSpPr>
          <p:spPr>
            <a:xfrm>
              <a:off x="10887505" y="1383658"/>
              <a:ext cx="1201931" cy="552304"/>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sp>
        <p:nvSpPr>
          <p:cNvPr id="162" name="文本框 161"/>
          <p:cNvSpPr txBox="1"/>
          <p:nvPr/>
        </p:nvSpPr>
        <p:spPr>
          <a:xfrm>
            <a:off x="3029311" y="3224893"/>
            <a:ext cx="6183734" cy="1188720"/>
          </a:xfrm>
          <a:prstGeom prst="rect">
            <a:avLst/>
          </a:prstGeom>
          <a:noFill/>
        </p:spPr>
        <p:txBody>
          <a:bodyPr rtlCol="0" wrap="square">
            <a:spAutoFit/>
          </a:bodyPr>
          <a:lstStyle/>
          <a:p>
            <a:pPr algn="dist" lvl="0">
              <a:defRPr/>
            </a:pPr>
            <a:r>
              <a:rPr altLang="en-US" kern="0" lang="zh-CN" smtClean="0" sz="7200">
                <a:solidFill>
                  <a:schemeClr val="tx1">
                    <a:lumMod val="75000"/>
                    <a:lumOff val="25000"/>
                  </a:schemeClr>
                </a:solidFill>
                <a:latin charset="-122" panose="020b0503020204020204" pitchFamily="34" typeface="微软雅黑"/>
                <a:ea charset="-122" panose="020b0503020204020204" pitchFamily="34" typeface="微软雅黑"/>
              </a:rPr>
              <a:t>结论</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68" name="Group 4"/>
          <p:cNvGrpSpPr>
            <a:grpSpLocks noChangeAspect="1"/>
          </p:cNvGrpSpPr>
          <p:nvPr/>
        </p:nvGrpSpPr>
        <p:grpSpPr>
          <a:xfrm>
            <a:off x="563320" y="1630302"/>
            <a:ext cx="2675584" cy="3564710"/>
            <a:chOff x="985" y="1352"/>
            <a:chExt cx="978" cy="1303"/>
          </a:xfrm>
          <a:solidFill>
            <a:srgbClr val="FF3E3E"/>
          </a:solidFill>
        </p:grpSpPr>
        <p:sp>
          <p:nvSpPr>
            <p:cNvPr id="169" name="Freeform 5"/>
            <p:cNvSpPr>
              <a:spLocks noEditPoints="1"/>
            </p:cNvSpPr>
            <p:nvPr/>
          </p:nvSpPr>
          <p:spPr bwMode="auto">
            <a:xfrm>
              <a:off x="1383" y="1456"/>
              <a:ext cx="357" cy="361"/>
            </a:xfrm>
            <a:custGeom>
              <a:gdLst>
                <a:gd fmla="*/ 0 w 120" name="T0"/>
                <a:gd fmla="*/ 61 h 122" name="T1"/>
                <a:gd fmla="*/ 60 w 120" name="T2"/>
                <a:gd fmla="*/ 0 h 122" name="T3"/>
                <a:gd fmla="*/ 60 w 120" name="T4"/>
                <a:gd fmla="*/ 0 h 122" name="T5"/>
                <a:gd fmla="*/ 120 w 120" name="T6"/>
                <a:gd fmla="*/ 61 h 122" name="T7"/>
                <a:gd fmla="*/ 120 w 120" name="T8"/>
                <a:gd fmla="*/ 61 h 122" name="T9"/>
                <a:gd fmla="*/ 120 w 120" name="T10"/>
                <a:gd fmla="*/ 61 h 122" name="T11"/>
                <a:gd fmla="*/ 60 w 120" name="T12"/>
                <a:gd fmla="*/ 122 h 122" name="T13"/>
                <a:gd fmla="*/ 60 w 120" name="T14"/>
                <a:gd fmla="*/ 122 h 122" name="T15"/>
                <a:gd fmla="*/ 0 w 120" name="T16"/>
                <a:gd fmla="*/ 61 h 122" name="T17"/>
                <a:gd fmla="*/ 4 w 120" name="T18"/>
                <a:gd fmla="*/ 61 h 122" name="T19"/>
                <a:gd fmla="*/ 60 w 120" name="T20"/>
                <a:gd fmla="*/ 118 h 122" name="T21"/>
                <a:gd fmla="*/ 60 w 120" name="T22"/>
                <a:gd fmla="*/ 118 h 122" name="T23"/>
                <a:gd fmla="*/ 116 w 120" name="T24"/>
                <a:gd fmla="*/ 61 h 122" name="T25"/>
                <a:gd fmla="*/ 116 w 120" name="T26"/>
                <a:gd fmla="*/ 61 h 122" name="T27"/>
                <a:gd fmla="*/ 116 w 120" name="T28"/>
                <a:gd fmla="*/ 61 h 122" name="T29"/>
                <a:gd fmla="*/ 60 w 120" name="T30"/>
                <a:gd fmla="*/ 4 h 122" name="T31"/>
                <a:gd fmla="*/ 60 w 120" name="T32"/>
                <a:gd fmla="*/ 4 h 122" name="T33"/>
                <a:gd fmla="*/ 4 w 120" name="T34"/>
                <a:gd fmla="*/ 61 h 12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22" w="120">
                  <a:moveTo>
                    <a:pt x="0" y="61"/>
                  </a:moveTo>
                  <a:cubicBezTo>
                    <a:pt x="0" y="28"/>
                    <a:pt x="27" y="0"/>
                    <a:pt x="60" y="0"/>
                  </a:cubicBezTo>
                  <a:cubicBezTo>
                    <a:pt x="60" y="0"/>
                    <a:pt x="60" y="0"/>
                    <a:pt x="60" y="0"/>
                  </a:cubicBezTo>
                  <a:cubicBezTo>
                    <a:pt x="93" y="0"/>
                    <a:pt x="120" y="28"/>
                    <a:pt x="120" y="61"/>
                  </a:cubicBezTo>
                  <a:cubicBezTo>
                    <a:pt x="120" y="61"/>
                    <a:pt x="120" y="61"/>
                    <a:pt x="120" y="61"/>
                  </a:cubicBezTo>
                  <a:cubicBezTo>
                    <a:pt x="120" y="61"/>
                    <a:pt x="120" y="61"/>
                    <a:pt x="120" y="61"/>
                  </a:cubicBezTo>
                  <a:cubicBezTo>
                    <a:pt x="120" y="95"/>
                    <a:pt x="93" y="122"/>
                    <a:pt x="60" y="122"/>
                  </a:cubicBezTo>
                  <a:cubicBezTo>
                    <a:pt x="60" y="122"/>
                    <a:pt x="60" y="122"/>
                    <a:pt x="60" y="122"/>
                  </a:cubicBezTo>
                  <a:cubicBezTo>
                    <a:pt x="27" y="122"/>
                    <a:pt x="0" y="95"/>
                    <a:pt x="0" y="61"/>
                  </a:cubicBezTo>
                  <a:close/>
                  <a:moveTo>
                    <a:pt x="4" y="61"/>
                  </a:moveTo>
                  <a:cubicBezTo>
                    <a:pt x="4" y="92"/>
                    <a:pt x="29" y="118"/>
                    <a:pt x="60" y="118"/>
                  </a:cubicBezTo>
                  <a:cubicBezTo>
                    <a:pt x="60" y="118"/>
                    <a:pt x="60" y="118"/>
                    <a:pt x="60" y="118"/>
                  </a:cubicBezTo>
                  <a:cubicBezTo>
                    <a:pt x="91" y="118"/>
                    <a:pt x="116" y="92"/>
                    <a:pt x="116" y="61"/>
                  </a:cubicBezTo>
                  <a:cubicBezTo>
                    <a:pt x="116" y="61"/>
                    <a:pt x="116" y="61"/>
                    <a:pt x="116" y="61"/>
                  </a:cubicBezTo>
                  <a:cubicBezTo>
                    <a:pt x="116" y="61"/>
                    <a:pt x="116" y="61"/>
                    <a:pt x="116" y="61"/>
                  </a:cubicBezTo>
                  <a:cubicBezTo>
                    <a:pt x="116" y="30"/>
                    <a:pt x="91" y="4"/>
                    <a:pt x="60" y="4"/>
                  </a:cubicBezTo>
                  <a:cubicBezTo>
                    <a:pt x="60" y="4"/>
                    <a:pt x="60" y="4"/>
                    <a:pt x="60" y="4"/>
                  </a:cubicBezTo>
                  <a:cubicBezTo>
                    <a:pt x="29" y="4"/>
                    <a:pt x="4" y="30"/>
                    <a:pt x="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0" name="Freeform 6"/>
            <p:cNvSpPr>
              <a:spLocks noEditPoints="1"/>
            </p:cNvSpPr>
            <p:nvPr/>
          </p:nvSpPr>
          <p:spPr bwMode="auto">
            <a:xfrm>
              <a:off x="1377" y="1450"/>
              <a:ext cx="369" cy="373"/>
            </a:xfrm>
            <a:custGeom>
              <a:gdLst>
                <a:gd fmla="*/ 0 w 124" name="T0"/>
                <a:gd fmla="*/ 63 h 126" name="T1"/>
                <a:gd fmla="*/ 2 w 124" name="T2"/>
                <a:gd fmla="*/ 63 h 126" name="T3"/>
                <a:gd fmla="*/ 0 w 124" name="T4"/>
                <a:gd fmla="*/ 63 h 126" name="T5"/>
                <a:gd fmla="*/ 62 w 124" name="T6"/>
                <a:gd fmla="*/ 0 h 126" name="T7"/>
                <a:gd fmla="*/ 62 w 124" name="T8"/>
                <a:gd fmla="*/ 0 h 126" name="T9"/>
                <a:gd fmla="*/ 124 w 124" name="T10"/>
                <a:gd fmla="*/ 61 h 126" name="T11"/>
                <a:gd fmla="*/ 124 w 124" name="T12"/>
                <a:gd fmla="*/ 61 h 126" name="T13"/>
                <a:gd fmla="*/ 124 w 124" name="T14"/>
                <a:gd fmla="*/ 61 h 126" name="T15"/>
                <a:gd fmla="*/ 124 w 124" name="T16"/>
                <a:gd fmla="*/ 63 h 126" name="T17"/>
                <a:gd fmla="*/ 62 w 124" name="T18"/>
                <a:gd fmla="*/ 126 h 126" name="T19"/>
                <a:gd fmla="*/ 62 w 124" name="T20"/>
                <a:gd fmla="*/ 126 h 126" name="T21"/>
                <a:gd fmla="*/ 0 w 124" name="T22"/>
                <a:gd fmla="*/ 63 h 126" name="T23"/>
                <a:gd fmla="*/ 62 w 124" name="T24"/>
                <a:gd fmla="*/ 122 h 126" name="T25"/>
                <a:gd fmla="*/ 104 w 124" name="T26"/>
                <a:gd fmla="*/ 104 h 126" name="T27"/>
                <a:gd fmla="*/ 104 w 124" name="T28"/>
                <a:gd fmla="*/ 104 h 126" name="T29"/>
                <a:gd fmla="*/ 62 w 124" name="T30"/>
                <a:gd fmla="*/ 122 h 126" name="T31"/>
                <a:gd fmla="*/ 62 w 124" name="T32"/>
                <a:gd fmla="*/ 122 h 126" name="T33"/>
                <a:gd fmla="*/ 19 w 124" name="T34"/>
                <a:gd fmla="*/ 102 h 126" name="T35"/>
                <a:gd fmla="*/ 19 w 124" name="T36"/>
                <a:gd fmla="*/ 102 h 126" name="T37"/>
                <a:gd fmla="*/ 62 w 124" name="T38"/>
                <a:gd fmla="*/ 122 h 126" name="T39"/>
                <a:gd fmla="*/ 62 w 124" name="T40"/>
                <a:gd fmla="*/ 118 h 126" name="T41"/>
                <a:gd fmla="*/ 116 w 124" name="T42"/>
                <a:gd fmla="*/ 63 h 126" name="T43"/>
                <a:gd fmla="*/ 116 w 124" name="T44"/>
                <a:gd fmla="*/ 63 h 126" name="T45"/>
                <a:gd fmla="*/ 116 w 124" name="T46"/>
                <a:gd fmla="*/ 62 h 126" name="T47"/>
                <a:gd fmla="*/ 62 w 124" name="T48"/>
                <a:gd fmla="*/ 8 h 126" name="T49"/>
                <a:gd fmla="*/ 62 w 124" name="T50"/>
                <a:gd fmla="*/ 8 h 126" name="T51"/>
                <a:gd fmla="*/ 8 w 124" name="T52"/>
                <a:gd fmla="*/ 63 h 126" name="T53"/>
                <a:gd fmla="*/ 8 w 124" name="T54"/>
                <a:gd fmla="*/ 63 h 126" name="T55"/>
                <a:gd fmla="*/ 62 w 124" name="T56"/>
                <a:gd fmla="*/ 118 h 126" name="T57"/>
                <a:gd fmla="*/ 120 w 124" name="T58"/>
                <a:gd fmla="*/ 67 h 126" name="T59"/>
                <a:gd fmla="*/ 120 w 124" name="T60"/>
                <a:gd fmla="*/ 65 h 126" name="T61"/>
                <a:gd fmla="*/ 120 w 124" name="T62"/>
                <a:gd fmla="*/ 65 h 126" name="T63"/>
                <a:gd fmla="*/ 120 w 124" name="T64"/>
                <a:gd fmla="*/ 65 h 126" name="T65"/>
                <a:gd fmla="*/ 120 w 124" name="T66"/>
                <a:gd fmla="*/ 67 h 126" name="T67"/>
                <a:gd fmla="*/ 19 w 124" name="T68"/>
                <a:gd fmla="*/ 24 h 126" name="T69"/>
                <a:gd fmla="*/ 62 w 124" name="T70"/>
                <a:gd fmla="*/ 4 h 126" name="T71"/>
                <a:gd fmla="*/ 62 w 124" name="T72"/>
                <a:gd fmla="*/ 4 h 126" name="T73"/>
                <a:gd fmla="*/ 62 w 124" name="T74"/>
                <a:gd fmla="*/ 4 h 126" name="T75"/>
                <a:gd fmla="*/ 62 w 124" name="T76"/>
                <a:gd fmla="*/ 4 h 126" name="T77"/>
                <a:gd fmla="*/ 62 w 124" name="T78"/>
                <a:gd fmla="*/ 4 h 126" name="T79"/>
                <a:gd fmla="*/ 62 w 124" name="T80"/>
                <a:gd fmla="*/ 4 h 126" name="T81"/>
                <a:gd fmla="*/ 19 w 124" name="T82"/>
                <a:gd fmla="*/ 24 h 126" name="T83"/>
                <a:gd fmla="*/ 105 w 124" name="T84"/>
                <a:gd fmla="*/ 24 h 126" name="T85"/>
                <a:gd fmla="*/ 62 w 124" name="T86"/>
                <a:gd fmla="*/ 4 h 126" name="T87"/>
                <a:gd fmla="*/ 62 w 124" name="T88"/>
                <a:gd fmla="*/ 4 h 126" name="T89"/>
                <a:gd fmla="*/ 105 w 124" name="T90"/>
                <a:gd fmla="*/ 24 h 12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5" w="124">
                  <a:moveTo>
                    <a:pt x="0" y="63"/>
                  </a:moveTo>
                  <a:cubicBezTo>
                    <a:pt x="2" y="63"/>
                    <a:pt x="2" y="63"/>
                    <a:pt x="2" y="63"/>
                  </a:cubicBezTo>
                  <a:cubicBezTo>
                    <a:pt x="0" y="63"/>
                    <a:pt x="0" y="63"/>
                    <a:pt x="0" y="63"/>
                  </a:cubicBezTo>
                  <a:cubicBezTo>
                    <a:pt x="0" y="28"/>
                    <a:pt x="28" y="0"/>
                    <a:pt x="62" y="0"/>
                  </a:cubicBezTo>
                  <a:cubicBezTo>
                    <a:pt x="62" y="0"/>
                    <a:pt x="62" y="0"/>
                    <a:pt x="62" y="0"/>
                  </a:cubicBezTo>
                  <a:cubicBezTo>
                    <a:pt x="96" y="0"/>
                    <a:pt x="123" y="27"/>
                    <a:pt x="124" y="61"/>
                  </a:cubicBezTo>
                  <a:cubicBezTo>
                    <a:pt x="124" y="61"/>
                    <a:pt x="124" y="61"/>
                    <a:pt x="124" y="61"/>
                  </a:cubicBezTo>
                  <a:cubicBezTo>
                    <a:pt x="124" y="61"/>
                    <a:pt x="124" y="61"/>
                    <a:pt x="124" y="61"/>
                  </a:cubicBezTo>
                  <a:cubicBezTo>
                    <a:pt x="124" y="63"/>
                    <a:pt x="124" y="63"/>
                    <a:pt x="124" y="63"/>
                  </a:cubicBezTo>
                  <a:cubicBezTo>
                    <a:pt x="124" y="98"/>
                    <a:pt x="97" y="126"/>
                    <a:pt x="62" y="126"/>
                  </a:cubicBezTo>
                  <a:cubicBezTo>
                    <a:pt x="62" y="126"/>
                    <a:pt x="62" y="126"/>
                    <a:pt x="62" y="126"/>
                  </a:cubicBezTo>
                  <a:cubicBezTo>
                    <a:pt x="28" y="126"/>
                    <a:pt x="0" y="98"/>
                    <a:pt x="0" y="63"/>
                  </a:cubicBezTo>
                  <a:close/>
                  <a:moveTo>
                    <a:pt x="62" y="122"/>
                  </a:moveTo>
                  <a:cubicBezTo>
                    <a:pt x="79" y="122"/>
                    <a:pt x="93" y="115"/>
                    <a:pt x="104" y="104"/>
                  </a:cubicBezTo>
                  <a:cubicBezTo>
                    <a:pt x="104" y="104"/>
                    <a:pt x="104" y="104"/>
                    <a:pt x="104" y="104"/>
                  </a:cubicBezTo>
                  <a:cubicBezTo>
                    <a:pt x="93" y="115"/>
                    <a:pt x="79" y="122"/>
                    <a:pt x="62" y="122"/>
                  </a:cubicBezTo>
                  <a:cubicBezTo>
                    <a:pt x="62" y="122"/>
                    <a:pt x="62" y="122"/>
                    <a:pt x="62" y="122"/>
                  </a:cubicBezTo>
                  <a:cubicBezTo>
                    <a:pt x="45" y="122"/>
                    <a:pt x="29" y="114"/>
                    <a:pt x="19" y="102"/>
                  </a:cubicBezTo>
                  <a:cubicBezTo>
                    <a:pt x="19" y="102"/>
                    <a:pt x="19" y="102"/>
                    <a:pt x="19" y="102"/>
                  </a:cubicBezTo>
                  <a:cubicBezTo>
                    <a:pt x="29" y="114"/>
                    <a:pt x="45" y="122"/>
                    <a:pt x="62" y="122"/>
                  </a:cubicBezTo>
                  <a:close/>
                  <a:moveTo>
                    <a:pt x="62" y="118"/>
                  </a:moveTo>
                  <a:cubicBezTo>
                    <a:pt x="92" y="118"/>
                    <a:pt x="116" y="93"/>
                    <a:pt x="116" y="63"/>
                  </a:cubicBezTo>
                  <a:cubicBezTo>
                    <a:pt x="116" y="63"/>
                    <a:pt x="116" y="63"/>
                    <a:pt x="116" y="63"/>
                  </a:cubicBezTo>
                  <a:cubicBezTo>
                    <a:pt x="116" y="62"/>
                    <a:pt x="116" y="62"/>
                    <a:pt x="116" y="62"/>
                  </a:cubicBezTo>
                  <a:cubicBezTo>
                    <a:pt x="116" y="32"/>
                    <a:pt x="92" y="8"/>
                    <a:pt x="62" y="8"/>
                  </a:cubicBezTo>
                  <a:cubicBezTo>
                    <a:pt x="62" y="8"/>
                    <a:pt x="62" y="8"/>
                    <a:pt x="62" y="8"/>
                  </a:cubicBezTo>
                  <a:cubicBezTo>
                    <a:pt x="32" y="8"/>
                    <a:pt x="8" y="33"/>
                    <a:pt x="8" y="63"/>
                  </a:cubicBezTo>
                  <a:cubicBezTo>
                    <a:pt x="8" y="63"/>
                    <a:pt x="8" y="63"/>
                    <a:pt x="8" y="63"/>
                  </a:cubicBezTo>
                  <a:cubicBezTo>
                    <a:pt x="8" y="93"/>
                    <a:pt x="32" y="118"/>
                    <a:pt x="62" y="118"/>
                  </a:cubicBezTo>
                  <a:close/>
                  <a:moveTo>
                    <a:pt x="120" y="67"/>
                  </a:moveTo>
                  <a:cubicBezTo>
                    <a:pt x="120" y="66"/>
                    <a:pt x="120" y="66"/>
                    <a:pt x="120" y="65"/>
                  </a:cubicBezTo>
                  <a:cubicBezTo>
                    <a:pt x="120" y="65"/>
                    <a:pt x="120" y="65"/>
                    <a:pt x="120" y="65"/>
                  </a:cubicBezTo>
                  <a:cubicBezTo>
                    <a:pt x="120" y="65"/>
                    <a:pt x="120" y="65"/>
                    <a:pt x="120" y="65"/>
                  </a:cubicBezTo>
                  <a:cubicBezTo>
                    <a:pt x="120" y="66"/>
                    <a:pt x="120" y="66"/>
                    <a:pt x="120" y="67"/>
                  </a:cubicBezTo>
                  <a:close/>
                  <a:moveTo>
                    <a:pt x="19" y="24"/>
                  </a:moveTo>
                  <a:cubicBezTo>
                    <a:pt x="30" y="12"/>
                    <a:pt x="45" y="4"/>
                    <a:pt x="62" y="4"/>
                  </a:cubicBezTo>
                  <a:cubicBezTo>
                    <a:pt x="62" y="4"/>
                    <a:pt x="62" y="4"/>
                    <a:pt x="62" y="4"/>
                  </a:cubicBezTo>
                  <a:cubicBezTo>
                    <a:pt x="62" y="4"/>
                    <a:pt x="62" y="4"/>
                    <a:pt x="62" y="4"/>
                  </a:cubicBezTo>
                  <a:cubicBezTo>
                    <a:pt x="62" y="4"/>
                    <a:pt x="62" y="4"/>
                    <a:pt x="62" y="4"/>
                  </a:cubicBezTo>
                  <a:cubicBezTo>
                    <a:pt x="62" y="4"/>
                    <a:pt x="62" y="4"/>
                    <a:pt x="62" y="4"/>
                  </a:cubicBezTo>
                  <a:cubicBezTo>
                    <a:pt x="62" y="4"/>
                    <a:pt x="62" y="4"/>
                    <a:pt x="62" y="4"/>
                  </a:cubicBezTo>
                  <a:cubicBezTo>
                    <a:pt x="45" y="4"/>
                    <a:pt x="30" y="12"/>
                    <a:pt x="19" y="24"/>
                  </a:cubicBezTo>
                  <a:close/>
                  <a:moveTo>
                    <a:pt x="105" y="24"/>
                  </a:moveTo>
                  <a:cubicBezTo>
                    <a:pt x="95" y="12"/>
                    <a:pt x="79" y="4"/>
                    <a:pt x="62" y="4"/>
                  </a:cubicBezTo>
                  <a:cubicBezTo>
                    <a:pt x="62" y="4"/>
                    <a:pt x="62" y="4"/>
                    <a:pt x="62" y="4"/>
                  </a:cubicBezTo>
                  <a:cubicBezTo>
                    <a:pt x="79" y="4"/>
                    <a:pt x="95" y="12"/>
                    <a:pt x="105"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1" name="Freeform 7"/>
            <p:cNvSpPr>
              <a:spLocks noEditPoints="1"/>
            </p:cNvSpPr>
            <p:nvPr/>
          </p:nvSpPr>
          <p:spPr bwMode="auto">
            <a:xfrm>
              <a:off x="1490" y="1619"/>
              <a:ext cx="173" cy="157"/>
            </a:xfrm>
            <a:custGeom>
              <a:gdLst>
                <a:gd fmla="*/ 0 w 58" name="T0"/>
                <a:gd fmla="*/ 39 h 53" name="T1"/>
                <a:gd fmla="*/ 0 w 58" name="T2"/>
                <a:gd fmla="*/ 38 h 53" name="T3"/>
                <a:gd fmla="*/ 0 w 58" name="T4"/>
                <a:gd fmla="*/ 38 h 53" name="T5"/>
                <a:gd fmla="*/ 7 w 58" name="T6"/>
                <a:gd fmla="*/ 0 h 53" name="T7"/>
                <a:gd fmla="*/ 7 w 58" name="T8"/>
                <a:gd fmla="*/ 0 h 53" name="T9"/>
                <a:gd fmla="*/ 11 w 58" name="T10"/>
                <a:gd fmla="*/ 0 h 53" name="T11"/>
                <a:gd fmla="*/ 15 w 58" name="T12"/>
                <a:gd fmla="*/ 13 h 53" name="T13"/>
                <a:gd fmla="*/ 15 w 58" name="T14"/>
                <a:gd fmla="*/ 13 h 53" name="T15"/>
                <a:gd fmla="*/ 25 w 58" name="T16"/>
                <a:gd fmla="*/ 27 h 53" name="T17"/>
                <a:gd fmla="*/ 25 w 58" name="T18"/>
                <a:gd fmla="*/ 27 h 53" name="T19"/>
                <a:gd fmla="*/ 37 w 58" name="T20"/>
                <a:gd fmla="*/ 28 h 53" name="T21"/>
                <a:gd fmla="*/ 37 w 58" name="T22"/>
                <a:gd fmla="*/ 28 h 53" name="T23"/>
                <a:gd fmla="*/ 57 w 58" name="T24"/>
                <a:gd fmla="*/ 27 h 53" name="T25"/>
                <a:gd fmla="*/ 57 w 58" name="T26"/>
                <a:gd fmla="*/ 27 h 53" name="T27"/>
                <a:gd fmla="*/ 58 w 58" name="T28"/>
                <a:gd fmla="*/ 31 h 53" name="T29"/>
                <a:gd fmla="*/ 41 w 58" name="T30"/>
                <a:gd fmla="*/ 41 h 53" name="T31"/>
                <a:gd fmla="*/ 41 w 58" name="T32"/>
                <a:gd fmla="*/ 41 h 53" name="T33"/>
                <a:gd fmla="*/ 18 w 58" name="T34"/>
                <a:gd fmla="*/ 53 h 53" name="T35"/>
                <a:gd fmla="*/ 18 w 58" name="T36"/>
                <a:gd fmla="*/ 53 h 53" name="T37"/>
                <a:gd fmla="*/ 17 w 58" name="T38"/>
                <a:gd fmla="*/ 53 h 53" name="T39"/>
                <a:gd fmla="*/ 17 w 58" name="T40"/>
                <a:gd fmla="*/ 53 h 53" name="T41"/>
                <a:gd fmla="*/ 0 w 58" name="T42"/>
                <a:gd fmla="*/ 39 h 53" name="T43"/>
                <a:gd fmla="*/ 4 w 58" name="T44"/>
                <a:gd fmla="*/ 39 h 53" name="T45"/>
                <a:gd fmla="*/ 4 w 58" name="T46"/>
                <a:gd fmla="*/ 39 h 53" name="T47"/>
                <a:gd fmla="*/ 4 w 58" name="T48"/>
                <a:gd fmla="*/ 39 h 53" name="T49"/>
                <a:gd fmla="*/ 8 w 58" name="T50"/>
                <a:gd fmla="*/ 45 h 53" name="T51"/>
                <a:gd fmla="*/ 8 w 58" name="T52"/>
                <a:gd fmla="*/ 45 h 53" name="T53"/>
                <a:gd fmla="*/ 17 w 58" name="T54"/>
                <a:gd fmla="*/ 49 h 53" name="T55"/>
                <a:gd fmla="*/ 17 w 58" name="T56"/>
                <a:gd fmla="*/ 49 h 53" name="T57"/>
                <a:gd fmla="*/ 17 w 58" name="T58"/>
                <a:gd fmla="*/ 49 h 53" name="T59"/>
                <a:gd fmla="*/ 17 w 58" name="T60"/>
                <a:gd fmla="*/ 49 h 53" name="T61"/>
                <a:gd fmla="*/ 39 w 58" name="T62"/>
                <a:gd fmla="*/ 38 h 53" name="T63"/>
                <a:gd fmla="*/ 39 w 58" name="T64"/>
                <a:gd fmla="*/ 38 h 53" name="T65"/>
                <a:gd fmla="*/ 49 w 58" name="T66"/>
                <a:gd fmla="*/ 31 h 53" name="T67"/>
                <a:gd fmla="*/ 49 w 58" name="T68"/>
                <a:gd fmla="*/ 31 h 53" name="T69"/>
                <a:gd fmla="*/ 37 w 58" name="T70"/>
                <a:gd fmla="*/ 32 h 53" name="T71"/>
                <a:gd fmla="*/ 37 w 58" name="T72"/>
                <a:gd fmla="*/ 32 h 53" name="T73"/>
                <a:gd fmla="*/ 24 w 58" name="T74"/>
                <a:gd fmla="*/ 31 h 53" name="T75"/>
                <a:gd fmla="*/ 24 w 58" name="T76"/>
                <a:gd fmla="*/ 31 h 53" name="T77"/>
                <a:gd fmla="*/ 11 w 58" name="T78"/>
                <a:gd fmla="*/ 14 h 53" name="T79"/>
                <a:gd fmla="*/ 11 w 58" name="T80"/>
                <a:gd fmla="*/ 14 h 53" name="T81"/>
                <a:gd fmla="*/ 10 w 58" name="T82"/>
                <a:gd fmla="*/ 9 h 53" name="T83"/>
                <a:gd fmla="*/ 10 w 58" name="T84"/>
                <a:gd fmla="*/ 9 h 53" name="T85"/>
                <a:gd fmla="*/ 4 w 58" name="T86"/>
                <a:gd fmla="*/ 39 h 53"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52" w="57">
                  <a:moveTo>
                    <a:pt x="0" y="39"/>
                  </a:moveTo>
                  <a:cubicBezTo>
                    <a:pt x="0" y="39"/>
                    <a:pt x="0" y="38"/>
                    <a:pt x="0" y="38"/>
                  </a:cubicBezTo>
                  <a:cubicBezTo>
                    <a:pt x="0" y="38"/>
                    <a:pt x="0" y="38"/>
                    <a:pt x="0" y="38"/>
                  </a:cubicBezTo>
                  <a:cubicBezTo>
                    <a:pt x="1" y="32"/>
                    <a:pt x="7" y="0"/>
                    <a:pt x="7" y="0"/>
                  </a:cubicBezTo>
                  <a:cubicBezTo>
                    <a:pt x="7" y="0"/>
                    <a:pt x="7" y="0"/>
                    <a:pt x="7" y="0"/>
                  </a:cubicBezTo>
                  <a:cubicBezTo>
                    <a:pt x="11" y="0"/>
                    <a:pt x="11" y="0"/>
                    <a:pt x="11" y="0"/>
                  </a:cubicBezTo>
                  <a:cubicBezTo>
                    <a:pt x="11" y="0"/>
                    <a:pt x="12" y="6"/>
                    <a:pt x="15" y="13"/>
                  </a:cubicBezTo>
                  <a:cubicBezTo>
                    <a:pt x="15" y="13"/>
                    <a:pt x="15" y="13"/>
                    <a:pt x="15" y="13"/>
                  </a:cubicBezTo>
                  <a:cubicBezTo>
                    <a:pt x="17" y="20"/>
                    <a:pt x="21" y="27"/>
                    <a:pt x="25" y="27"/>
                  </a:cubicBezTo>
                  <a:cubicBezTo>
                    <a:pt x="25" y="27"/>
                    <a:pt x="25" y="27"/>
                    <a:pt x="25" y="27"/>
                  </a:cubicBezTo>
                  <a:cubicBezTo>
                    <a:pt x="28" y="28"/>
                    <a:pt x="32" y="28"/>
                    <a:pt x="37" y="28"/>
                  </a:cubicBezTo>
                  <a:cubicBezTo>
                    <a:pt x="37" y="28"/>
                    <a:pt x="37" y="28"/>
                    <a:pt x="37" y="28"/>
                  </a:cubicBezTo>
                  <a:cubicBezTo>
                    <a:pt x="47" y="28"/>
                    <a:pt x="57" y="27"/>
                    <a:pt x="57" y="27"/>
                  </a:cubicBezTo>
                  <a:cubicBezTo>
                    <a:pt x="57" y="27"/>
                    <a:pt x="57" y="27"/>
                    <a:pt x="57" y="27"/>
                  </a:cubicBezTo>
                  <a:cubicBezTo>
                    <a:pt x="58" y="31"/>
                    <a:pt x="58" y="31"/>
                    <a:pt x="58" y="31"/>
                  </a:cubicBezTo>
                  <a:cubicBezTo>
                    <a:pt x="58" y="31"/>
                    <a:pt x="50" y="36"/>
                    <a:pt x="41" y="41"/>
                  </a:cubicBezTo>
                  <a:cubicBezTo>
                    <a:pt x="41" y="41"/>
                    <a:pt x="41" y="41"/>
                    <a:pt x="41" y="41"/>
                  </a:cubicBezTo>
                  <a:cubicBezTo>
                    <a:pt x="32" y="47"/>
                    <a:pt x="22" y="52"/>
                    <a:pt x="18" y="53"/>
                  </a:cubicBezTo>
                  <a:cubicBezTo>
                    <a:pt x="18" y="53"/>
                    <a:pt x="18" y="53"/>
                    <a:pt x="18" y="53"/>
                  </a:cubicBezTo>
                  <a:cubicBezTo>
                    <a:pt x="18" y="53"/>
                    <a:pt x="17" y="53"/>
                    <a:pt x="17" y="53"/>
                  </a:cubicBezTo>
                  <a:cubicBezTo>
                    <a:pt x="17" y="53"/>
                    <a:pt x="17" y="53"/>
                    <a:pt x="17" y="53"/>
                  </a:cubicBezTo>
                  <a:cubicBezTo>
                    <a:pt x="9" y="53"/>
                    <a:pt x="0" y="46"/>
                    <a:pt x="0" y="39"/>
                  </a:cubicBezTo>
                  <a:close/>
                  <a:moveTo>
                    <a:pt x="4" y="39"/>
                  </a:moveTo>
                  <a:cubicBezTo>
                    <a:pt x="4" y="39"/>
                    <a:pt x="4" y="39"/>
                    <a:pt x="4" y="39"/>
                  </a:cubicBezTo>
                  <a:cubicBezTo>
                    <a:pt x="4" y="39"/>
                    <a:pt x="4" y="39"/>
                    <a:pt x="4" y="39"/>
                  </a:cubicBezTo>
                  <a:cubicBezTo>
                    <a:pt x="4" y="41"/>
                    <a:pt x="6" y="43"/>
                    <a:pt x="8" y="45"/>
                  </a:cubicBezTo>
                  <a:cubicBezTo>
                    <a:pt x="8" y="45"/>
                    <a:pt x="8" y="45"/>
                    <a:pt x="8" y="45"/>
                  </a:cubicBezTo>
                  <a:cubicBezTo>
                    <a:pt x="11" y="48"/>
                    <a:pt x="14" y="49"/>
                    <a:pt x="17" y="49"/>
                  </a:cubicBezTo>
                  <a:cubicBezTo>
                    <a:pt x="17" y="49"/>
                    <a:pt x="17" y="49"/>
                    <a:pt x="17" y="49"/>
                  </a:cubicBezTo>
                  <a:cubicBezTo>
                    <a:pt x="17" y="49"/>
                    <a:pt x="17" y="49"/>
                    <a:pt x="17" y="49"/>
                  </a:cubicBezTo>
                  <a:cubicBezTo>
                    <a:pt x="17" y="49"/>
                    <a:pt x="17" y="49"/>
                    <a:pt x="17" y="49"/>
                  </a:cubicBezTo>
                  <a:cubicBezTo>
                    <a:pt x="20" y="49"/>
                    <a:pt x="30" y="43"/>
                    <a:pt x="39" y="38"/>
                  </a:cubicBezTo>
                  <a:cubicBezTo>
                    <a:pt x="39" y="38"/>
                    <a:pt x="39" y="38"/>
                    <a:pt x="39" y="38"/>
                  </a:cubicBezTo>
                  <a:cubicBezTo>
                    <a:pt x="43" y="36"/>
                    <a:pt x="46" y="33"/>
                    <a:pt x="49" y="31"/>
                  </a:cubicBezTo>
                  <a:cubicBezTo>
                    <a:pt x="49" y="31"/>
                    <a:pt x="49" y="31"/>
                    <a:pt x="49" y="31"/>
                  </a:cubicBezTo>
                  <a:cubicBezTo>
                    <a:pt x="46" y="32"/>
                    <a:pt x="41" y="32"/>
                    <a:pt x="37" y="32"/>
                  </a:cubicBezTo>
                  <a:cubicBezTo>
                    <a:pt x="37" y="32"/>
                    <a:pt x="37" y="32"/>
                    <a:pt x="37" y="32"/>
                  </a:cubicBezTo>
                  <a:cubicBezTo>
                    <a:pt x="32" y="32"/>
                    <a:pt x="27" y="32"/>
                    <a:pt x="24" y="31"/>
                  </a:cubicBezTo>
                  <a:cubicBezTo>
                    <a:pt x="24" y="31"/>
                    <a:pt x="24" y="31"/>
                    <a:pt x="24" y="31"/>
                  </a:cubicBezTo>
                  <a:cubicBezTo>
                    <a:pt x="17" y="29"/>
                    <a:pt x="14" y="21"/>
                    <a:pt x="11" y="14"/>
                  </a:cubicBezTo>
                  <a:cubicBezTo>
                    <a:pt x="11" y="14"/>
                    <a:pt x="11" y="14"/>
                    <a:pt x="11" y="14"/>
                  </a:cubicBezTo>
                  <a:cubicBezTo>
                    <a:pt x="11" y="13"/>
                    <a:pt x="10" y="11"/>
                    <a:pt x="10" y="9"/>
                  </a:cubicBezTo>
                  <a:cubicBezTo>
                    <a:pt x="10" y="9"/>
                    <a:pt x="10" y="9"/>
                    <a:pt x="10" y="9"/>
                  </a:cubicBezTo>
                  <a:cubicBezTo>
                    <a:pt x="8" y="19"/>
                    <a:pt x="5" y="35"/>
                    <a:pt x="4"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2" name="Freeform 8"/>
            <p:cNvSpPr>
              <a:spLocks noEditPoints="1"/>
            </p:cNvSpPr>
            <p:nvPr/>
          </p:nvSpPr>
          <p:spPr bwMode="auto">
            <a:xfrm>
              <a:off x="1484" y="1613"/>
              <a:ext cx="185" cy="169"/>
            </a:xfrm>
            <a:custGeom>
              <a:gdLst>
                <a:gd fmla="*/ 0 w 62" name="T0"/>
                <a:gd fmla="*/ 41 h 57" name="T1"/>
                <a:gd fmla="*/ 7 w 62" name="T2"/>
                <a:gd fmla="*/ 1 h 57" name="T3"/>
                <a:gd fmla="*/ 9 w 62" name="T4"/>
                <a:gd fmla="*/ 0 h 57" name="T5"/>
                <a:gd fmla="*/ 15 w 62" name="T6"/>
                <a:gd fmla="*/ 1 h 57" name="T7"/>
                <a:gd fmla="*/ 15 w 62" name="T8"/>
                <a:gd fmla="*/ 1 h 57" name="T9"/>
                <a:gd fmla="*/ 15 w 62" name="T10"/>
                <a:gd fmla="*/ 2 h 57" name="T11"/>
                <a:gd fmla="*/ 15 w 62" name="T12"/>
                <a:gd fmla="*/ 2 h 57" name="T13"/>
                <a:gd fmla="*/ 19 w 62" name="T14"/>
                <a:gd fmla="*/ 14 h 57" name="T15"/>
                <a:gd fmla="*/ 27 w 62" name="T16"/>
                <a:gd fmla="*/ 27 h 57" name="T17"/>
                <a:gd fmla="*/ 39 w 62" name="T18"/>
                <a:gd fmla="*/ 28 h 57" name="T19"/>
                <a:gd fmla="*/ 39 w 62" name="T20"/>
                <a:gd fmla="*/ 28 h 57" name="T21"/>
                <a:gd fmla="*/ 60 w 62" name="T22"/>
                <a:gd fmla="*/ 27 h 57" name="T23"/>
                <a:gd fmla="*/ 61 w 62" name="T24"/>
                <a:gd fmla="*/ 34 h 57" name="T25"/>
                <a:gd fmla="*/ 61 w 62" name="T26"/>
                <a:gd fmla="*/ 34 h 57" name="T27"/>
                <a:gd fmla="*/ 60 w 62" name="T28"/>
                <a:gd fmla="*/ 35 h 57" name="T29"/>
                <a:gd fmla="*/ 56 w 62" name="T30"/>
                <a:gd fmla="*/ 38 h 57" name="T31"/>
                <a:gd fmla="*/ 20 w 62" name="T32"/>
                <a:gd fmla="*/ 57 h 57" name="T33"/>
                <a:gd fmla="*/ 19 w 62" name="T34"/>
                <a:gd fmla="*/ 57 h 57" name="T35"/>
                <a:gd fmla="*/ 19 w 62" name="T36"/>
                <a:gd fmla="*/ 53 h 57" name="T37"/>
                <a:gd fmla="*/ 20 w 62" name="T38"/>
                <a:gd fmla="*/ 53 h 57" name="T39"/>
                <a:gd fmla="*/ 20 w 62" name="T40"/>
                <a:gd fmla="*/ 53 h 57" name="T41"/>
                <a:gd fmla="*/ 9 w 62" name="T42"/>
                <a:gd fmla="*/ 49 h 57" name="T43"/>
                <a:gd fmla="*/ 13 w 62" name="T44"/>
                <a:gd fmla="*/ 51 h 57" name="T45"/>
                <a:gd fmla="*/ 19 w 62" name="T46"/>
                <a:gd fmla="*/ 49 h 57" name="T47"/>
                <a:gd fmla="*/ 19 w 62" name="T48"/>
                <a:gd fmla="*/ 49 h 57" name="T49"/>
                <a:gd fmla="*/ 40 w 62" name="T50"/>
                <a:gd fmla="*/ 38 h 57" name="T51"/>
                <a:gd fmla="*/ 44 w 62" name="T52"/>
                <a:gd fmla="*/ 36 h 57" name="T53"/>
                <a:gd fmla="*/ 25 w 62" name="T54"/>
                <a:gd fmla="*/ 35 h 57" name="T55"/>
                <a:gd fmla="*/ 12 w 62" name="T56"/>
                <a:gd fmla="*/ 19 h 57" name="T57"/>
                <a:gd fmla="*/ 8 w 62" name="T58"/>
                <a:gd fmla="*/ 41 h 57" name="T59"/>
                <a:gd fmla="*/ 8 w 62" name="T60"/>
                <a:gd fmla="*/ 41 h 57" name="T61"/>
                <a:gd fmla="*/ 38 w 62" name="T62"/>
                <a:gd fmla="*/ 44 h 57" name="T63"/>
                <a:gd fmla="*/ 4 w 62" name="T64"/>
                <a:gd fmla="*/ 41 h 57" name="T65"/>
                <a:gd fmla="*/ 4 w 62" name="T66"/>
                <a:gd fmla="*/ 41 h 57" name="T67"/>
                <a:gd fmla="*/ 4 w 62" name="T68"/>
                <a:gd fmla="*/ 41 h 57" name="T69"/>
                <a:gd fmla="*/ 4 w 62" name="T70"/>
                <a:gd fmla="*/ 41 h 57" name="T71"/>
                <a:gd fmla="*/ 8 w 62" name="T72"/>
                <a:gd fmla="*/ 41 h 57" name="T73"/>
                <a:gd fmla="*/ 8 w 62" name="T74"/>
                <a:gd fmla="*/ 41 h 57" name="T75"/>
                <a:gd fmla="*/ 7 w 62" name="T76"/>
                <a:gd fmla="*/ 41 h 57" name="T77"/>
                <a:gd fmla="*/ 6 w 62" name="T78"/>
                <a:gd fmla="*/ 32 h 57" name="T79"/>
                <a:gd fmla="*/ 13 w 62" name="T80"/>
                <a:gd fmla="*/ 11 h 57" name="T81"/>
                <a:gd fmla="*/ 11 w 62" name="T82"/>
                <a:gd fmla="*/ 4 h 57" name="T83"/>
                <a:gd fmla="*/ 39 w 62" name="T84"/>
                <a:gd fmla="*/ 32 h 57" name="T85"/>
                <a:gd fmla="*/ 39 w 62" name="T86"/>
                <a:gd fmla="*/ 32 h 57" name="T87"/>
                <a:gd fmla="*/ 39 w 62" name="T88"/>
                <a:gd fmla="*/ 32 h 57" name="T89"/>
                <a:gd fmla="*/ 38 w 62" name="T90"/>
                <a:gd fmla="*/ 32 h 57" name="T91"/>
                <a:gd fmla="*/ 40 w 62" name="T92"/>
                <a:gd fmla="*/ 32 h 57" name="T93"/>
                <a:gd fmla="*/ 38 w 62" name="T94"/>
                <a:gd fmla="*/ 32 h 57" name="T95"/>
                <a:gd fmla="*/ 38 w 62" name="T96"/>
                <a:gd fmla="*/ 32 h 57" name="T97"/>
                <a:gd fmla="*/ 37 w 62" name="T98"/>
                <a:gd fmla="*/ 32 h 57" name="T99"/>
                <a:gd fmla="*/ 37 w 62" name="T100"/>
                <a:gd fmla="*/ 32 h 57" name="T101"/>
                <a:gd fmla="*/ 37 w 62" name="T102"/>
                <a:gd fmla="*/ 32 h 57" name="T103"/>
                <a:gd fmla="*/ 37 w 62" name="T104"/>
                <a:gd fmla="*/ 32 h 57" name="T105"/>
                <a:gd fmla="*/ 36 w 62" name="T106"/>
                <a:gd fmla="*/ 32 h 57" name="T107"/>
                <a:gd fmla="*/ 54 w 62" name="T108"/>
                <a:gd fmla="*/ 31 h 57" name="T109"/>
                <a:gd fmla="*/ 57 w 62" name="T110"/>
                <a:gd fmla="*/ 31 h 57" name="T111"/>
                <a:gd fmla="*/ 27 w 62" name="T112"/>
                <a:gd fmla="*/ 31 h 57" name="T113"/>
                <a:gd fmla="*/ 26 w 62" name="T114"/>
                <a:gd fmla="*/ 31 h 57" name="T115"/>
                <a:gd fmla="*/ 26 w 62" name="T116"/>
                <a:gd fmla="*/ 31 h 57" name="T117"/>
                <a:gd fmla="*/ 15 w 62" name="T118"/>
                <a:gd fmla="*/ 16 h 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7" w="62">
                  <a:moveTo>
                    <a:pt x="0" y="41"/>
                  </a:moveTo>
                  <a:cubicBezTo>
                    <a:pt x="2" y="41"/>
                    <a:pt x="2" y="41"/>
                    <a:pt x="2" y="41"/>
                  </a:cubicBezTo>
                  <a:cubicBezTo>
                    <a:pt x="0" y="41"/>
                    <a:pt x="0" y="41"/>
                    <a:pt x="0" y="41"/>
                  </a:cubicBezTo>
                  <a:cubicBezTo>
                    <a:pt x="0" y="40"/>
                    <a:pt x="0" y="40"/>
                    <a:pt x="0" y="39"/>
                  </a:cubicBezTo>
                  <a:cubicBezTo>
                    <a:pt x="0" y="39"/>
                    <a:pt x="0" y="39"/>
                    <a:pt x="0" y="39"/>
                  </a:cubicBezTo>
                  <a:cubicBezTo>
                    <a:pt x="1" y="33"/>
                    <a:pt x="7" y="2"/>
                    <a:pt x="7" y="1"/>
                  </a:cubicBezTo>
                  <a:cubicBezTo>
                    <a:pt x="7" y="1"/>
                    <a:pt x="7" y="1"/>
                    <a:pt x="7" y="1"/>
                  </a:cubicBezTo>
                  <a:cubicBezTo>
                    <a:pt x="8" y="0"/>
                    <a:pt x="8" y="0"/>
                    <a:pt x="8" y="0"/>
                  </a:cubicBezTo>
                  <a:cubicBezTo>
                    <a:pt x="9" y="0"/>
                    <a:pt x="9" y="0"/>
                    <a:pt x="9" y="0"/>
                  </a:cubicBezTo>
                  <a:cubicBezTo>
                    <a:pt x="14" y="0"/>
                    <a:pt x="14" y="0"/>
                    <a:pt x="14" y="0"/>
                  </a:cubicBezTo>
                  <a:cubicBezTo>
                    <a:pt x="15" y="0"/>
                    <a:pt x="15" y="0"/>
                    <a:pt x="15" y="0"/>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1"/>
                    <a:pt x="15" y="1"/>
                  </a:cubicBezTo>
                  <a:cubicBezTo>
                    <a:pt x="15" y="1"/>
                    <a:pt x="15" y="2"/>
                    <a:pt x="15" y="2"/>
                  </a:cubicBezTo>
                  <a:cubicBezTo>
                    <a:pt x="15" y="2"/>
                    <a:pt x="15" y="2"/>
                    <a:pt x="15" y="2"/>
                  </a:cubicBezTo>
                  <a:cubicBezTo>
                    <a:pt x="15" y="2"/>
                    <a:pt x="15" y="2"/>
                    <a:pt x="15" y="2"/>
                  </a:cubicBezTo>
                  <a:cubicBezTo>
                    <a:pt x="15" y="2"/>
                    <a:pt x="15" y="2"/>
                    <a:pt x="15" y="2"/>
                  </a:cubicBezTo>
                  <a:cubicBezTo>
                    <a:pt x="16" y="3"/>
                    <a:pt x="16" y="4"/>
                    <a:pt x="16" y="5"/>
                  </a:cubicBezTo>
                  <a:cubicBezTo>
                    <a:pt x="16" y="5"/>
                    <a:pt x="16" y="5"/>
                    <a:pt x="16" y="5"/>
                  </a:cubicBezTo>
                  <a:cubicBezTo>
                    <a:pt x="17" y="8"/>
                    <a:pt x="18" y="11"/>
                    <a:pt x="19" y="14"/>
                  </a:cubicBezTo>
                  <a:cubicBezTo>
                    <a:pt x="19" y="14"/>
                    <a:pt x="19" y="14"/>
                    <a:pt x="19" y="14"/>
                  </a:cubicBezTo>
                  <a:cubicBezTo>
                    <a:pt x="21" y="21"/>
                    <a:pt x="26" y="27"/>
                    <a:pt x="27" y="27"/>
                  </a:cubicBezTo>
                  <a:cubicBezTo>
                    <a:pt x="27" y="27"/>
                    <a:pt x="27" y="27"/>
                    <a:pt x="27" y="27"/>
                  </a:cubicBezTo>
                  <a:cubicBezTo>
                    <a:pt x="30" y="27"/>
                    <a:pt x="34"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49" y="28"/>
                    <a:pt x="58" y="27"/>
                    <a:pt x="59" y="27"/>
                  </a:cubicBezTo>
                  <a:cubicBezTo>
                    <a:pt x="59" y="27"/>
                    <a:pt x="59" y="27"/>
                    <a:pt x="59" y="27"/>
                  </a:cubicBezTo>
                  <a:cubicBezTo>
                    <a:pt x="60" y="27"/>
                    <a:pt x="60" y="27"/>
                    <a:pt x="60" y="27"/>
                  </a:cubicBezTo>
                  <a:cubicBezTo>
                    <a:pt x="62" y="34"/>
                    <a:pt x="62" y="34"/>
                    <a:pt x="62"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0" y="35"/>
                    <a:pt x="60" y="35"/>
                    <a:pt x="60" y="35"/>
                  </a:cubicBezTo>
                  <a:cubicBezTo>
                    <a:pt x="60" y="35"/>
                    <a:pt x="60" y="35"/>
                    <a:pt x="60" y="35"/>
                  </a:cubicBezTo>
                  <a:cubicBezTo>
                    <a:pt x="59" y="36"/>
                    <a:pt x="57" y="37"/>
                    <a:pt x="56" y="38"/>
                  </a:cubicBezTo>
                  <a:cubicBezTo>
                    <a:pt x="56" y="38"/>
                    <a:pt x="56" y="38"/>
                    <a:pt x="56" y="38"/>
                  </a:cubicBezTo>
                  <a:cubicBezTo>
                    <a:pt x="53" y="40"/>
                    <a:pt x="48" y="42"/>
                    <a:pt x="44" y="45"/>
                  </a:cubicBezTo>
                  <a:cubicBezTo>
                    <a:pt x="44" y="45"/>
                    <a:pt x="44" y="45"/>
                    <a:pt x="44" y="45"/>
                  </a:cubicBezTo>
                  <a:cubicBezTo>
                    <a:pt x="35" y="50"/>
                    <a:pt x="25" y="56"/>
                    <a:pt x="20" y="57"/>
                  </a:cubicBezTo>
                  <a:cubicBezTo>
                    <a:pt x="20" y="57"/>
                    <a:pt x="20" y="57"/>
                    <a:pt x="20" y="57"/>
                  </a:cubicBezTo>
                  <a:cubicBezTo>
                    <a:pt x="20" y="57"/>
                    <a:pt x="19" y="57"/>
                    <a:pt x="19" y="57"/>
                  </a:cubicBezTo>
                  <a:cubicBezTo>
                    <a:pt x="19" y="57"/>
                    <a:pt x="19" y="57"/>
                    <a:pt x="19" y="57"/>
                  </a:cubicBezTo>
                  <a:cubicBezTo>
                    <a:pt x="10" y="56"/>
                    <a:pt x="1" y="50"/>
                    <a:pt x="0" y="41"/>
                  </a:cubicBezTo>
                  <a:close/>
                  <a:moveTo>
                    <a:pt x="20" y="53"/>
                  </a:moveTo>
                  <a:cubicBezTo>
                    <a:pt x="20" y="53"/>
                    <a:pt x="19" y="53"/>
                    <a:pt x="19" y="53"/>
                  </a:cubicBezTo>
                  <a:cubicBezTo>
                    <a:pt x="19" y="53"/>
                    <a:pt x="19" y="53"/>
                    <a:pt x="19" y="53"/>
                  </a:cubicBezTo>
                  <a:cubicBezTo>
                    <a:pt x="19" y="53"/>
                    <a:pt x="20" y="53"/>
                    <a:pt x="20" y="53"/>
                  </a:cubicBezTo>
                  <a:cubicBezTo>
                    <a:pt x="20" y="53"/>
                    <a:pt x="20" y="53"/>
                    <a:pt x="20" y="53"/>
                  </a:cubicBezTo>
                  <a:cubicBezTo>
                    <a:pt x="20" y="53"/>
                    <a:pt x="20" y="53"/>
                    <a:pt x="20" y="53"/>
                  </a:cubicBezTo>
                  <a:cubicBezTo>
                    <a:pt x="20" y="53"/>
                    <a:pt x="20" y="53"/>
                    <a:pt x="20" y="53"/>
                  </a:cubicBezTo>
                  <a:cubicBezTo>
                    <a:pt x="20" y="53"/>
                    <a:pt x="20" y="53"/>
                    <a:pt x="20" y="53"/>
                  </a:cubicBezTo>
                  <a:close/>
                  <a:moveTo>
                    <a:pt x="13" y="51"/>
                  </a:moveTo>
                  <a:cubicBezTo>
                    <a:pt x="11" y="51"/>
                    <a:pt x="10" y="50"/>
                    <a:pt x="9" y="49"/>
                  </a:cubicBezTo>
                  <a:cubicBezTo>
                    <a:pt x="9" y="49"/>
                    <a:pt x="9" y="49"/>
                    <a:pt x="9" y="49"/>
                  </a:cubicBezTo>
                  <a:cubicBezTo>
                    <a:pt x="8" y="48"/>
                    <a:pt x="7" y="47"/>
                    <a:pt x="6" y="46"/>
                  </a:cubicBezTo>
                  <a:cubicBezTo>
                    <a:pt x="6" y="46"/>
                    <a:pt x="6" y="46"/>
                    <a:pt x="6" y="46"/>
                  </a:cubicBezTo>
                  <a:cubicBezTo>
                    <a:pt x="8" y="48"/>
                    <a:pt x="10" y="50"/>
                    <a:pt x="13" y="51"/>
                  </a:cubicBezTo>
                  <a:close/>
                  <a:moveTo>
                    <a:pt x="11" y="46"/>
                  </a:moveTo>
                  <a:cubicBezTo>
                    <a:pt x="14" y="48"/>
                    <a:pt x="17"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19" y="49"/>
                    <a:pt x="19" y="49"/>
                    <a:pt x="19" y="49"/>
                  </a:cubicBezTo>
                  <a:cubicBezTo>
                    <a:pt x="20" y="49"/>
                    <a:pt x="31" y="43"/>
                    <a:pt x="40" y="38"/>
                  </a:cubicBezTo>
                  <a:cubicBezTo>
                    <a:pt x="40" y="38"/>
                    <a:pt x="40" y="38"/>
                    <a:pt x="40" y="38"/>
                  </a:cubicBezTo>
                  <a:cubicBezTo>
                    <a:pt x="41" y="37"/>
                    <a:pt x="42" y="36"/>
                    <a:pt x="44" y="36"/>
                  </a:cubicBezTo>
                  <a:cubicBezTo>
                    <a:pt x="44" y="36"/>
                    <a:pt x="44" y="36"/>
                    <a:pt x="44" y="36"/>
                  </a:cubicBezTo>
                  <a:cubicBezTo>
                    <a:pt x="42" y="36"/>
                    <a:pt x="41" y="36"/>
                    <a:pt x="39" y="36"/>
                  </a:cubicBezTo>
                  <a:cubicBezTo>
                    <a:pt x="39" y="36"/>
                    <a:pt x="39" y="36"/>
                    <a:pt x="39" y="36"/>
                  </a:cubicBezTo>
                  <a:cubicBezTo>
                    <a:pt x="34" y="36"/>
                    <a:pt x="29" y="36"/>
                    <a:pt x="25" y="35"/>
                  </a:cubicBezTo>
                  <a:cubicBezTo>
                    <a:pt x="25" y="35"/>
                    <a:pt x="25" y="35"/>
                    <a:pt x="25" y="35"/>
                  </a:cubicBezTo>
                  <a:cubicBezTo>
                    <a:pt x="18" y="33"/>
                    <a:pt x="15" y="26"/>
                    <a:pt x="12" y="19"/>
                  </a:cubicBezTo>
                  <a:cubicBezTo>
                    <a:pt x="12" y="19"/>
                    <a:pt x="12" y="19"/>
                    <a:pt x="12" y="19"/>
                  </a:cubicBezTo>
                  <a:cubicBezTo>
                    <a:pt x="11" y="28"/>
                    <a:pt x="9" y="38"/>
                    <a:pt x="8" y="41"/>
                  </a:cubicBezTo>
                  <a:cubicBezTo>
                    <a:pt x="8" y="41"/>
                    <a:pt x="8" y="41"/>
                    <a:pt x="8" y="41"/>
                  </a:cubicBezTo>
                  <a:cubicBezTo>
                    <a:pt x="8" y="41"/>
                    <a:pt x="8" y="41"/>
                    <a:pt x="8" y="41"/>
                  </a:cubicBezTo>
                  <a:cubicBezTo>
                    <a:pt x="8" y="41"/>
                    <a:pt x="8" y="41"/>
                    <a:pt x="8" y="41"/>
                  </a:cubicBezTo>
                  <a:cubicBezTo>
                    <a:pt x="8" y="41"/>
                    <a:pt x="8" y="41"/>
                    <a:pt x="8" y="41"/>
                  </a:cubicBezTo>
                  <a:cubicBezTo>
                    <a:pt x="8" y="41"/>
                    <a:pt x="8" y="41"/>
                    <a:pt x="8" y="41"/>
                  </a:cubicBezTo>
                  <a:cubicBezTo>
                    <a:pt x="8" y="42"/>
                    <a:pt x="9" y="44"/>
                    <a:pt x="11" y="46"/>
                  </a:cubicBezTo>
                  <a:close/>
                  <a:moveTo>
                    <a:pt x="35" y="45"/>
                  </a:moveTo>
                  <a:cubicBezTo>
                    <a:pt x="36" y="45"/>
                    <a:pt x="37" y="44"/>
                    <a:pt x="38" y="44"/>
                  </a:cubicBezTo>
                  <a:cubicBezTo>
                    <a:pt x="38" y="44"/>
                    <a:pt x="38" y="44"/>
                    <a:pt x="38" y="44"/>
                  </a:cubicBezTo>
                  <a:cubicBezTo>
                    <a:pt x="37" y="44"/>
                    <a:pt x="36" y="45"/>
                    <a:pt x="35" y="45"/>
                  </a:cubicBezTo>
                  <a:close/>
                  <a:moveTo>
                    <a:pt x="4" y="41"/>
                  </a:move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ubicBezTo>
                    <a:pt x="4" y="41"/>
                    <a:pt x="4" y="41"/>
                    <a:pt x="4" y="41"/>
                  </a:cubicBezTo>
                  <a:close/>
                  <a:moveTo>
                    <a:pt x="8" y="41"/>
                  </a:moveTo>
                  <a:cubicBezTo>
                    <a:pt x="8" y="41"/>
                    <a:pt x="8" y="41"/>
                    <a:pt x="8" y="41"/>
                  </a:cubicBezTo>
                  <a:cubicBezTo>
                    <a:pt x="8" y="41"/>
                    <a:pt x="8" y="41"/>
                    <a:pt x="8" y="41"/>
                  </a:cubicBezTo>
                  <a:close/>
                  <a:moveTo>
                    <a:pt x="8" y="41"/>
                  </a:moveTo>
                  <a:cubicBezTo>
                    <a:pt x="8" y="41"/>
                    <a:pt x="8" y="41"/>
                    <a:pt x="8" y="41"/>
                  </a:cubicBezTo>
                  <a:cubicBezTo>
                    <a:pt x="8" y="41"/>
                    <a:pt x="8" y="41"/>
                    <a:pt x="8" y="41"/>
                  </a:cubicBezTo>
                  <a:cubicBezTo>
                    <a:pt x="8" y="41"/>
                    <a:pt x="8" y="41"/>
                    <a:pt x="8" y="41"/>
                  </a:cubicBezTo>
                  <a:close/>
                  <a:moveTo>
                    <a:pt x="7" y="41"/>
                  </a:moveTo>
                  <a:cubicBezTo>
                    <a:pt x="7" y="41"/>
                    <a:pt x="7" y="41"/>
                    <a:pt x="7" y="41"/>
                  </a:cubicBezTo>
                  <a:cubicBezTo>
                    <a:pt x="6" y="41"/>
                    <a:pt x="6" y="41"/>
                    <a:pt x="6" y="41"/>
                  </a:cubicBezTo>
                  <a:cubicBezTo>
                    <a:pt x="7" y="41"/>
                    <a:pt x="7" y="41"/>
                    <a:pt x="7" y="41"/>
                  </a:cubicBezTo>
                  <a:close/>
                  <a:moveTo>
                    <a:pt x="6" y="32"/>
                  </a:moveTo>
                  <a:cubicBezTo>
                    <a:pt x="7" y="26"/>
                    <a:pt x="8" y="17"/>
                    <a:pt x="10" y="11"/>
                  </a:cubicBezTo>
                  <a:cubicBezTo>
                    <a:pt x="10" y="11"/>
                    <a:pt x="10" y="11"/>
                    <a:pt x="10" y="11"/>
                  </a:cubicBezTo>
                  <a:cubicBezTo>
                    <a:pt x="13" y="11"/>
                    <a:pt x="13" y="11"/>
                    <a:pt x="13" y="11"/>
                  </a:cubicBezTo>
                  <a:cubicBezTo>
                    <a:pt x="13" y="8"/>
                    <a:pt x="12" y="5"/>
                    <a:pt x="12" y="4"/>
                  </a:cubicBezTo>
                  <a:cubicBezTo>
                    <a:pt x="12" y="4"/>
                    <a:pt x="12" y="4"/>
                    <a:pt x="12" y="4"/>
                  </a:cubicBezTo>
                  <a:cubicBezTo>
                    <a:pt x="11" y="4"/>
                    <a:pt x="11" y="4"/>
                    <a:pt x="11" y="4"/>
                  </a:cubicBezTo>
                  <a:cubicBezTo>
                    <a:pt x="10" y="8"/>
                    <a:pt x="7" y="23"/>
                    <a:pt x="6"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9" y="32"/>
                    <a:pt x="39" y="32"/>
                    <a:pt x="39" y="32"/>
                  </a:cubicBezTo>
                  <a:cubicBezTo>
                    <a:pt x="39" y="32"/>
                    <a:pt x="39" y="32"/>
                    <a:pt x="39" y="32"/>
                  </a:cubicBezTo>
                  <a:cubicBezTo>
                    <a:pt x="39" y="32"/>
                    <a:pt x="39" y="32"/>
                    <a:pt x="39" y="32"/>
                  </a:cubicBezTo>
                  <a:close/>
                  <a:moveTo>
                    <a:pt x="39" y="32"/>
                  </a:moveTo>
                  <a:cubicBezTo>
                    <a:pt x="38" y="32"/>
                    <a:pt x="38" y="32"/>
                    <a:pt x="38" y="32"/>
                  </a:cubicBezTo>
                  <a:cubicBezTo>
                    <a:pt x="38" y="32"/>
                    <a:pt x="38" y="32"/>
                    <a:pt x="38" y="32"/>
                  </a:cubicBezTo>
                  <a:cubicBezTo>
                    <a:pt x="38" y="32"/>
                    <a:pt x="38" y="32"/>
                    <a:pt x="39" y="32"/>
                  </a:cubicBezTo>
                  <a:close/>
                  <a:moveTo>
                    <a:pt x="40" y="32"/>
                  </a:moveTo>
                  <a:cubicBezTo>
                    <a:pt x="40" y="32"/>
                    <a:pt x="40" y="32"/>
                    <a:pt x="40" y="32"/>
                  </a:cubicBezTo>
                  <a:cubicBezTo>
                    <a:pt x="40" y="32"/>
                    <a:pt x="40" y="32"/>
                    <a:pt x="40" y="32"/>
                  </a:cubicBezTo>
                  <a:cubicBezTo>
                    <a:pt x="40" y="32"/>
                    <a:pt x="40" y="32"/>
                    <a:pt x="40" y="32"/>
                  </a:cubicBezTo>
                  <a:close/>
                  <a:moveTo>
                    <a:pt x="38" y="32"/>
                  </a:moveTo>
                  <a:cubicBezTo>
                    <a:pt x="38" y="32"/>
                    <a:pt x="38" y="32"/>
                    <a:pt x="38" y="32"/>
                  </a:cubicBezTo>
                  <a:cubicBezTo>
                    <a:pt x="38" y="32"/>
                    <a:pt x="38" y="32"/>
                    <a:pt x="38" y="32"/>
                  </a:cubicBezTo>
                  <a:cubicBezTo>
                    <a:pt x="38" y="32"/>
                    <a:pt x="38" y="32"/>
                    <a:pt x="38"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7" y="32"/>
                    <a:pt x="37" y="32"/>
                    <a:pt x="37" y="32"/>
                  </a:cubicBezTo>
                  <a:cubicBezTo>
                    <a:pt x="37" y="32"/>
                    <a:pt x="37" y="32"/>
                    <a:pt x="37" y="32"/>
                  </a:cubicBezTo>
                  <a:cubicBezTo>
                    <a:pt x="37" y="32"/>
                    <a:pt x="37" y="32"/>
                    <a:pt x="37" y="32"/>
                  </a:cubicBezTo>
                  <a:close/>
                  <a:moveTo>
                    <a:pt x="37" y="32"/>
                  </a:moveTo>
                  <a:cubicBezTo>
                    <a:pt x="36" y="32"/>
                    <a:pt x="36" y="32"/>
                    <a:pt x="36" y="32"/>
                  </a:cubicBezTo>
                  <a:cubicBezTo>
                    <a:pt x="36" y="32"/>
                    <a:pt x="36" y="32"/>
                    <a:pt x="36" y="32"/>
                  </a:cubicBezTo>
                  <a:cubicBezTo>
                    <a:pt x="36" y="32"/>
                    <a:pt x="36" y="32"/>
                    <a:pt x="37" y="32"/>
                  </a:cubicBezTo>
                  <a:close/>
                  <a:moveTo>
                    <a:pt x="36" y="32"/>
                  </a:moveTo>
                  <a:cubicBezTo>
                    <a:pt x="36" y="32"/>
                    <a:pt x="36" y="32"/>
                    <a:pt x="36" y="32"/>
                  </a:cubicBezTo>
                  <a:cubicBezTo>
                    <a:pt x="36" y="32"/>
                    <a:pt x="36" y="32"/>
                    <a:pt x="36" y="32"/>
                  </a:cubicBezTo>
                  <a:cubicBezTo>
                    <a:pt x="36" y="32"/>
                    <a:pt x="36" y="32"/>
                    <a:pt x="36" y="32"/>
                  </a:cubicBezTo>
                  <a:close/>
                  <a:moveTo>
                    <a:pt x="57" y="31"/>
                  </a:moveTo>
                  <a:cubicBezTo>
                    <a:pt x="56" y="31"/>
                    <a:pt x="56" y="31"/>
                    <a:pt x="54" y="31"/>
                  </a:cubicBezTo>
                  <a:cubicBezTo>
                    <a:pt x="54" y="31"/>
                    <a:pt x="54" y="31"/>
                    <a:pt x="54" y="31"/>
                  </a:cubicBezTo>
                  <a:cubicBezTo>
                    <a:pt x="57" y="31"/>
                    <a:pt x="57" y="31"/>
                    <a:pt x="57" y="31"/>
                  </a:cubicBezTo>
                  <a:cubicBezTo>
                    <a:pt x="57" y="31"/>
                    <a:pt x="57" y="31"/>
                    <a:pt x="57" y="31"/>
                  </a:cubicBezTo>
                  <a:cubicBezTo>
                    <a:pt x="57" y="31"/>
                    <a:pt x="57" y="31"/>
                    <a:pt x="57" y="31"/>
                  </a:cubicBezTo>
                  <a:close/>
                  <a:moveTo>
                    <a:pt x="26" y="31"/>
                  </a:moveTo>
                  <a:cubicBezTo>
                    <a:pt x="27" y="31"/>
                    <a:pt x="27" y="31"/>
                    <a:pt x="27" y="31"/>
                  </a:cubicBezTo>
                  <a:cubicBezTo>
                    <a:pt x="27" y="31"/>
                    <a:pt x="27" y="31"/>
                    <a:pt x="27" y="31"/>
                  </a:cubicBezTo>
                  <a:cubicBezTo>
                    <a:pt x="27" y="31"/>
                    <a:pt x="27" y="31"/>
                    <a:pt x="26" y="31"/>
                  </a:cubicBezTo>
                  <a:cubicBezTo>
                    <a:pt x="26" y="31"/>
                    <a:pt x="26" y="31"/>
                    <a:pt x="26" y="31"/>
                  </a:cubicBezTo>
                  <a:cubicBezTo>
                    <a:pt x="24" y="30"/>
                    <a:pt x="22" y="29"/>
                    <a:pt x="20" y="26"/>
                  </a:cubicBezTo>
                  <a:cubicBezTo>
                    <a:pt x="20" y="26"/>
                    <a:pt x="20" y="26"/>
                    <a:pt x="20" y="26"/>
                  </a:cubicBezTo>
                  <a:cubicBezTo>
                    <a:pt x="22" y="29"/>
                    <a:pt x="24" y="30"/>
                    <a:pt x="26" y="31"/>
                  </a:cubicBezTo>
                  <a:close/>
                  <a:moveTo>
                    <a:pt x="19" y="24"/>
                  </a:moveTo>
                  <a:cubicBezTo>
                    <a:pt x="18" y="22"/>
                    <a:pt x="16" y="19"/>
                    <a:pt x="15" y="16"/>
                  </a:cubicBezTo>
                  <a:cubicBezTo>
                    <a:pt x="15" y="16"/>
                    <a:pt x="15" y="16"/>
                    <a:pt x="15" y="16"/>
                  </a:cubicBezTo>
                  <a:cubicBezTo>
                    <a:pt x="16" y="19"/>
                    <a:pt x="18" y="22"/>
                    <a:pt x="19"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3" name="Freeform 9"/>
            <p:cNvSpPr/>
            <p:nvPr/>
          </p:nvSpPr>
          <p:spPr bwMode="auto">
            <a:xfrm>
              <a:off x="1574" y="1559"/>
              <a:ext cx="20" cy="21"/>
            </a:xfrm>
            <a:custGeom>
              <a:gdLst>
                <a:gd fmla="*/ 0 w 20" name="T0"/>
                <a:gd fmla="*/ 9 h 21" name="T1"/>
                <a:gd fmla="*/ 8 w 20" name="T2"/>
                <a:gd fmla="*/ 0 h 21" name="T3"/>
                <a:gd fmla="*/ 20 w 20" name="T4"/>
                <a:gd fmla="*/ 12 h 21" name="T5"/>
                <a:gd fmla="*/ 14 w 20" name="T6"/>
                <a:gd fmla="*/ 21 h 21" name="T7"/>
                <a:gd fmla="*/ 0 w 20" name="T8"/>
                <a:gd fmla="*/ 9 h 21" name="T9"/>
                <a:gd fmla="*/ 0 w 20" name="T10"/>
                <a:gd fmla="*/ 9 h 21" name="T11"/>
              </a:gdLst>
              <a:cxnLst>
                <a:cxn ang="0">
                  <a:pos x="T0" y="T1"/>
                </a:cxn>
                <a:cxn ang="0">
                  <a:pos x="T2" y="T3"/>
                </a:cxn>
                <a:cxn ang="0">
                  <a:pos x="T4" y="T5"/>
                </a:cxn>
                <a:cxn ang="0">
                  <a:pos x="T6" y="T7"/>
                </a:cxn>
                <a:cxn ang="0">
                  <a:pos x="T8" y="T9"/>
                </a:cxn>
                <a:cxn ang="0">
                  <a:pos x="T10" y="T11"/>
                </a:cxn>
              </a:cxnLst>
              <a:rect b="b" l="0" r="r" t="0"/>
              <a:pathLst>
                <a:path h="21" w="20">
                  <a:moveTo>
                    <a:pt x="0" y="9"/>
                  </a:moveTo>
                  <a:lnTo>
                    <a:pt x="8" y="0"/>
                  </a:lnTo>
                  <a:lnTo>
                    <a:pt x="20" y="12"/>
                  </a:lnTo>
                  <a:lnTo>
                    <a:pt x="14" y="21"/>
                  </a:lnTo>
                  <a:lnTo>
                    <a:pt x="0" y="9"/>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4" name="Freeform 10"/>
            <p:cNvSpPr/>
            <p:nvPr/>
          </p:nvSpPr>
          <p:spPr bwMode="auto">
            <a:xfrm>
              <a:off x="1565" y="1551"/>
              <a:ext cx="38" cy="38"/>
            </a:xfrm>
            <a:custGeom>
              <a:gdLst>
                <a:gd fmla="*/ 6 w 38" name="T0"/>
                <a:gd fmla="*/ 23 h 38" name="T1"/>
                <a:gd fmla="*/ 9 w 38" name="T2"/>
                <a:gd fmla="*/ 17 h 38" name="T3"/>
                <a:gd fmla="*/ 14 w 38" name="T4"/>
                <a:gd fmla="*/ 23 h 38" name="T5"/>
                <a:gd fmla="*/ 9 w 38" name="T6"/>
                <a:gd fmla="*/ 17 h 38" name="T7"/>
                <a:gd fmla="*/ 6 w 38" name="T8"/>
                <a:gd fmla="*/ 23 h 38" name="T9"/>
                <a:gd fmla="*/ 0 w 38" name="T10"/>
                <a:gd fmla="*/ 20 h 38" name="T11"/>
                <a:gd fmla="*/ 14 w 38" name="T12"/>
                <a:gd fmla="*/ 0 h 38" name="T13"/>
                <a:gd fmla="*/ 38 w 38" name="T14"/>
                <a:gd fmla="*/ 20 h 38" name="T15"/>
                <a:gd fmla="*/ 23 w 38" name="T16"/>
                <a:gd fmla="*/ 38 h 38" name="T17"/>
                <a:gd fmla="*/ 6 w 38" name="T18"/>
                <a:gd fmla="*/ 23 h 38" name="T19"/>
                <a:gd fmla="*/ 6 w 38" name="T20"/>
                <a:gd fmla="*/ 23 h 3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8" w="38">
                  <a:moveTo>
                    <a:pt x="6" y="23"/>
                  </a:moveTo>
                  <a:lnTo>
                    <a:pt x="9" y="17"/>
                  </a:lnTo>
                  <a:lnTo>
                    <a:pt x="14" y="23"/>
                  </a:lnTo>
                  <a:lnTo>
                    <a:pt x="9" y="17"/>
                  </a:lnTo>
                  <a:lnTo>
                    <a:pt x="6" y="23"/>
                  </a:lnTo>
                  <a:lnTo>
                    <a:pt x="0" y="20"/>
                  </a:lnTo>
                  <a:lnTo>
                    <a:pt x="14" y="0"/>
                  </a:lnTo>
                  <a:lnTo>
                    <a:pt x="38" y="20"/>
                  </a:lnTo>
                  <a:lnTo>
                    <a:pt x="23" y="38"/>
                  </a:lnTo>
                  <a:lnTo>
                    <a:pt x="6" y="23"/>
                  </a:lnTo>
                  <a:lnTo>
                    <a:pt x="6"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5" name="Freeform 11"/>
            <p:cNvSpPr/>
            <p:nvPr/>
          </p:nvSpPr>
          <p:spPr bwMode="auto">
            <a:xfrm>
              <a:off x="1651" y="1580"/>
              <a:ext cx="9" cy="12"/>
            </a:xfrm>
            <a:custGeom>
              <a:gdLst>
                <a:gd fmla="*/ 0 w 9" name="T0"/>
                <a:gd fmla="*/ 12 h 12" name="T1"/>
                <a:gd fmla="*/ 0 w 9" name="T2"/>
                <a:gd fmla="*/ 0 h 12" name="T3"/>
                <a:gd fmla="*/ 9 w 9" name="T4"/>
                <a:gd fmla="*/ 0 h 12" name="T5"/>
                <a:gd fmla="*/ 9 w 9" name="T6"/>
                <a:gd fmla="*/ 12 h 12" name="T7"/>
                <a:gd fmla="*/ 0 w 9" name="T8"/>
                <a:gd fmla="*/ 12 h 12" name="T9"/>
                <a:gd fmla="*/ 0 w 9" name="T10"/>
                <a:gd fmla="*/ 12 h 12" name="T11"/>
              </a:gdLst>
              <a:cxnLst>
                <a:cxn ang="0">
                  <a:pos x="T0" y="T1"/>
                </a:cxn>
                <a:cxn ang="0">
                  <a:pos x="T2" y="T3"/>
                </a:cxn>
                <a:cxn ang="0">
                  <a:pos x="T4" y="T5"/>
                </a:cxn>
                <a:cxn ang="0">
                  <a:pos x="T6" y="T7"/>
                </a:cxn>
                <a:cxn ang="0">
                  <a:pos x="T8" y="T9"/>
                </a:cxn>
                <a:cxn ang="0">
                  <a:pos x="T10" y="T11"/>
                </a:cxn>
              </a:cxnLst>
              <a:rect b="b" l="0" r="r" t="0"/>
              <a:pathLst>
                <a:path h="12" w="9">
                  <a:moveTo>
                    <a:pt x="0" y="12"/>
                  </a:moveTo>
                  <a:lnTo>
                    <a:pt x="0" y="0"/>
                  </a:lnTo>
                  <a:lnTo>
                    <a:pt x="9" y="0"/>
                  </a:lnTo>
                  <a:lnTo>
                    <a:pt x="9" y="12"/>
                  </a:lnTo>
                  <a:lnTo>
                    <a:pt x="0" y="12"/>
                  </a:lnTo>
                  <a:lnTo>
                    <a:pt x="0"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6" name="Freeform 12"/>
            <p:cNvSpPr/>
            <p:nvPr/>
          </p:nvSpPr>
          <p:spPr bwMode="auto">
            <a:xfrm>
              <a:off x="1645" y="1574"/>
              <a:ext cx="21" cy="24"/>
            </a:xfrm>
            <a:custGeom>
              <a:gdLst>
                <a:gd fmla="*/ 15 w 21" name="T0"/>
                <a:gd fmla="*/ 24 h 24" name="T1"/>
                <a:gd fmla="*/ 6 w 21" name="T2"/>
                <a:gd fmla="*/ 24 h 24" name="T3"/>
                <a:gd fmla="*/ 6 w 21" name="T4"/>
                <a:gd fmla="*/ 18 h 24" name="T5"/>
                <a:gd fmla="*/ 12 w 21" name="T6"/>
                <a:gd fmla="*/ 18 h 24" name="T7"/>
                <a:gd fmla="*/ 6 w 21" name="T8"/>
                <a:gd fmla="*/ 18 h 24" name="T9"/>
                <a:gd fmla="*/ 6 w 21" name="T10"/>
                <a:gd fmla="*/ 24 h 24" name="T11"/>
                <a:gd fmla="*/ 0 w 21" name="T12"/>
                <a:gd fmla="*/ 24 h 24" name="T13"/>
                <a:gd fmla="*/ 0 w 21" name="T14"/>
                <a:gd fmla="*/ 0 h 24" name="T15"/>
                <a:gd fmla="*/ 6 w 21" name="T16"/>
                <a:gd fmla="*/ 0 h 24" name="T17"/>
                <a:gd fmla="*/ 21 w 21" name="T18"/>
                <a:gd fmla="*/ 0 h 24" name="T19"/>
                <a:gd fmla="*/ 21 w 21" name="T20"/>
                <a:gd fmla="*/ 24 h 24" name="T21"/>
                <a:gd fmla="*/ 15 w 21" name="T22"/>
                <a:gd fmla="*/ 24 h 24" name="T23"/>
                <a:gd fmla="*/ 15 w 21" name="T24"/>
                <a:gd fmla="*/ 24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21">
                  <a:moveTo>
                    <a:pt x="15" y="24"/>
                  </a:moveTo>
                  <a:lnTo>
                    <a:pt x="6" y="24"/>
                  </a:lnTo>
                  <a:lnTo>
                    <a:pt x="6" y="18"/>
                  </a:lnTo>
                  <a:lnTo>
                    <a:pt x="12" y="18"/>
                  </a:lnTo>
                  <a:lnTo>
                    <a:pt x="6" y="18"/>
                  </a:lnTo>
                  <a:lnTo>
                    <a:pt x="6" y="24"/>
                  </a:lnTo>
                  <a:lnTo>
                    <a:pt x="0" y="24"/>
                  </a:lnTo>
                  <a:lnTo>
                    <a:pt x="0" y="0"/>
                  </a:lnTo>
                  <a:lnTo>
                    <a:pt x="6" y="0"/>
                  </a:lnTo>
                  <a:lnTo>
                    <a:pt x="21" y="0"/>
                  </a:lnTo>
                  <a:lnTo>
                    <a:pt x="21" y="24"/>
                  </a:lnTo>
                  <a:lnTo>
                    <a:pt x="15" y="24"/>
                  </a:lnTo>
                  <a:lnTo>
                    <a:pt x="15"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7" name="Freeform 13"/>
            <p:cNvSpPr/>
            <p:nvPr/>
          </p:nvSpPr>
          <p:spPr bwMode="auto">
            <a:xfrm>
              <a:off x="1630" y="1358"/>
              <a:ext cx="83" cy="124"/>
            </a:xfrm>
            <a:custGeom>
              <a:gdLst>
                <a:gd fmla="*/ 0 w 28" name="T0"/>
                <a:gd fmla="*/ 39 h 42" name="T1"/>
                <a:gd fmla="*/ 12 w 28" name="T2"/>
                <a:gd fmla="*/ 31 h 42" name="T3"/>
                <a:gd fmla="*/ 12 w 28" name="T4"/>
                <a:gd fmla="*/ 31 h 42" name="T5"/>
                <a:gd fmla="*/ 24 w 28" name="T6"/>
                <a:gd fmla="*/ 20 h 42" name="T7"/>
                <a:gd fmla="*/ 24 w 28" name="T8"/>
                <a:gd fmla="*/ 20 h 42" name="T9"/>
                <a:gd fmla="*/ 18 w 28" name="T10"/>
                <a:gd fmla="*/ 10 h 42" name="T11"/>
                <a:gd fmla="*/ 18 w 28" name="T12"/>
                <a:gd fmla="*/ 10 h 42" name="T13"/>
                <a:gd fmla="*/ 9 w 28" name="T14"/>
                <a:gd fmla="*/ 4 h 42" name="T15"/>
                <a:gd fmla="*/ 9 w 28" name="T16"/>
                <a:gd fmla="*/ 4 h 42" name="T17"/>
                <a:gd fmla="*/ 8 w 28" name="T18"/>
                <a:gd fmla="*/ 4 h 42" name="T19"/>
                <a:gd fmla="*/ 8 w 28" name="T20"/>
                <a:gd fmla="*/ 4 h 42" name="T21"/>
                <a:gd fmla="*/ 6 w 28" name="T22"/>
                <a:gd fmla="*/ 9 h 42" name="T23"/>
                <a:gd fmla="*/ 6 w 28" name="T24"/>
                <a:gd fmla="*/ 9 h 42" name="T25"/>
                <a:gd fmla="*/ 7 w 28" name="T26"/>
                <a:gd fmla="*/ 14 h 42" name="T27"/>
                <a:gd fmla="*/ 7 w 28" name="T28"/>
                <a:gd fmla="*/ 14 h 42" name="T29"/>
                <a:gd fmla="*/ 14 w 28" name="T30"/>
                <a:gd fmla="*/ 17 h 42" name="T31"/>
                <a:gd fmla="*/ 14 w 28" name="T32"/>
                <a:gd fmla="*/ 17 h 42" name="T33"/>
                <a:gd fmla="*/ 12 w 28" name="T34"/>
                <a:gd fmla="*/ 21 h 42" name="T35"/>
                <a:gd fmla="*/ 6 w 28" name="T36"/>
                <a:gd fmla="*/ 18 h 42" name="T37"/>
                <a:gd fmla="*/ 6 w 28" name="T38"/>
                <a:gd fmla="*/ 18 h 42" name="T39"/>
                <a:gd fmla="*/ 2 w 28" name="T40"/>
                <a:gd fmla="*/ 9 h 42" name="T41"/>
                <a:gd fmla="*/ 2 w 28" name="T42"/>
                <a:gd fmla="*/ 9 h 42" name="T43"/>
                <a:gd fmla="*/ 5 w 28" name="T44"/>
                <a:gd fmla="*/ 1 h 42" name="T45"/>
                <a:gd fmla="*/ 5 w 28" name="T46"/>
                <a:gd fmla="*/ 1 h 42" name="T47"/>
                <a:gd fmla="*/ 9 w 28" name="T48"/>
                <a:gd fmla="*/ 0 h 42" name="T49"/>
                <a:gd fmla="*/ 9 w 28" name="T50"/>
                <a:gd fmla="*/ 0 h 42" name="T51"/>
                <a:gd fmla="*/ 21 w 28" name="T52"/>
                <a:gd fmla="*/ 7 h 42" name="T53"/>
                <a:gd fmla="*/ 21 w 28" name="T54"/>
                <a:gd fmla="*/ 7 h 42" name="T55"/>
                <a:gd fmla="*/ 28 w 28" name="T56"/>
                <a:gd fmla="*/ 20 h 42" name="T57"/>
                <a:gd fmla="*/ 28 w 28" name="T58"/>
                <a:gd fmla="*/ 20 h 42" name="T59"/>
                <a:gd fmla="*/ 15 w 28" name="T60"/>
                <a:gd fmla="*/ 35 h 42" name="T61"/>
                <a:gd fmla="*/ 15 w 28" name="T62"/>
                <a:gd fmla="*/ 35 h 42" name="T63"/>
                <a:gd fmla="*/ 2 w 28" name="T64"/>
                <a:gd fmla="*/ 42 h 42" name="T65"/>
                <a:gd fmla="*/ 2 w 28" name="T66"/>
                <a:gd fmla="*/ 42 h 42" name="T67"/>
                <a:gd fmla="*/ 0 w 28" name="T68"/>
                <a:gd fmla="*/ 39 h 4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42" w="28">
                  <a:moveTo>
                    <a:pt x="0" y="39"/>
                  </a:moveTo>
                  <a:cubicBezTo>
                    <a:pt x="0" y="39"/>
                    <a:pt x="6" y="36"/>
                    <a:pt x="12" y="31"/>
                  </a:cubicBezTo>
                  <a:cubicBezTo>
                    <a:pt x="12" y="31"/>
                    <a:pt x="12" y="31"/>
                    <a:pt x="12" y="31"/>
                  </a:cubicBezTo>
                  <a:cubicBezTo>
                    <a:pt x="18" y="28"/>
                    <a:pt x="24" y="22"/>
                    <a:pt x="24" y="20"/>
                  </a:cubicBezTo>
                  <a:cubicBezTo>
                    <a:pt x="24" y="20"/>
                    <a:pt x="24" y="20"/>
                    <a:pt x="24" y="20"/>
                  </a:cubicBezTo>
                  <a:cubicBezTo>
                    <a:pt x="24" y="18"/>
                    <a:pt x="21" y="14"/>
                    <a:pt x="18" y="10"/>
                  </a:cubicBezTo>
                  <a:cubicBezTo>
                    <a:pt x="18" y="10"/>
                    <a:pt x="18" y="10"/>
                    <a:pt x="18" y="10"/>
                  </a:cubicBezTo>
                  <a:cubicBezTo>
                    <a:pt x="15" y="6"/>
                    <a:pt x="10" y="4"/>
                    <a:pt x="9" y="4"/>
                  </a:cubicBezTo>
                  <a:cubicBezTo>
                    <a:pt x="9" y="4"/>
                    <a:pt x="9" y="4"/>
                    <a:pt x="9" y="4"/>
                  </a:cubicBezTo>
                  <a:cubicBezTo>
                    <a:pt x="8" y="4"/>
                    <a:pt x="8" y="4"/>
                    <a:pt x="8" y="4"/>
                  </a:cubicBezTo>
                  <a:cubicBezTo>
                    <a:pt x="8" y="4"/>
                    <a:pt x="8" y="4"/>
                    <a:pt x="8" y="4"/>
                  </a:cubicBezTo>
                  <a:cubicBezTo>
                    <a:pt x="7" y="5"/>
                    <a:pt x="6" y="7"/>
                    <a:pt x="6" y="9"/>
                  </a:cubicBezTo>
                  <a:cubicBezTo>
                    <a:pt x="6" y="9"/>
                    <a:pt x="6" y="9"/>
                    <a:pt x="6" y="9"/>
                  </a:cubicBezTo>
                  <a:cubicBezTo>
                    <a:pt x="6" y="11"/>
                    <a:pt x="7" y="14"/>
                    <a:pt x="7" y="14"/>
                  </a:cubicBezTo>
                  <a:cubicBezTo>
                    <a:pt x="7" y="14"/>
                    <a:pt x="7" y="14"/>
                    <a:pt x="7" y="14"/>
                  </a:cubicBezTo>
                  <a:cubicBezTo>
                    <a:pt x="10" y="15"/>
                    <a:pt x="14" y="17"/>
                    <a:pt x="14" y="17"/>
                  </a:cubicBezTo>
                  <a:cubicBezTo>
                    <a:pt x="14" y="17"/>
                    <a:pt x="14" y="17"/>
                    <a:pt x="14" y="17"/>
                  </a:cubicBezTo>
                  <a:cubicBezTo>
                    <a:pt x="12" y="21"/>
                    <a:pt x="12" y="21"/>
                    <a:pt x="12" y="21"/>
                  </a:cubicBezTo>
                  <a:cubicBezTo>
                    <a:pt x="12" y="21"/>
                    <a:pt x="8" y="18"/>
                    <a:pt x="6" y="18"/>
                  </a:cubicBezTo>
                  <a:cubicBezTo>
                    <a:pt x="6" y="18"/>
                    <a:pt x="6" y="18"/>
                    <a:pt x="6" y="18"/>
                  </a:cubicBezTo>
                  <a:cubicBezTo>
                    <a:pt x="3" y="16"/>
                    <a:pt x="2" y="13"/>
                    <a:pt x="2" y="9"/>
                  </a:cubicBezTo>
                  <a:cubicBezTo>
                    <a:pt x="2" y="9"/>
                    <a:pt x="2" y="9"/>
                    <a:pt x="2" y="9"/>
                  </a:cubicBezTo>
                  <a:cubicBezTo>
                    <a:pt x="2" y="7"/>
                    <a:pt x="3" y="4"/>
                    <a:pt x="5" y="1"/>
                  </a:cubicBezTo>
                  <a:cubicBezTo>
                    <a:pt x="5" y="1"/>
                    <a:pt x="5" y="1"/>
                    <a:pt x="5" y="1"/>
                  </a:cubicBezTo>
                  <a:cubicBezTo>
                    <a:pt x="6" y="0"/>
                    <a:pt x="8" y="0"/>
                    <a:pt x="9" y="0"/>
                  </a:cubicBezTo>
                  <a:cubicBezTo>
                    <a:pt x="9" y="0"/>
                    <a:pt x="9" y="0"/>
                    <a:pt x="9" y="0"/>
                  </a:cubicBezTo>
                  <a:cubicBezTo>
                    <a:pt x="13" y="0"/>
                    <a:pt x="17" y="3"/>
                    <a:pt x="21" y="7"/>
                  </a:cubicBezTo>
                  <a:cubicBezTo>
                    <a:pt x="21" y="7"/>
                    <a:pt x="21" y="7"/>
                    <a:pt x="21" y="7"/>
                  </a:cubicBezTo>
                  <a:cubicBezTo>
                    <a:pt x="24" y="11"/>
                    <a:pt x="27" y="16"/>
                    <a:pt x="28" y="20"/>
                  </a:cubicBezTo>
                  <a:cubicBezTo>
                    <a:pt x="28" y="20"/>
                    <a:pt x="28" y="20"/>
                    <a:pt x="28" y="20"/>
                  </a:cubicBezTo>
                  <a:cubicBezTo>
                    <a:pt x="27" y="26"/>
                    <a:pt x="21" y="30"/>
                    <a:pt x="15" y="35"/>
                  </a:cubicBezTo>
                  <a:cubicBezTo>
                    <a:pt x="15" y="35"/>
                    <a:pt x="15" y="35"/>
                    <a:pt x="15" y="35"/>
                  </a:cubicBezTo>
                  <a:cubicBezTo>
                    <a:pt x="8" y="39"/>
                    <a:pt x="2" y="42"/>
                    <a:pt x="2" y="42"/>
                  </a:cubicBezTo>
                  <a:cubicBezTo>
                    <a:pt x="2" y="42"/>
                    <a:pt x="2" y="42"/>
                    <a:pt x="2" y="42"/>
                  </a:cubicBezTo>
                  <a:cubicBezTo>
                    <a:pt x="0" y="39"/>
                    <a:pt x="0" y="39"/>
                    <a:pt x="0" y="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8" name="Freeform 14"/>
            <p:cNvSpPr>
              <a:spLocks noEditPoints="1"/>
            </p:cNvSpPr>
            <p:nvPr/>
          </p:nvSpPr>
          <p:spPr bwMode="auto">
            <a:xfrm>
              <a:off x="1624" y="1352"/>
              <a:ext cx="95" cy="139"/>
            </a:xfrm>
            <a:custGeom>
              <a:gdLst>
                <a:gd fmla="*/ 0 w 32" name="T0"/>
                <a:gd fmla="*/ 42 h 47" name="T1"/>
                <a:gd fmla="*/ 1 w 32" name="T2"/>
                <a:gd fmla="*/ 39 h 47" name="T3"/>
                <a:gd fmla="*/ 1 w 32" name="T4"/>
                <a:gd fmla="*/ 39 h 47" name="T5"/>
                <a:gd fmla="*/ 1 w 32" name="T6"/>
                <a:gd fmla="*/ 39 h 47" name="T7"/>
                <a:gd fmla="*/ 2 w 32" name="T8"/>
                <a:gd fmla="*/ 39 h 47" name="T9"/>
                <a:gd fmla="*/ 5 w 32" name="T10"/>
                <a:gd fmla="*/ 37 h 47" name="T11"/>
                <a:gd fmla="*/ 13 w 32" name="T12"/>
                <a:gd fmla="*/ 32 h 47" name="T13"/>
                <a:gd fmla="*/ 24 w 32" name="T14"/>
                <a:gd fmla="*/ 22 h 47" name="T15"/>
                <a:gd fmla="*/ 24 w 32" name="T16"/>
                <a:gd fmla="*/ 22 h 47" name="T17"/>
                <a:gd fmla="*/ 11 w 32" name="T18"/>
                <a:gd fmla="*/ 8 h 47" name="T19"/>
                <a:gd fmla="*/ 10 w 32" name="T20"/>
                <a:gd fmla="*/ 11 h 47" name="T21"/>
                <a:gd fmla="*/ 11 w 32" name="T22"/>
                <a:gd fmla="*/ 14 h 47" name="T23"/>
                <a:gd fmla="*/ 17 w 32" name="T24"/>
                <a:gd fmla="*/ 17 h 47" name="T25"/>
                <a:gd fmla="*/ 14 w 32" name="T26"/>
                <a:gd fmla="*/ 25 h 47" name="T27"/>
                <a:gd fmla="*/ 14 w 32" name="T28"/>
                <a:gd fmla="*/ 25 h 47" name="T29"/>
                <a:gd fmla="*/ 13 w 32" name="T30"/>
                <a:gd fmla="*/ 25 h 47" name="T31"/>
                <a:gd fmla="*/ 13 w 32" name="T32"/>
                <a:gd fmla="*/ 24 h 47" name="T33"/>
                <a:gd fmla="*/ 13 w 32" name="T34"/>
                <a:gd fmla="*/ 24 h 47" name="T35"/>
                <a:gd fmla="*/ 7 w 32" name="T36"/>
                <a:gd fmla="*/ 21 h 47" name="T37"/>
                <a:gd fmla="*/ 7 w 32" name="T38"/>
                <a:gd fmla="*/ 21 h 47" name="T39"/>
                <a:gd fmla="*/ 2 w 32" name="T40"/>
                <a:gd fmla="*/ 11 h 47" name="T41"/>
                <a:gd fmla="*/ 6 w 32" name="T42"/>
                <a:gd fmla="*/ 2 h 47" name="T43"/>
                <a:gd fmla="*/ 11 w 32" name="T44"/>
                <a:gd fmla="*/ 0 h 47" name="T45"/>
                <a:gd fmla="*/ 24 w 32" name="T46"/>
                <a:gd fmla="*/ 8 h 47" name="T47"/>
                <a:gd fmla="*/ 18 w 32" name="T48"/>
                <a:gd fmla="*/ 38 h 47" name="T49"/>
                <a:gd fmla="*/ 5 w 32" name="T50"/>
                <a:gd fmla="*/ 46 h 47" name="T51"/>
                <a:gd fmla="*/ 5 w 32" name="T52"/>
                <a:gd fmla="*/ 42 h 47" name="T53"/>
                <a:gd fmla="*/ 5 w 32" name="T54"/>
                <a:gd fmla="*/ 42 h 47" name="T55"/>
                <a:gd fmla="*/ 9 w 32" name="T56"/>
                <a:gd fmla="*/ 39 h 47" name="T57"/>
                <a:gd fmla="*/ 15 w 32" name="T58"/>
                <a:gd fmla="*/ 35 h 47" name="T59"/>
                <a:gd fmla="*/ 15 w 32" name="T60"/>
                <a:gd fmla="*/ 35 h 47" name="T61"/>
                <a:gd fmla="*/ 21 w 32" name="T62"/>
                <a:gd fmla="*/ 31 h 47" name="T63"/>
                <a:gd fmla="*/ 23 w 32" name="T64"/>
                <a:gd fmla="*/ 29 h 47" name="T65"/>
                <a:gd fmla="*/ 22 w 32" name="T66"/>
                <a:gd fmla="*/ 12 h 47" name="T67"/>
                <a:gd fmla="*/ 28 w 32" name="T68"/>
                <a:gd fmla="*/ 22 h 47" name="T69"/>
                <a:gd fmla="*/ 13 w 32" name="T70"/>
                <a:gd fmla="*/ 20 h 47" name="T71"/>
                <a:gd fmla="*/ 10 w 32" name="T72"/>
                <a:gd fmla="*/ 18 h 47" name="T73"/>
                <a:gd fmla="*/ 7 w 32" name="T74"/>
                <a:gd fmla="*/ 14 h 47" name="T75"/>
                <a:gd fmla="*/ 6 w 32" name="T76"/>
                <a:gd fmla="*/ 11 h 47" name="T77"/>
                <a:gd fmla="*/ 9 w 32" name="T78"/>
                <a:gd fmla="*/ 5 h 47" name="T79"/>
                <a:gd fmla="*/ 9 w 32" name="T80"/>
                <a:gd fmla="*/ 5 h 47" name="T81"/>
                <a:gd fmla="*/ 6 w 32" name="T82"/>
                <a:gd fmla="*/ 11 h 47" name="T83"/>
                <a:gd fmla="*/ 6 w 32" name="T84"/>
                <a:gd fmla="*/ 11 h 47" name="T85"/>
                <a:gd fmla="*/ 6 w 32" name="T86"/>
                <a:gd fmla="*/ 11 h 47" name="T87"/>
                <a:gd fmla="*/ 10 w 32" name="T88"/>
                <a:gd fmla="*/ 4 h 4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 w="32">
                  <a:moveTo>
                    <a:pt x="0" y="42"/>
                  </a:moveTo>
                  <a:cubicBezTo>
                    <a:pt x="2" y="41"/>
                    <a:pt x="2" y="41"/>
                    <a:pt x="2" y="41"/>
                  </a:cubicBezTo>
                  <a:cubicBezTo>
                    <a:pt x="0" y="42"/>
                    <a:pt x="0" y="42"/>
                    <a:pt x="0" y="42"/>
                  </a:cubicBezTo>
                  <a:cubicBezTo>
                    <a:pt x="0" y="40"/>
                    <a:pt x="0" y="40"/>
                    <a:pt x="0" y="40"/>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2" y="39"/>
                  </a:cubicBezTo>
                  <a:cubicBezTo>
                    <a:pt x="2" y="39"/>
                    <a:pt x="2" y="39"/>
                    <a:pt x="2" y="39"/>
                  </a:cubicBezTo>
                  <a:cubicBezTo>
                    <a:pt x="2" y="39"/>
                    <a:pt x="2" y="39"/>
                    <a:pt x="2" y="38"/>
                  </a:cubicBezTo>
                  <a:cubicBezTo>
                    <a:pt x="2" y="38"/>
                    <a:pt x="2" y="38"/>
                    <a:pt x="2" y="38"/>
                  </a:cubicBezTo>
                  <a:cubicBezTo>
                    <a:pt x="3" y="38"/>
                    <a:pt x="4" y="38"/>
                    <a:pt x="5" y="37"/>
                  </a:cubicBezTo>
                  <a:cubicBezTo>
                    <a:pt x="5" y="37"/>
                    <a:pt x="5" y="37"/>
                    <a:pt x="5" y="37"/>
                  </a:cubicBezTo>
                  <a:cubicBezTo>
                    <a:pt x="7" y="36"/>
                    <a:pt x="10" y="34"/>
                    <a:pt x="13" y="32"/>
                  </a:cubicBezTo>
                  <a:cubicBezTo>
                    <a:pt x="13" y="32"/>
                    <a:pt x="13" y="32"/>
                    <a:pt x="13" y="32"/>
                  </a:cubicBezTo>
                  <a:cubicBezTo>
                    <a:pt x="18" y="29"/>
                    <a:pt x="23" y="24"/>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2"/>
                    <a:pt x="24" y="22"/>
                    <a:pt x="24" y="22"/>
                  </a:cubicBezTo>
                  <a:cubicBezTo>
                    <a:pt x="24" y="21"/>
                    <a:pt x="21" y="16"/>
                    <a:pt x="18" y="13"/>
                  </a:cubicBezTo>
                  <a:cubicBezTo>
                    <a:pt x="18" y="13"/>
                    <a:pt x="18" y="13"/>
                    <a:pt x="18" y="13"/>
                  </a:cubicBezTo>
                  <a:cubicBezTo>
                    <a:pt x="16" y="10"/>
                    <a:pt x="12" y="8"/>
                    <a:pt x="11" y="8"/>
                  </a:cubicBezTo>
                  <a:cubicBezTo>
                    <a:pt x="11" y="8"/>
                    <a:pt x="11" y="8"/>
                    <a:pt x="11" y="8"/>
                  </a:cubicBezTo>
                  <a:cubicBezTo>
                    <a:pt x="10" y="9"/>
                    <a:pt x="10" y="10"/>
                    <a:pt x="10" y="11"/>
                  </a:cubicBezTo>
                  <a:cubicBezTo>
                    <a:pt x="10" y="11"/>
                    <a:pt x="10" y="11"/>
                    <a:pt x="10" y="11"/>
                  </a:cubicBezTo>
                  <a:cubicBezTo>
                    <a:pt x="10" y="11"/>
                    <a:pt x="10" y="11"/>
                    <a:pt x="10" y="11"/>
                  </a:cubicBezTo>
                  <a:cubicBezTo>
                    <a:pt x="10" y="11"/>
                    <a:pt x="10" y="11"/>
                    <a:pt x="10" y="11"/>
                  </a:cubicBezTo>
                  <a:cubicBezTo>
                    <a:pt x="10" y="12"/>
                    <a:pt x="10" y="14"/>
                    <a:pt x="11" y="14"/>
                  </a:cubicBezTo>
                  <a:cubicBezTo>
                    <a:pt x="11" y="14"/>
                    <a:pt x="11" y="14"/>
                    <a:pt x="11" y="14"/>
                  </a:cubicBezTo>
                  <a:cubicBezTo>
                    <a:pt x="13" y="15"/>
                    <a:pt x="16" y="17"/>
                    <a:pt x="17" y="17"/>
                  </a:cubicBezTo>
                  <a:cubicBezTo>
                    <a:pt x="17" y="17"/>
                    <a:pt x="17" y="17"/>
                    <a:pt x="17" y="17"/>
                  </a:cubicBezTo>
                  <a:cubicBezTo>
                    <a:pt x="19" y="18"/>
                    <a:pt x="19" y="18"/>
                    <a:pt x="19" y="18"/>
                  </a:cubicBezTo>
                  <a:cubicBezTo>
                    <a:pt x="16" y="25"/>
                    <a:pt x="16" y="25"/>
                    <a:pt x="16"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3" y="25"/>
                    <a:pt x="13" y="25"/>
                    <a:pt x="13" y="25"/>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2" y="24"/>
                    <a:pt x="12" y="23"/>
                    <a:pt x="11" y="23"/>
                  </a:cubicBezTo>
                  <a:cubicBezTo>
                    <a:pt x="11" y="23"/>
                    <a:pt x="11" y="23"/>
                    <a:pt x="11" y="23"/>
                  </a:cubicBezTo>
                  <a:cubicBezTo>
                    <a:pt x="10" y="22"/>
                    <a:pt x="8" y="22"/>
                    <a:pt x="7" y="21"/>
                  </a:cubicBezTo>
                  <a:cubicBezTo>
                    <a:pt x="7" y="21"/>
                    <a:pt x="7" y="21"/>
                    <a:pt x="7" y="21"/>
                  </a:cubicBezTo>
                  <a:cubicBezTo>
                    <a:pt x="7" y="21"/>
                    <a:pt x="7" y="21"/>
                    <a:pt x="7" y="21"/>
                  </a:cubicBezTo>
                  <a:cubicBezTo>
                    <a:pt x="7" y="21"/>
                    <a:pt x="7" y="21"/>
                    <a:pt x="7" y="21"/>
                  </a:cubicBezTo>
                  <a:cubicBezTo>
                    <a:pt x="3" y="19"/>
                    <a:pt x="2" y="15"/>
                    <a:pt x="2" y="11"/>
                  </a:cubicBezTo>
                  <a:cubicBezTo>
                    <a:pt x="2" y="11"/>
                    <a:pt x="2" y="11"/>
                    <a:pt x="2" y="11"/>
                  </a:cubicBezTo>
                  <a:cubicBezTo>
                    <a:pt x="2" y="11"/>
                    <a:pt x="2" y="11"/>
                    <a:pt x="2" y="11"/>
                  </a:cubicBezTo>
                  <a:cubicBezTo>
                    <a:pt x="2" y="11"/>
                    <a:pt x="2" y="11"/>
                    <a:pt x="2" y="11"/>
                  </a:cubicBezTo>
                  <a:cubicBezTo>
                    <a:pt x="2" y="8"/>
                    <a:pt x="3" y="5"/>
                    <a:pt x="6" y="2"/>
                  </a:cubicBezTo>
                  <a:cubicBezTo>
                    <a:pt x="6" y="2"/>
                    <a:pt x="6" y="2"/>
                    <a:pt x="6" y="2"/>
                  </a:cubicBezTo>
                  <a:cubicBezTo>
                    <a:pt x="7" y="0"/>
                    <a:pt x="9" y="0"/>
                    <a:pt x="11" y="0"/>
                  </a:cubicBezTo>
                  <a:cubicBezTo>
                    <a:pt x="11" y="0"/>
                    <a:pt x="11" y="0"/>
                    <a:pt x="11" y="0"/>
                  </a:cubicBezTo>
                  <a:cubicBezTo>
                    <a:pt x="11" y="0"/>
                    <a:pt x="11" y="0"/>
                    <a:pt x="11" y="0"/>
                  </a:cubicBezTo>
                  <a:cubicBezTo>
                    <a:pt x="11" y="0"/>
                    <a:pt x="11" y="0"/>
                    <a:pt x="11" y="0"/>
                  </a:cubicBezTo>
                  <a:cubicBezTo>
                    <a:pt x="16" y="0"/>
                    <a:pt x="20" y="4"/>
                    <a:pt x="24" y="8"/>
                  </a:cubicBezTo>
                  <a:cubicBezTo>
                    <a:pt x="24" y="8"/>
                    <a:pt x="24" y="8"/>
                    <a:pt x="24" y="8"/>
                  </a:cubicBezTo>
                  <a:cubicBezTo>
                    <a:pt x="28" y="12"/>
                    <a:pt x="31" y="17"/>
                    <a:pt x="32" y="22"/>
                  </a:cubicBezTo>
                  <a:cubicBezTo>
                    <a:pt x="32" y="22"/>
                    <a:pt x="32" y="22"/>
                    <a:pt x="32" y="22"/>
                  </a:cubicBezTo>
                  <a:cubicBezTo>
                    <a:pt x="31" y="30"/>
                    <a:pt x="24" y="34"/>
                    <a:pt x="18" y="38"/>
                  </a:cubicBezTo>
                  <a:cubicBezTo>
                    <a:pt x="18" y="38"/>
                    <a:pt x="18" y="38"/>
                    <a:pt x="18" y="38"/>
                  </a:cubicBezTo>
                  <a:cubicBezTo>
                    <a:pt x="11" y="43"/>
                    <a:pt x="5" y="46"/>
                    <a:pt x="5" y="46"/>
                  </a:cubicBezTo>
                  <a:cubicBezTo>
                    <a:pt x="5" y="46"/>
                    <a:pt x="5" y="46"/>
                    <a:pt x="5" y="46"/>
                  </a:cubicBezTo>
                  <a:cubicBezTo>
                    <a:pt x="3" y="47"/>
                    <a:pt x="3" y="47"/>
                    <a:pt x="3" y="47"/>
                  </a:cubicBezTo>
                  <a:cubicBezTo>
                    <a:pt x="0" y="42"/>
                    <a:pt x="0" y="42"/>
                    <a:pt x="0" y="42"/>
                  </a:cubicBezTo>
                  <a:close/>
                  <a:moveTo>
                    <a:pt x="5" y="42"/>
                  </a:moveTo>
                  <a:cubicBezTo>
                    <a:pt x="5" y="41"/>
                    <a:pt x="6" y="41"/>
                    <a:pt x="6" y="41"/>
                  </a:cubicBezTo>
                  <a:cubicBezTo>
                    <a:pt x="6" y="41"/>
                    <a:pt x="6" y="41"/>
                    <a:pt x="6" y="41"/>
                  </a:cubicBezTo>
                  <a:cubicBezTo>
                    <a:pt x="6" y="41"/>
                    <a:pt x="5" y="41"/>
                    <a:pt x="5" y="42"/>
                  </a:cubicBezTo>
                  <a:cubicBezTo>
                    <a:pt x="5" y="42"/>
                    <a:pt x="5" y="42"/>
                    <a:pt x="5" y="42"/>
                  </a:cubicBezTo>
                  <a:close/>
                  <a:moveTo>
                    <a:pt x="15" y="35"/>
                  </a:moveTo>
                  <a:cubicBezTo>
                    <a:pt x="13" y="37"/>
                    <a:pt x="11" y="38"/>
                    <a:pt x="9" y="39"/>
                  </a:cubicBezTo>
                  <a:cubicBezTo>
                    <a:pt x="9" y="39"/>
                    <a:pt x="9" y="39"/>
                    <a:pt x="9" y="39"/>
                  </a:cubicBezTo>
                  <a:cubicBezTo>
                    <a:pt x="11" y="38"/>
                    <a:pt x="13" y="37"/>
                    <a:pt x="15" y="35"/>
                  </a:cubicBezTo>
                  <a:cubicBezTo>
                    <a:pt x="15" y="35"/>
                    <a:pt x="15" y="35"/>
                    <a:pt x="15" y="35"/>
                  </a:cubicBezTo>
                  <a:cubicBezTo>
                    <a:pt x="15" y="35"/>
                    <a:pt x="15" y="35"/>
                    <a:pt x="15" y="35"/>
                  </a:cubicBezTo>
                  <a:cubicBezTo>
                    <a:pt x="15" y="35"/>
                    <a:pt x="15" y="35"/>
                    <a:pt x="15" y="35"/>
                  </a:cubicBezTo>
                  <a:cubicBezTo>
                    <a:pt x="15" y="35"/>
                    <a:pt x="15" y="35"/>
                    <a:pt x="15" y="35"/>
                  </a:cubicBezTo>
                  <a:close/>
                  <a:moveTo>
                    <a:pt x="23" y="29"/>
                  </a:moveTo>
                  <a:cubicBezTo>
                    <a:pt x="23" y="29"/>
                    <a:pt x="22" y="30"/>
                    <a:pt x="21" y="31"/>
                  </a:cubicBezTo>
                  <a:cubicBezTo>
                    <a:pt x="21" y="31"/>
                    <a:pt x="21" y="31"/>
                    <a:pt x="21" y="31"/>
                  </a:cubicBezTo>
                  <a:cubicBezTo>
                    <a:pt x="24" y="29"/>
                    <a:pt x="26" y="27"/>
                    <a:pt x="27" y="25"/>
                  </a:cubicBezTo>
                  <a:cubicBezTo>
                    <a:pt x="27" y="25"/>
                    <a:pt x="27" y="25"/>
                    <a:pt x="27" y="25"/>
                  </a:cubicBezTo>
                  <a:cubicBezTo>
                    <a:pt x="26" y="26"/>
                    <a:pt x="25" y="27"/>
                    <a:pt x="23" y="29"/>
                  </a:cubicBezTo>
                  <a:close/>
                  <a:moveTo>
                    <a:pt x="28" y="22"/>
                  </a:moveTo>
                  <a:cubicBezTo>
                    <a:pt x="27" y="19"/>
                    <a:pt x="25" y="15"/>
                    <a:pt x="22" y="12"/>
                  </a:cubicBezTo>
                  <a:cubicBezTo>
                    <a:pt x="22" y="12"/>
                    <a:pt x="22" y="12"/>
                    <a:pt x="22" y="12"/>
                  </a:cubicBezTo>
                  <a:cubicBezTo>
                    <a:pt x="25" y="15"/>
                    <a:pt x="27" y="19"/>
                    <a:pt x="28" y="22"/>
                  </a:cubicBezTo>
                  <a:cubicBezTo>
                    <a:pt x="28" y="22"/>
                    <a:pt x="28" y="22"/>
                    <a:pt x="28" y="22"/>
                  </a:cubicBezTo>
                  <a:cubicBezTo>
                    <a:pt x="28" y="22"/>
                    <a:pt x="28" y="22"/>
                    <a:pt x="28" y="22"/>
                  </a:cubicBezTo>
                  <a:close/>
                  <a:moveTo>
                    <a:pt x="14" y="20"/>
                  </a:moveTo>
                  <a:cubicBezTo>
                    <a:pt x="14" y="20"/>
                    <a:pt x="14" y="20"/>
                    <a:pt x="14" y="20"/>
                  </a:cubicBezTo>
                  <a:cubicBezTo>
                    <a:pt x="13" y="20"/>
                    <a:pt x="13" y="20"/>
                    <a:pt x="13" y="20"/>
                  </a:cubicBezTo>
                  <a:cubicBezTo>
                    <a:pt x="13" y="20"/>
                    <a:pt x="13" y="20"/>
                    <a:pt x="13" y="20"/>
                  </a:cubicBezTo>
                  <a:cubicBezTo>
                    <a:pt x="12" y="19"/>
                    <a:pt x="11" y="19"/>
                    <a:pt x="10" y="18"/>
                  </a:cubicBezTo>
                  <a:cubicBezTo>
                    <a:pt x="10" y="18"/>
                    <a:pt x="10" y="18"/>
                    <a:pt x="10" y="18"/>
                  </a:cubicBezTo>
                  <a:cubicBezTo>
                    <a:pt x="11" y="19"/>
                    <a:pt x="13" y="20"/>
                    <a:pt x="14" y="20"/>
                  </a:cubicBezTo>
                  <a:close/>
                  <a:moveTo>
                    <a:pt x="8" y="17"/>
                  </a:moveTo>
                  <a:cubicBezTo>
                    <a:pt x="7" y="16"/>
                    <a:pt x="7" y="16"/>
                    <a:pt x="7" y="14"/>
                  </a:cubicBezTo>
                  <a:cubicBezTo>
                    <a:pt x="7" y="14"/>
                    <a:pt x="7" y="14"/>
                    <a:pt x="7" y="14"/>
                  </a:cubicBezTo>
                  <a:cubicBezTo>
                    <a:pt x="7" y="16"/>
                    <a:pt x="7" y="16"/>
                    <a:pt x="8" y="17"/>
                  </a:cubicBezTo>
                  <a:close/>
                  <a:moveTo>
                    <a:pt x="6" y="11"/>
                  </a:moveTo>
                  <a:cubicBezTo>
                    <a:pt x="6" y="9"/>
                    <a:pt x="7" y="7"/>
                    <a:pt x="9" y="5"/>
                  </a:cubicBezTo>
                  <a:cubicBezTo>
                    <a:pt x="9" y="5"/>
                    <a:pt x="9" y="5"/>
                    <a:pt x="9" y="5"/>
                  </a:cubicBezTo>
                  <a:cubicBezTo>
                    <a:pt x="9" y="5"/>
                    <a:pt x="9" y="5"/>
                    <a:pt x="9" y="5"/>
                  </a:cubicBezTo>
                  <a:cubicBezTo>
                    <a:pt x="9" y="5"/>
                    <a:pt x="9" y="5"/>
                    <a:pt x="9" y="5"/>
                  </a:cubicBezTo>
                  <a:cubicBezTo>
                    <a:pt x="9" y="5"/>
                    <a:pt x="9" y="5"/>
                    <a:pt x="9" y="5"/>
                  </a:cubicBezTo>
                  <a:cubicBezTo>
                    <a:pt x="9" y="5"/>
                    <a:pt x="9" y="5"/>
                    <a:pt x="9" y="5"/>
                  </a:cubicBezTo>
                  <a:cubicBezTo>
                    <a:pt x="7" y="6"/>
                    <a:pt x="6" y="9"/>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ubicBezTo>
                    <a:pt x="6" y="11"/>
                    <a:pt x="6" y="11"/>
                    <a:pt x="6" y="11"/>
                  </a:cubicBezTo>
                  <a:close/>
                  <a:moveTo>
                    <a:pt x="9" y="4"/>
                  </a:moveTo>
                  <a:cubicBezTo>
                    <a:pt x="9" y="4"/>
                    <a:pt x="10" y="4"/>
                    <a:pt x="10" y="4"/>
                  </a:cubicBezTo>
                  <a:cubicBezTo>
                    <a:pt x="10" y="4"/>
                    <a:pt x="10" y="4"/>
                    <a:pt x="10" y="4"/>
                  </a:cubicBezTo>
                  <a:cubicBezTo>
                    <a:pt x="10" y="4"/>
                    <a:pt x="9" y="4"/>
                    <a:pt x="9"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9" name="Freeform 15"/>
            <p:cNvSpPr>
              <a:spLocks noEditPoints="1"/>
            </p:cNvSpPr>
            <p:nvPr/>
          </p:nvSpPr>
          <p:spPr bwMode="auto">
            <a:xfrm>
              <a:off x="1651" y="1423"/>
              <a:ext cx="98" cy="68"/>
            </a:xfrm>
            <a:custGeom>
              <a:gdLst>
                <a:gd fmla="*/ 0 w 33" name="T0"/>
                <a:gd fmla="*/ 23 h 23" name="T1"/>
                <a:gd fmla="*/ 0 w 33" name="T2"/>
                <a:gd fmla="*/ 19 h 23" name="T3"/>
                <a:gd fmla="*/ 7 w 33" name="T4"/>
                <a:gd fmla="*/ 19 h 23" name="T5"/>
                <a:gd fmla="*/ 7 w 33" name="T6"/>
                <a:gd fmla="*/ 19 h 23" name="T7"/>
                <a:gd fmla="*/ 18 w 33" name="T8"/>
                <a:gd fmla="*/ 19 h 23" name="T9"/>
                <a:gd fmla="*/ 18 w 33" name="T10"/>
                <a:gd fmla="*/ 19 h 23" name="T11"/>
                <a:gd fmla="*/ 24 w 33" name="T12"/>
                <a:gd fmla="*/ 18 h 23" name="T13"/>
                <a:gd fmla="*/ 24 w 33" name="T14"/>
                <a:gd fmla="*/ 18 h 23" name="T15"/>
                <a:gd fmla="*/ 27 w 33" name="T16"/>
                <a:gd fmla="*/ 12 h 23" name="T17"/>
                <a:gd fmla="*/ 27 w 33" name="T18"/>
                <a:gd fmla="*/ 12 h 23" name="T19"/>
                <a:gd fmla="*/ 29 w 33" name="T20"/>
                <a:gd fmla="*/ 7 h 23" name="T21"/>
                <a:gd fmla="*/ 29 w 33" name="T22"/>
                <a:gd fmla="*/ 7 h 23" name="T23"/>
                <a:gd fmla="*/ 27 w 33" name="T24"/>
                <a:gd fmla="*/ 4 h 23" name="T25"/>
                <a:gd fmla="*/ 27 w 33" name="T26"/>
                <a:gd fmla="*/ 4 h 23" name="T27"/>
                <a:gd fmla="*/ 26 w 33" name="T28"/>
                <a:gd fmla="*/ 4 h 23" name="T29"/>
                <a:gd fmla="*/ 26 w 33" name="T30"/>
                <a:gd fmla="*/ 4 h 23" name="T31"/>
                <a:gd fmla="*/ 25 w 33" name="T32"/>
                <a:gd fmla="*/ 7 h 23" name="T33"/>
                <a:gd fmla="*/ 25 w 33" name="T34"/>
                <a:gd fmla="*/ 7 h 23" name="T35"/>
                <a:gd fmla="*/ 23 w 33" name="T36"/>
                <a:gd fmla="*/ 11 h 23" name="T37"/>
                <a:gd fmla="*/ 23 w 33" name="T38"/>
                <a:gd fmla="*/ 11 h 23" name="T39"/>
                <a:gd fmla="*/ 19 w 33" name="T40"/>
                <a:gd fmla="*/ 9 h 23" name="T41"/>
                <a:gd fmla="*/ 21 w 33" name="T42"/>
                <a:gd fmla="*/ 5 h 23" name="T43"/>
                <a:gd fmla="*/ 21 w 33" name="T44"/>
                <a:gd fmla="*/ 5 h 23" name="T45"/>
                <a:gd fmla="*/ 27 w 33" name="T46"/>
                <a:gd fmla="*/ 0 h 23" name="T47"/>
                <a:gd fmla="*/ 27 w 33" name="T48"/>
                <a:gd fmla="*/ 0 h 23" name="T49"/>
                <a:gd fmla="*/ 30 w 33" name="T50"/>
                <a:gd fmla="*/ 1 h 23" name="T51"/>
                <a:gd fmla="*/ 30 w 33" name="T52"/>
                <a:gd fmla="*/ 1 h 23" name="T53"/>
                <a:gd fmla="*/ 33 w 33" name="T54"/>
                <a:gd fmla="*/ 7 h 23" name="T55"/>
                <a:gd fmla="*/ 33 w 33" name="T56"/>
                <a:gd fmla="*/ 7 h 23" name="T57"/>
                <a:gd fmla="*/ 30 w 33" name="T58"/>
                <a:gd fmla="*/ 14 h 23" name="T59"/>
                <a:gd fmla="*/ 30 w 33" name="T60"/>
                <a:gd fmla="*/ 14 h 23" name="T61"/>
                <a:gd fmla="*/ 27 w 33" name="T62"/>
                <a:gd fmla="*/ 20 h 23" name="T63"/>
                <a:gd fmla="*/ 27 w 33" name="T64"/>
                <a:gd fmla="*/ 20 h 23" name="T65"/>
                <a:gd fmla="*/ 19 w 33" name="T66"/>
                <a:gd fmla="*/ 23 h 23" name="T67"/>
                <a:gd fmla="*/ 19 w 33" name="T68"/>
                <a:gd fmla="*/ 23 h 23" name="T69"/>
                <a:gd fmla="*/ 7 w 33" name="T70"/>
                <a:gd fmla="*/ 23 h 23" name="T71"/>
                <a:gd fmla="*/ 7 w 33" name="T72"/>
                <a:gd fmla="*/ 23 h 23" name="T73"/>
                <a:gd fmla="*/ 0 w 33" name="T74"/>
                <a:gd fmla="*/ 23 h 23" name="T75"/>
                <a:gd fmla="*/ 23 w 33" name="T76"/>
                <a:gd fmla="*/ 11 h 23" name="T77"/>
                <a:gd fmla="*/ 23 w 33" name="T78"/>
                <a:gd fmla="*/ 11 h 23" name="T79"/>
                <a:gd fmla="*/ 23 w 33" name="T80"/>
                <a:gd fmla="*/ 11 h 23" name="T81"/>
                <a:gd fmla="*/ 23 w 33" name="T82"/>
                <a:gd fmla="*/ 11 h 23" name="T83"/>
                <a:gd fmla="*/ 23 w 33" name="T84"/>
                <a:gd fmla="*/ 11 h 23"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 w="33">
                  <a:moveTo>
                    <a:pt x="0" y="23"/>
                  </a:moveTo>
                  <a:cubicBezTo>
                    <a:pt x="0" y="19"/>
                    <a:pt x="0" y="19"/>
                    <a:pt x="0" y="19"/>
                  </a:cubicBezTo>
                  <a:cubicBezTo>
                    <a:pt x="0" y="19"/>
                    <a:pt x="3" y="19"/>
                    <a:pt x="7" y="19"/>
                  </a:cubicBezTo>
                  <a:cubicBezTo>
                    <a:pt x="7" y="19"/>
                    <a:pt x="7" y="19"/>
                    <a:pt x="7" y="19"/>
                  </a:cubicBezTo>
                  <a:cubicBezTo>
                    <a:pt x="10" y="19"/>
                    <a:pt x="14" y="19"/>
                    <a:pt x="18" y="19"/>
                  </a:cubicBezTo>
                  <a:cubicBezTo>
                    <a:pt x="18" y="19"/>
                    <a:pt x="18" y="19"/>
                    <a:pt x="18" y="19"/>
                  </a:cubicBezTo>
                  <a:cubicBezTo>
                    <a:pt x="23" y="19"/>
                    <a:pt x="24" y="18"/>
                    <a:pt x="24" y="18"/>
                  </a:cubicBezTo>
                  <a:cubicBezTo>
                    <a:pt x="24" y="18"/>
                    <a:pt x="24" y="18"/>
                    <a:pt x="24" y="18"/>
                  </a:cubicBezTo>
                  <a:cubicBezTo>
                    <a:pt x="24" y="18"/>
                    <a:pt x="25" y="15"/>
                    <a:pt x="27" y="12"/>
                  </a:cubicBezTo>
                  <a:cubicBezTo>
                    <a:pt x="27" y="12"/>
                    <a:pt x="27" y="12"/>
                    <a:pt x="27" y="12"/>
                  </a:cubicBezTo>
                  <a:cubicBezTo>
                    <a:pt x="28" y="9"/>
                    <a:pt x="29" y="8"/>
                    <a:pt x="29" y="7"/>
                  </a:cubicBezTo>
                  <a:cubicBezTo>
                    <a:pt x="29" y="7"/>
                    <a:pt x="29" y="7"/>
                    <a:pt x="29" y="7"/>
                  </a:cubicBezTo>
                  <a:cubicBezTo>
                    <a:pt x="29" y="6"/>
                    <a:pt x="29" y="5"/>
                    <a:pt x="27" y="4"/>
                  </a:cubicBezTo>
                  <a:cubicBezTo>
                    <a:pt x="27" y="4"/>
                    <a:pt x="27" y="4"/>
                    <a:pt x="27" y="4"/>
                  </a:cubicBezTo>
                  <a:cubicBezTo>
                    <a:pt x="27" y="4"/>
                    <a:pt x="27" y="4"/>
                    <a:pt x="26" y="4"/>
                  </a:cubicBezTo>
                  <a:cubicBezTo>
                    <a:pt x="26" y="4"/>
                    <a:pt x="26" y="4"/>
                    <a:pt x="26" y="4"/>
                  </a:cubicBezTo>
                  <a:cubicBezTo>
                    <a:pt x="26" y="5"/>
                    <a:pt x="25" y="6"/>
                    <a:pt x="25" y="7"/>
                  </a:cubicBezTo>
                  <a:cubicBezTo>
                    <a:pt x="25" y="7"/>
                    <a:pt x="25" y="7"/>
                    <a:pt x="25" y="7"/>
                  </a:cubicBezTo>
                  <a:cubicBezTo>
                    <a:pt x="24" y="9"/>
                    <a:pt x="23" y="11"/>
                    <a:pt x="23" y="11"/>
                  </a:cubicBezTo>
                  <a:cubicBezTo>
                    <a:pt x="23" y="11"/>
                    <a:pt x="23" y="11"/>
                    <a:pt x="23" y="11"/>
                  </a:cubicBezTo>
                  <a:cubicBezTo>
                    <a:pt x="19" y="9"/>
                    <a:pt x="19" y="9"/>
                    <a:pt x="19" y="9"/>
                  </a:cubicBezTo>
                  <a:cubicBezTo>
                    <a:pt x="19" y="9"/>
                    <a:pt x="20" y="7"/>
                    <a:pt x="21" y="5"/>
                  </a:cubicBezTo>
                  <a:cubicBezTo>
                    <a:pt x="21" y="5"/>
                    <a:pt x="21" y="5"/>
                    <a:pt x="21" y="5"/>
                  </a:cubicBezTo>
                  <a:cubicBezTo>
                    <a:pt x="23" y="3"/>
                    <a:pt x="24" y="0"/>
                    <a:pt x="27" y="0"/>
                  </a:cubicBezTo>
                  <a:cubicBezTo>
                    <a:pt x="27" y="0"/>
                    <a:pt x="27" y="0"/>
                    <a:pt x="27" y="0"/>
                  </a:cubicBezTo>
                  <a:cubicBezTo>
                    <a:pt x="28" y="0"/>
                    <a:pt x="29" y="0"/>
                    <a:pt x="30" y="1"/>
                  </a:cubicBezTo>
                  <a:cubicBezTo>
                    <a:pt x="30" y="1"/>
                    <a:pt x="30" y="1"/>
                    <a:pt x="30" y="1"/>
                  </a:cubicBezTo>
                  <a:cubicBezTo>
                    <a:pt x="32" y="3"/>
                    <a:pt x="33" y="4"/>
                    <a:pt x="33" y="7"/>
                  </a:cubicBezTo>
                  <a:cubicBezTo>
                    <a:pt x="33" y="7"/>
                    <a:pt x="33" y="7"/>
                    <a:pt x="33" y="7"/>
                  </a:cubicBezTo>
                  <a:cubicBezTo>
                    <a:pt x="33" y="9"/>
                    <a:pt x="32" y="11"/>
                    <a:pt x="30" y="14"/>
                  </a:cubicBezTo>
                  <a:cubicBezTo>
                    <a:pt x="30" y="14"/>
                    <a:pt x="30" y="14"/>
                    <a:pt x="30" y="14"/>
                  </a:cubicBezTo>
                  <a:cubicBezTo>
                    <a:pt x="28" y="17"/>
                    <a:pt x="28" y="18"/>
                    <a:pt x="27" y="20"/>
                  </a:cubicBezTo>
                  <a:cubicBezTo>
                    <a:pt x="27" y="20"/>
                    <a:pt x="27" y="20"/>
                    <a:pt x="27" y="20"/>
                  </a:cubicBezTo>
                  <a:cubicBezTo>
                    <a:pt x="26" y="22"/>
                    <a:pt x="24" y="23"/>
                    <a:pt x="19" y="23"/>
                  </a:cubicBezTo>
                  <a:cubicBezTo>
                    <a:pt x="19" y="23"/>
                    <a:pt x="19" y="23"/>
                    <a:pt x="19" y="23"/>
                  </a:cubicBezTo>
                  <a:cubicBezTo>
                    <a:pt x="14" y="23"/>
                    <a:pt x="10" y="23"/>
                    <a:pt x="7" y="23"/>
                  </a:cubicBezTo>
                  <a:cubicBezTo>
                    <a:pt x="7" y="23"/>
                    <a:pt x="7" y="23"/>
                    <a:pt x="7" y="23"/>
                  </a:cubicBezTo>
                  <a:cubicBezTo>
                    <a:pt x="2" y="23"/>
                    <a:pt x="0" y="23"/>
                    <a:pt x="0" y="23"/>
                  </a:cubicBezTo>
                  <a:close/>
                  <a:moveTo>
                    <a:pt x="23" y="11"/>
                  </a:moveTo>
                  <a:cubicBezTo>
                    <a:pt x="23" y="11"/>
                    <a:pt x="23" y="11"/>
                    <a:pt x="23" y="11"/>
                  </a:cubicBezTo>
                  <a:cubicBezTo>
                    <a:pt x="23" y="11"/>
                    <a:pt x="23" y="11"/>
                    <a:pt x="23" y="11"/>
                  </a:cubicBezTo>
                  <a:cubicBezTo>
                    <a:pt x="23" y="11"/>
                    <a:pt x="23" y="11"/>
                    <a:pt x="23" y="11"/>
                  </a:cubicBezTo>
                  <a:cubicBezTo>
                    <a:pt x="23" y="11"/>
                    <a:pt x="23" y="11"/>
                    <a:pt x="23"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0" name="Freeform 16"/>
            <p:cNvSpPr>
              <a:spLocks noEditPoints="1"/>
            </p:cNvSpPr>
            <p:nvPr/>
          </p:nvSpPr>
          <p:spPr bwMode="auto">
            <a:xfrm>
              <a:off x="1642" y="1417"/>
              <a:ext cx="113" cy="80"/>
            </a:xfrm>
            <a:custGeom>
              <a:gdLst>
                <a:gd fmla="*/ 3 w 38" name="T0"/>
                <a:gd fmla="*/ 25 h 27" name="T1"/>
                <a:gd fmla="*/ 3 w 38" name="T2"/>
                <a:gd fmla="*/ 25 h 27" name="T3"/>
                <a:gd fmla="*/ 0 w 38" name="T4"/>
                <a:gd fmla="*/ 27 h 27" name="T5"/>
                <a:gd fmla="*/ 3 w 38" name="T6"/>
                <a:gd fmla="*/ 19 h 27" name="T7"/>
                <a:gd fmla="*/ 10 w 38" name="T8"/>
                <a:gd fmla="*/ 19 h 27" name="T9"/>
                <a:gd fmla="*/ 21 w 38" name="T10"/>
                <a:gd fmla="*/ 19 h 27" name="T11"/>
                <a:gd fmla="*/ 25 w 38" name="T12"/>
                <a:gd fmla="*/ 19 h 27" name="T13"/>
                <a:gd fmla="*/ 26 w 38" name="T14"/>
                <a:gd fmla="*/ 18 h 27" name="T15"/>
                <a:gd fmla="*/ 27 w 38" name="T16"/>
                <a:gd fmla="*/ 15 h 27" name="T17"/>
                <a:gd fmla="*/ 24 w 38" name="T18"/>
                <a:gd fmla="*/ 15 h 27" name="T19"/>
                <a:gd fmla="*/ 20 w 38" name="T20"/>
                <a:gd fmla="*/ 13 h 27" name="T21"/>
                <a:gd fmla="*/ 20 w 38" name="T22"/>
                <a:gd fmla="*/ 11 h 27" name="T23"/>
                <a:gd fmla="*/ 21 w 38" name="T24"/>
                <a:gd fmla="*/ 10 h 27" name="T25"/>
                <a:gd fmla="*/ 21 w 38" name="T26"/>
                <a:gd fmla="*/ 9 h 27" name="T27"/>
                <a:gd fmla="*/ 23 w 38" name="T28"/>
                <a:gd fmla="*/ 6 h 27" name="T29"/>
                <a:gd fmla="*/ 30 w 38" name="T30"/>
                <a:gd fmla="*/ 0 h 27" name="T31"/>
                <a:gd fmla="*/ 30 w 38" name="T32"/>
                <a:gd fmla="*/ 0 h 27" name="T33"/>
                <a:gd fmla="*/ 34 w 38" name="T34"/>
                <a:gd fmla="*/ 1 h 27" name="T35"/>
                <a:gd fmla="*/ 38 w 38" name="T36"/>
                <a:gd fmla="*/ 9 h 27" name="T37"/>
                <a:gd fmla="*/ 35 w 38" name="T38"/>
                <a:gd fmla="*/ 18 h 27" name="T39"/>
                <a:gd fmla="*/ 32 w 38" name="T40"/>
                <a:gd fmla="*/ 23 h 27" name="T41"/>
                <a:gd fmla="*/ 22 w 38" name="T42"/>
                <a:gd fmla="*/ 27 h 27" name="T43"/>
                <a:gd fmla="*/ 10 w 38" name="T44"/>
                <a:gd fmla="*/ 27 h 27" name="T45"/>
                <a:gd fmla="*/ 9 w 38" name="T46"/>
                <a:gd fmla="*/ 27 h 27" name="T47"/>
                <a:gd fmla="*/ 3 w 38" name="T48"/>
                <a:gd fmla="*/ 27 h 27" name="T49"/>
                <a:gd fmla="*/ 22 w 38" name="T50"/>
                <a:gd fmla="*/ 23 h 27" name="T51"/>
                <a:gd fmla="*/ 22 w 38" name="T52"/>
                <a:gd fmla="*/ 23 h 27" name="T53"/>
                <a:gd fmla="*/ 22 w 38" name="T54"/>
                <a:gd fmla="*/ 23 h 27" name="T55"/>
                <a:gd fmla="*/ 10 w 38" name="T56"/>
                <a:gd fmla="*/ 23 h 27" name="T57"/>
                <a:gd fmla="*/ 5 w 38" name="T58"/>
                <a:gd fmla="*/ 23 h 27" name="T59"/>
                <a:gd fmla="*/ 10 w 38" name="T60"/>
                <a:gd fmla="*/ 23 h 27" name="T61"/>
                <a:gd fmla="*/ 27 w 38" name="T62"/>
                <a:gd fmla="*/ 22 h 27" name="T63"/>
                <a:gd fmla="*/ 24 w 38" name="T64"/>
                <a:gd fmla="*/ 23 h 27" name="T65"/>
                <a:gd fmla="*/ 28 w 38" name="T66"/>
                <a:gd fmla="*/ 22 h 27" name="T67"/>
                <a:gd fmla="*/ 28 w 38" name="T68"/>
                <a:gd fmla="*/ 22 h 27" name="T69"/>
                <a:gd fmla="*/ 29 w 38" name="T70"/>
                <a:gd fmla="*/ 20 h 27" name="T71"/>
                <a:gd fmla="*/ 30 w 38" name="T72"/>
                <a:gd fmla="*/ 18 h 27" name="T73"/>
                <a:gd fmla="*/ 29 w 38" name="T74"/>
                <a:gd fmla="*/ 20 h 27" name="T75"/>
                <a:gd fmla="*/ 31 w 38" name="T76"/>
                <a:gd fmla="*/ 16 h 27" name="T77"/>
                <a:gd fmla="*/ 31 w 38" name="T78"/>
                <a:gd fmla="*/ 15 h 27" name="T79"/>
                <a:gd fmla="*/ 34 w 38" name="T80"/>
                <a:gd fmla="*/ 10 h 27" name="T81"/>
                <a:gd fmla="*/ 34 w 38" name="T82"/>
                <a:gd fmla="*/ 10 h 27" name="T83"/>
                <a:gd fmla="*/ 30 w 38" name="T84"/>
                <a:gd fmla="*/ 10 h 27" name="T85"/>
                <a:gd fmla="*/ 28 w 38" name="T86"/>
                <a:gd fmla="*/ 12 h 27" name="T87"/>
                <a:gd fmla="*/ 28 w 38" name="T88"/>
                <a:gd fmla="*/ 13 h 27" name="T89"/>
                <a:gd fmla="*/ 30 w 38" name="T90"/>
                <a:gd fmla="*/ 9 h 27" name="T91"/>
                <a:gd fmla="*/ 30 w 38" name="T92"/>
                <a:gd fmla="*/ 9 h 27" name="T93"/>
                <a:gd fmla="*/ 30 w 38" name="T94"/>
                <a:gd fmla="*/ 9 h 27" name="T95"/>
                <a:gd fmla="*/ 30 w 38" name="T96"/>
                <a:gd fmla="*/ 9 h 27" name="T97"/>
                <a:gd fmla="*/ 28 w 38" name="T98"/>
                <a:gd fmla="*/ 13 h 27" name="T99"/>
                <a:gd fmla="*/ 28 w 38" name="T100"/>
                <a:gd fmla="*/ 13 h 27" name="T101"/>
                <a:gd fmla="*/ 26 w 38" name="T102"/>
                <a:gd fmla="*/ 8 h 27" name="T103"/>
                <a:gd fmla="*/ 25 w 38" name="T104"/>
                <a:gd fmla="*/ 10 h 27" name="T105"/>
                <a:gd fmla="*/ 34 w 38" name="T106"/>
                <a:gd fmla="*/ 9 h 27" name="T107"/>
                <a:gd fmla="*/ 34 w 38" name="T108"/>
                <a:gd fmla="*/ 9 h 27" name="T109"/>
                <a:gd fmla="*/ 32 w 38" name="T110"/>
                <a:gd fmla="*/ 5 h 27" name="T111"/>
                <a:gd fmla="*/ 34 w 38" name="T112"/>
                <a:gd fmla="*/ 9 h 27" name="T113"/>
                <a:gd fmla="*/ 34 w 38" name="T114"/>
                <a:gd fmla="*/ 9 h 27" name="T115"/>
                <a:gd fmla="*/ 34 w 38" name="T116"/>
                <a:gd fmla="*/ 9 h 27" name="T117"/>
                <a:gd fmla="*/ 34 w 38" name="T118"/>
                <a:gd fmla="*/ 9 h 27" name="T119"/>
                <a:gd fmla="*/ 28 w 38" name="T120"/>
                <a:gd fmla="*/ 5 h 27" name="T121"/>
                <a:gd fmla="*/ 29 w 38" name="T122"/>
                <a:gd fmla="*/ 4 h 27" name="T123"/>
                <a:gd fmla="*/ 29 w 38" name="T124"/>
                <a:gd fmla="*/ 4 h 2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7" w="38">
                  <a:moveTo>
                    <a:pt x="3" y="27"/>
                  </a:moveTo>
                  <a:cubicBezTo>
                    <a:pt x="3" y="25"/>
                    <a:pt x="3" y="25"/>
                    <a:pt x="3" y="25"/>
                  </a:cubicBezTo>
                  <a:cubicBezTo>
                    <a:pt x="5" y="25"/>
                    <a:pt x="5" y="25"/>
                    <a:pt x="5" y="25"/>
                  </a:cubicBezTo>
                  <a:cubicBezTo>
                    <a:pt x="3" y="25"/>
                    <a:pt x="3" y="25"/>
                    <a:pt x="3" y="25"/>
                  </a:cubicBezTo>
                  <a:cubicBezTo>
                    <a:pt x="3" y="27"/>
                    <a:pt x="3" y="27"/>
                    <a:pt x="3" y="27"/>
                  </a:cubicBezTo>
                  <a:cubicBezTo>
                    <a:pt x="0" y="27"/>
                    <a:pt x="0" y="27"/>
                    <a:pt x="0" y="27"/>
                  </a:cubicBezTo>
                  <a:cubicBezTo>
                    <a:pt x="1" y="19"/>
                    <a:pt x="1" y="19"/>
                    <a:pt x="1" y="19"/>
                  </a:cubicBezTo>
                  <a:cubicBezTo>
                    <a:pt x="3" y="19"/>
                    <a:pt x="3" y="19"/>
                    <a:pt x="3" y="19"/>
                  </a:cubicBezTo>
                  <a:cubicBezTo>
                    <a:pt x="3" y="19"/>
                    <a:pt x="6" y="19"/>
                    <a:pt x="10" y="19"/>
                  </a:cubicBezTo>
                  <a:cubicBezTo>
                    <a:pt x="10" y="19"/>
                    <a:pt x="10" y="19"/>
                    <a:pt x="10" y="19"/>
                  </a:cubicBezTo>
                  <a:cubicBezTo>
                    <a:pt x="13" y="19"/>
                    <a:pt x="17" y="19"/>
                    <a:pt x="21" y="19"/>
                  </a:cubicBezTo>
                  <a:cubicBezTo>
                    <a:pt x="21" y="19"/>
                    <a:pt x="21" y="19"/>
                    <a:pt x="21" y="19"/>
                  </a:cubicBezTo>
                  <a:cubicBezTo>
                    <a:pt x="24" y="19"/>
                    <a:pt x="25" y="19"/>
                    <a:pt x="25" y="19"/>
                  </a:cubicBezTo>
                  <a:cubicBezTo>
                    <a:pt x="25" y="19"/>
                    <a:pt x="25" y="19"/>
                    <a:pt x="25" y="19"/>
                  </a:cubicBezTo>
                  <a:cubicBezTo>
                    <a:pt x="25" y="18"/>
                    <a:pt x="26" y="18"/>
                    <a:pt x="26" y="18"/>
                  </a:cubicBezTo>
                  <a:cubicBezTo>
                    <a:pt x="26" y="18"/>
                    <a:pt x="26" y="18"/>
                    <a:pt x="26" y="18"/>
                  </a:cubicBezTo>
                  <a:cubicBezTo>
                    <a:pt x="26" y="17"/>
                    <a:pt x="26" y="16"/>
                    <a:pt x="27" y="15"/>
                  </a:cubicBezTo>
                  <a:cubicBezTo>
                    <a:pt x="27" y="15"/>
                    <a:pt x="27" y="15"/>
                    <a:pt x="27" y="15"/>
                  </a:cubicBezTo>
                  <a:cubicBezTo>
                    <a:pt x="26" y="15"/>
                    <a:pt x="26" y="15"/>
                    <a:pt x="26" y="15"/>
                  </a:cubicBezTo>
                  <a:cubicBezTo>
                    <a:pt x="24" y="15"/>
                    <a:pt x="24" y="15"/>
                    <a:pt x="24" y="15"/>
                  </a:cubicBezTo>
                  <a:cubicBezTo>
                    <a:pt x="24" y="14"/>
                    <a:pt x="24" y="14"/>
                    <a:pt x="24" y="14"/>
                  </a:cubicBezTo>
                  <a:cubicBezTo>
                    <a:pt x="20" y="13"/>
                    <a:pt x="20" y="13"/>
                    <a:pt x="20" y="13"/>
                  </a:cubicBezTo>
                  <a:cubicBezTo>
                    <a:pt x="20" y="11"/>
                    <a:pt x="20" y="11"/>
                    <a:pt x="20" y="11"/>
                  </a:cubicBezTo>
                  <a:cubicBezTo>
                    <a:pt x="20" y="11"/>
                    <a:pt x="20" y="11"/>
                    <a:pt x="20" y="11"/>
                  </a:cubicBezTo>
                  <a:cubicBezTo>
                    <a:pt x="20" y="10"/>
                    <a:pt x="21" y="10"/>
                    <a:pt x="21" y="10"/>
                  </a:cubicBezTo>
                  <a:cubicBezTo>
                    <a:pt x="21" y="10"/>
                    <a:pt x="21" y="10"/>
                    <a:pt x="21" y="10"/>
                  </a:cubicBezTo>
                  <a:cubicBezTo>
                    <a:pt x="21" y="10"/>
                    <a:pt x="21" y="10"/>
                    <a:pt x="21" y="9"/>
                  </a:cubicBezTo>
                  <a:cubicBezTo>
                    <a:pt x="21" y="9"/>
                    <a:pt x="21" y="9"/>
                    <a:pt x="21" y="9"/>
                  </a:cubicBezTo>
                  <a:cubicBezTo>
                    <a:pt x="21" y="8"/>
                    <a:pt x="22" y="7"/>
                    <a:pt x="23" y="6"/>
                  </a:cubicBezTo>
                  <a:cubicBezTo>
                    <a:pt x="23" y="6"/>
                    <a:pt x="23" y="6"/>
                    <a:pt x="23" y="6"/>
                  </a:cubicBezTo>
                  <a:cubicBezTo>
                    <a:pt x="24" y="4"/>
                    <a:pt x="25" y="0"/>
                    <a:pt x="30" y="0"/>
                  </a:cubicBezTo>
                  <a:cubicBezTo>
                    <a:pt x="30" y="0"/>
                    <a:pt x="30" y="0"/>
                    <a:pt x="30" y="0"/>
                  </a:cubicBezTo>
                  <a:cubicBezTo>
                    <a:pt x="30" y="0"/>
                    <a:pt x="30" y="0"/>
                    <a:pt x="30" y="0"/>
                  </a:cubicBezTo>
                  <a:cubicBezTo>
                    <a:pt x="30" y="0"/>
                    <a:pt x="30" y="0"/>
                    <a:pt x="30" y="0"/>
                  </a:cubicBezTo>
                  <a:cubicBezTo>
                    <a:pt x="30" y="0"/>
                    <a:pt x="30" y="0"/>
                    <a:pt x="30" y="0"/>
                  </a:cubicBezTo>
                  <a:cubicBezTo>
                    <a:pt x="32" y="0"/>
                    <a:pt x="33" y="0"/>
                    <a:pt x="34" y="1"/>
                  </a:cubicBezTo>
                  <a:cubicBezTo>
                    <a:pt x="34" y="1"/>
                    <a:pt x="34" y="1"/>
                    <a:pt x="34" y="1"/>
                  </a:cubicBezTo>
                  <a:cubicBezTo>
                    <a:pt x="36" y="3"/>
                    <a:pt x="38" y="6"/>
                    <a:pt x="38" y="9"/>
                  </a:cubicBezTo>
                  <a:cubicBezTo>
                    <a:pt x="38" y="9"/>
                    <a:pt x="38" y="9"/>
                    <a:pt x="38" y="9"/>
                  </a:cubicBezTo>
                  <a:cubicBezTo>
                    <a:pt x="38" y="12"/>
                    <a:pt x="37" y="15"/>
                    <a:pt x="35" y="18"/>
                  </a:cubicBezTo>
                  <a:cubicBezTo>
                    <a:pt x="35" y="18"/>
                    <a:pt x="35" y="18"/>
                    <a:pt x="35" y="18"/>
                  </a:cubicBezTo>
                  <a:cubicBezTo>
                    <a:pt x="33" y="20"/>
                    <a:pt x="33" y="21"/>
                    <a:pt x="32" y="23"/>
                  </a:cubicBezTo>
                  <a:cubicBezTo>
                    <a:pt x="32" y="23"/>
                    <a:pt x="32" y="23"/>
                    <a:pt x="32" y="23"/>
                  </a:cubicBezTo>
                  <a:cubicBezTo>
                    <a:pt x="30" y="26"/>
                    <a:pt x="27" y="27"/>
                    <a:pt x="22" y="27"/>
                  </a:cubicBezTo>
                  <a:cubicBezTo>
                    <a:pt x="22" y="27"/>
                    <a:pt x="22" y="27"/>
                    <a:pt x="22" y="27"/>
                  </a:cubicBezTo>
                  <a:cubicBezTo>
                    <a:pt x="17" y="27"/>
                    <a:pt x="13" y="27"/>
                    <a:pt x="10" y="27"/>
                  </a:cubicBezTo>
                  <a:cubicBezTo>
                    <a:pt x="10" y="27"/>
                    <a:pt x="10" y="27"/>
                    <a:pt x="10" y="27"/>
                  </a:cubicBezTo>
                  <a:cubicBezTo>
                    <a:pt x="10" y="27"/>
                    <a:pt x="10" y="27"/>
                    <a:pt x="9" y="27"/>
                  </a:cubicBezTo>
                  <a:cubicBezTo>
                    <a:pt x="9" y="27"/>
                    <a:pt x="9" y="27"/>
                    <a:pt x="9" y="27"/>
                  </a:cubicBezTo>
                  <a:cubicBezTo>
                    <a:pt x="5" y="27"/>
                    <a:pt x="3" y="27"/>
                    <a:pt x="3" y="27"/>
                  </a:cubicBezTo>
                  <a:close/>
                  <a:moveTo>
                    <a:pt x="10" y="23"/>
                  </a:moveTo>
                  <a:cubicBezTo>
                    <a:pt x="13" y="23"/>
                    <a:pt x="17"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17" y="23"/>
                    <a:pt x="13" y="23"/>
                    <a:pt x="10" y="23"/>
                  </a:cubicBezTo>
                  <a:cubicBezTo>
                    <a:pt x="10" y="23"/>
                    <a:pt x="10" y="23"/>
                    <a:pt x="10" y="23"/>
                  </a:cubicBezTo>
                  <a:cubicBezTo>
                    <a:pt x="8" y="23"/>
                    <a:pt x="7" y="23"/>
                    <a:pt x="5" y="23"/>
                  </a:cubicBezTo>
                  <a:cubicBezTo>
                    <a:pt x="5" y="23"/>
                    <a:pt x="5" y="23"/>
                    <a:pt x="5" y="23"/>
                  </a:cubicBezTo>
                  <a:cubicBezTo>
                    <a:pt x="7" y="23"/>
                    <a:pt x="8" y="23"/>
                    <a:pt x="10" y="23"/>
                  </a:cubicBezTo>
                  <a:close/>
                  <a:moveTo>
                    <a:pt x="28" y="22"/>
                  </a:moveTo>
                  <a:cubicBezTo>
                    <a:pt x="27" y="22"/>
                    <a:pt x="27" y="22"/>
                    <a:pt x="27" y="22"/>
                  </a:cubicBezTo>
                  <a:cubicBezTo>
                    <a:pt x="27" y="22"/>
                    <a:pt x="27" y="22"/>
                    <a:pt x="27" y="22"/>
                  </a:cubicBezTo>
                  <a:cubicBezTo>
                    <a:pt x="26" y="23"/>
                    <a:pt x="25" y="23"/>
                    <a:pt x="24" y="23"/>
                  </a:cubicBezTo>
                  <a:cubicBezTo>
                    <a:pt x="24" y="23"/>
                    <a:pt x="24" y="23"/>
                    <a:pt x="24" y="23"/>
                  </a:cubicBezTo>
                  <a:cubicBezTo>
                    <a:pt x="27" y="23"/>
                    <a:pt x="28" y="22"/>
                    <a:pt x="28" y="22"/>
                  </a:cubicBezTo>
                  <a:cubicBezTo>
                    <a:pt x="28" y="22"/>
                    <a:pt x="28" y="22"/>
                    <a:pt x="28" y="22"/>
                  </a:cubicBezTo>
                  <a:cubicBezTo>
                    <a:pt x="28" y="22"/>
                    <a:pt x="28" y="22"/>
                    <a:pt x="28" y="22"/>
                  </a:cubicBezTo>
                  <a:close/>
                  <a:moveTo>
                    <a:pt x="29" y="20"/>
                  </a:moveTo>
                  <a:cubicBezTo>
                    <a:pt x="29" y="20"/>
                    <a:pt x="29" y="20"/>
                    <a:pt x="29" y="20"/>
                  </a:cubicBezTo>
                  <a:cubicBezTo>
                    <a:pt x="29" y="20"/>
                    <a:pt x="29" y="20"/>
                    <a:pt x="29" y="20"/>
                  </a:cubicBezTo>
                  <a:cubicBezTo>
                    <a:pt x="29" y="20"/>
                    <a:pt x="29" y="19"/>
                    <a:pt x="30" y="18"/>
                  </a:cubicBezTo>
                  <a:cubicBezTo>
                    <a:pt x="30" y="18"/>
                    <a:pt x="30" y="18"/>
                    <a:pt x="30" y="18"/>
                  </a:cubicBezTo>
                  <a:cubicBezTo>
                    <a:pt x="30" y="19"/>
                    <a:pt x="29" y="20"/>
                    <a:pt x="29" y="20"/>
                  </a:cubicBezTo>
                  <a:close/>
                  <a:moveTo>
                    <a:pt x="31" y="15"/>
                  </a:moveTo>
                  <a:cubicBezTo>
                    <a:pt x="31" y="15"/>
                    <a:pt x="31" y="16"/>
                    <a:pt x="31" y="16"/>
                  </a:cubicBezTo>
                  <a:cubicBezTo>
                    <a:pt x="31" y="16"/>
                    <a:pt x="31" y="16"/>
                    <a:pt x="31" y="16"/>
                  </a:cubicBezTo>
                  <a:cubicBezTo>
                    <a:pt x="31" y="16"/>
                    <a:pt x="31" y="15"/>
                    <a:pt x="31" y="15"/>
                  </a:cubicBezTo>
                  <a:cubicBezTo>
                    <a:pt x="31" y="15"/>
                    <a:pt x="31" y="15"/>
                    <a:pt x="31" y="15"/>
                  </a:cubicBezTo>
                  <a:cubicBezTo>
                    <a:pt x="33" y="13"/>
                    <a:pt x="34" y="11"/>
                    <a:pt x="34" y="10"/>
                  </a:cubicBezTo>
                  <a:cubicBezTo>
                    <a:pt x="34" y="10"/>
                    <a:pt x="34" y="10"/>
                    <a:pt x="34" y="10"/>
                  </a:cubicBezTo>
                  <a:cubicBezTo>
                    <a:pt x="34" y="10"/>
                    <a:pt x="34" y="10"/>
                    <a:pt x="34" y="10"/>
                  </a:cubicBezTo>
                  <a:cubicBezTo>
                    <a:pt x="34" y="11"/>
                    <a:pt x="33" y="13"/>
                    <a:pt x="31" y="15"/>
                  </a:cubicBezTo>
                  <a:close/>
                  <a:moveTo>
                    <a:pt x="30" y="10"/>
                  </a:moveTo>
                  <a:cubicBezTo>
                    <a:pt x="29" y="11"/>
                    <a:pt x="29" y="11"/>
                    <a:pt x="28" y="12"/>
                  </a:cubicBezTo>
                  <a:cubicBezTo>
                    <a:pt x="28" y="12"/>
                    <a:pt x="28" y="12"/>
                    <a:pt x="28" y="12"/>
                  </a:cubicBezTo>
                  <a:cubicBezTo>
                    <a:pt x="28" y="13"/>
                    <a:pt x="28" y="13"/>
                    <a:pt x="28" y="13"/>
                  </a:cubicBezTo>
                  <a:cubicBezTo>
                    <a:pt x="28" y="13"/>
                    <a:pt x="28" y="13"/>
                    <a:pt x="28" y="13"/>
                  </a:cubicBezTo>
                  <a:cubicBezTo>
                    <a:pt x="30" y="11"/>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9"/>
                  </a:cubicBezTo>
                  <a:cubicBezTo>
                    <a:pt x="30" y="9"/>
                    <a:pt x="30" y="9"/>
                    <a:pt x="30" y="10"/>
                  </a:cubicBezTo>
                  <a:close/>
                  <a:moveTo>
                    <a:pt x="28" y="13"/>
                  </a:moveTo>
                  <a:cubicBezTo>
                    <a:pt x="27" y="13"/>
                    <a:pt x="27" y="13"/>
                    <a:pt x="27" y="13"/>
                  </a:cubicBezTo>
                  <a:cubicBezTo>
                    <a:pt x="28" y="13"/>
                    <a:pt x="28" y="13"/>
                    <a:pt x="28" y="13"/>
                  </a:cubicBezTo>
                  <a:close/>
                  <a:moveTo>
                    <a:pt x="25" y="10"/>
                  </a:moveTo>
                  <a:cubicBezTo>
                    <a:pt x="25" y="9"/>
                    <a:pt x="26" y="8"/>
                    <a:pt x="26" y="8"/>
                  </a:cubicBezTo>
                  <a:cubicBezTo>
                    <a:pt x="26" y="8"/>
                    <a:pt x="26" y="8"/>
                    <a:pt x="26" y="8"/>
                  </a:cubicBezTo>
                  <a:cubicBezTo>
                    <a:pt x="26" y="8"/>
                    <a:pt x="25" y="9"/>
                    <a:pt x="25" y="10"/>
                  </a:cubicBezTo>
                  <a:close/>
                  <a:moveTo>
                    <a:pt x="34" y="9"/>
                  </a:moveTo>
                  <a:cubicBezTo>
                    <a:pt x="34" y="9"/>
                    <a:pt x="34" y="9"/>
                    <a:pt x="34" y="9"/>
                  </a:cubicBezTo>
                  <a:cubicBezTo>
                    <a:pt x="34" y="9"/>
                    <a:pt x="34" y="9"/>
                    <a:pt x="34" y="9"/>
                  </a:cubicBezTo>
                  <a:cubicBezTo>
                    <a:pt x="34" y="9"/>
                    <a:pt x="34" y="9"/>
                    <a:pt x="34" y="9"/>
                  </a:cubicBezTo>
                  <a:cubicBezTo>
                    <a:pt x="34" y="8"/>
                    <a:pt x="33" y="7"/>
                    <a:pt x="32" y="5"/>
                  </a:cubicBezTo>
                  <a:cubicBezTo>
                    <a:pt x="32" y="5"/>
                    <a:pt x="32" y="5"/>
                    <a:pt x="32" y="5"/>
                  </a:cubicBezTo>
                  <a:cubicBezTo>
                    <a:pt x="33" y="7"/>
                    <a:pt x="34" y="8"/>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ubicBezTo>
                    <a:pt x="34" y="9"/>
                    <a:pt x="34" y="9"/>
                    <a:pt x="34" y="9"/>
                  </a:cubicBezTo>
                  <a:close/>
                  <a:moveTo>
                    <a:pt x="27" y="6"/>
                  </a:moveTo>
                  <a:cubicBezTo>
                    <a:pt x="27" y="5"/>
                    <a:pt x="28" y="5"/>
                    <a:pt x="28" y="5"/>
                  </a:cubicBezTo>
                  <a:cubicBezTo>
                    <a:pt x="28" y="5"/>
                    <a:pt x="28" y="5"/>
                    <a:pt x="28" y="5"/>
                  </a:cubicBezTo>
                  <a:cubicBezTo>
                    <a:pt x="28" y="5"/>
                    <a:pt x="29" y="4"/>
                    <a:pt x="29" y="4"/>
                  </a:cubicBezTo>
                  <a:cubicBezTo>
                    <a:pt x="29" y="4"/>
                    <a:pt x="29" y="4"/>
                    <a:pt x="29" y="4"/>
                  </a:cubicBezTo>
                  <a:cubicBezTo>
                    <a:pt x="29" y="4"/>
                    <a:pt x="29" y="4"/>
                    <a:pt x="29" y="4"/>
                  </a:cubicBezTo>
                  <a:cubicBezTo>
                    <a:pt x="28" y="4"/>
                    <a:pt x="28" y="5"/>
                    <a:pt x="27"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1" name="Freeform 17"/>
            <p:cNvSpPr>
              <a:spLocks noEditPoints="1"/>
            </p:cNvSpPr>
            <p:nvPr/>
          </p:nvSpPr>
          <p:spPr bwMode="auto">
            <a:xfrm>
              <a:off x="1256" y="1820"/>
              <a:ext cx="315" cy="376"/>
            </a:xfrm>
            <a:custGeom>
              <a:gdLst>
                <a:gd fmla="*/ 19 w 106" name="T0"/>
                <a:gd fmla="*/ 124 h 127" name="T1"/>
                <a:gd fmla="*/ 0 w 106" name="T2"/>
                <a:gd fmla="*/ 73 h 127" name="T3"/>
                <a:gd fmla="*/ 0 w 106" name="T4"/>
                <a:gd fmla="*/ 73 h 127" name="T5"/>
                <a:gd fmla="*/ 10 w 106" name="T6"/>
                <a:gd fmla="*/ 34 h 127" name="T7"/>
                <a:gd fmla="*/ 10 w 106" name="T8"/>
                <a:gd fmla="*/ 34 h 127" name="T9"/>
                <a:gd fmla="*/ 74 w 106" name="T10"/>
                <a:gd fmla="*/ 0 h 127" name="T11"/>
                <a:gd fmla="*/ 74 w 106" name="T12"/>
                <a:gd fmla="*/ 0 h 127" name="T13"/>
                <a:gd fmla="*/ 93 w 106" name="T14"/>
                <a:gd fmla="*/ 5 h 127" name="T15"/>
                <a:gd fmla="*/ 93 w 106" name="T16"/>
                <a:gd fmla="*/ 5 h 127" name="T17"/>
                <a:gd fmla="*/ 106 w 106" name="T18"/>
                <a:gd fmla="*/ 34 h 127" name="T19"/>
                <a:gd fmla="*/ 106 w 106" name="T20"/>
                <a:gd fmla="*/ 34 h 127" name="T21"/>
                <a:gd fmla="*/ 91 w 106" name="T22"/>
                <a:gd fmla="*/ 81 h 127" name="T23"/>
                <a:gd fmla="*/ 91 w 106" name="T24"/>
                <a:gd fmla="*/ 81 h 127" name="T25"/>
                <a:gd fmla="*/ 30 w 106" name="T26"/>
                <a:gd fmla="*/ 127 h 127" name="T27"/>
                <a:gd fmla="*/ 30 w 106" name="T28"/>
                <a:gd fmla="*/ 127 h 127" name="T29"/>
                <a:gd fmla="*/ 30 w 106" name="T30"/>
                <a:gd fmla="*/ 127 h 127" name="T31"/>
                <a:gd fmla="*/ 30 w 106" name="T32"/>
                <a:gd fmla="*/ 127 h 127" name="T33"/>
                <a:gd fmla="*/ 19 w 106" name="T34"/>
                <a:gd fmla="*/ 124 h 127" name="T35"/>
                <a:gd fmla="*/ 14 w 106" name="T36"/>
                <a:gd fmla="*/ 36 h 127" name="T37"/>
                <a:gd fmla="*/ 4 w 106" name="T38"/>
                <a:gd fmla="*/ 73 h 127" name="T39"/>
                <a:gd fmla="*/ 4 w 106" name="T40"/>
                <a:gd fmla="*/ 73 h 127" name="T41"/>
                <a:gd fmla="*/ 21 w 106" name="T42"/>
                <a:gd fmla="*/ 120 h 127" name="T43"/>
                <a:gd fmla="*/ 21 w 106" name="T44"/>
                <a:gd fmla="*/ 120 h 127" name="T45"/>
                <a:gd fmla="*/ 30 w 106" name="T46"/>
                <a:gd fmla="*/ 123 h 127" name="T47"/>
                <a:gd fmla="*/ 30 w 106" name="T48"/>
                <a:gd fmla="*/ 123 h 127" name="T49"/>
                <a:gd fmla="*/ 88 w 106" name="T50"/>
                <a:gd fmla="*/ 79 h 127" name="T51"/>
                <a:gd fmla="*/ 88 w 106" name="T52"/>
                <a:gd fmla="*/ 79 h 127" name="T53"/>
                <a:gd fmla="*/ 102 w 106" name="T54"/>
                <a:gd fmla="*/ 34 h 127" name="T55"/>
                <a:gd fmla="*/ 102 w 106" name="T56"/>
                <a:gd fmla="*/ 34 h 127" name="T57"/>
                <a:gd fmla="*/ 91 w 106" name="T58"/>
                <a:gd fmla="*/ 8 h 127" name="T59"/>
                <a:gd fmla="*/ 91 w 106" name="T60"/>
                <a:gd fmla="*/ 8 h 127" name="T61"/>
                <a:gd fmla="*/ 74 w 106" name="T62"/>
                <a:gd fmla="*/ 4 h 127" name="T63"/>
                <a:gd fmla="*/ 74 w 106" name="T64"/>
                <a:gd fmla="*/ 4 h 127" name="T65"/>
                <a:gd fmla="*/ 73 w 106" name="T66"/>
                <a:gd fmla="*/ 4 h 127" name="T67"/>
                <a:gd fmla="*/ 73 w 106" name="T68"/>
                <a:gd fmla="*/ 4 h 127" name="T69"/>
                <a:gd fmla="*/ 14 w 106" name="T70"/>
                <a:gd fmla="*/ 36 h 127"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7" w="105">
                  <a:moveTo>
                    <a:pt x="19" y="124"/>
                  </a:moveTo>
                  <a:cubicBezTo>
                    <a:pt x="8" y="116"/>
                    <a:pt x="0" y="95"/>
                    <a:pt x="0" y="73"/>
                  </a:cubicBezTo>
                  <a:cubicBezTo>
                    <a:pt x="0" y="73"/>
                    <a:pt x="0" y="73"/>
                    <a:pt x="0" y="73"/>
                  </a:cubicBezTo>
                  <a:cubicBezTo>
                    <a:pt x="0" y="59"/>
                    <a:pt x="3" y="45"/>
                    <a:pt x="10" y="34"/>
                  </a:cubicBezTo>
                  <a:cubicBezTo>
                    <a:pt x="10" y="34"/>
                    <a:pt x="10" y="34"/>
                    <a:pt x="10" y="34"/>
                  </a:cubicBezTo>
                  <a:cubicBezTo>
                    <a:pt x="25" y="12"/>
                    <a:pt x="52" y="0"/>
                    <a:pt x="74" y="0"/>
                  </a:cubicBezTo>
                  <a:cubicBezTo>
                    <a:pt x="74" y="0"/>
                    <a:pt x="74" y="0"/>
                    <a:pt x="74" y="0"/>
                  </a:cubicBezTo>
                  <a:cubicBezTo>
                    <a:pt x="81" y="0"/>
                    <a:pt x="88" y="2"/>
                    <a:pt x="93" y="5"/>
                  </a:cubicBezTo>
                  <a:cubicBezTo>
                    <a:pt x="93" y="5"/>
                    <a:pt x="93" y="5"/>
                    <a:pt x="93" y="5"/>
                  </a:cubicBezTo>
                  <a:cubicBezTo>
                    <a:pt x="102" y="11"/>
                    <a:pt x="106" y="22"/>
                    <a:pt x="106" y="34"/>
                  </a:cubicBezTo>
                  <a:cubicBezTo>
                    <a:pt x="106" y="34"/>
                    <a:pt x="106" y="34"/>
                    <a:pt x="106" y="34"/>
                  </a:cubicBezTo>
                  <a:cubicBezTo>
                    <a:pt x="106" y="48"/>
                    <a:pt x="101" y="65"/>
                    <a:pt x="91" y="81"/>
                  </a:cubicBezTo>
                  <a:cubicBezTo>
                    <a:pt x="91" y="81"/>
                    <a:pt x="91" y="81"/>
                    <a:pt x="91" y="81"/>
                  </a:cubicBezTo>
                  <a:cubicBezTo>
                    <a:pt x="75" y="105"/>
                    <a:pt x="50" y="127"/>
                    <a:pt x="30" y="127"/>
                  </a:cubicBezTo>
                  <a:cubicBezTo>
                    <a:pt x="30" y="127"/>
                    <a:pt x="30" y="127"/>
                    <a:pt x="30" y="127"/>
                  </a:cubicBezTo>
                  <a:cubicBezTo>
                    <a:pt x="30" y="127"/>
                    <a:pt x="30" y="127"/>
                    <a:pt x="30" y="127"/>
                  </a:cubicBezTo>
                  <a:cubicBezTo>
                    <a:pt x="30" y="127"/>
                    <a:pt x="30" y="127"/>
                    <a:pt x="30" y="127"/>
                  </a:cubicBezTo>
                  <a:cubicBezTo>
                    <a:pt x="26" y="127"/>
                    <a:pt x="23" y="126"/>
                    <a:pt x="19" y="124"/>
                  </a:cubicBezTo>
                  <a:close/>
                  <a:moveTo>
                    <a:pt x="14" y="36"/>
                  </a:moveTo>
                  <a:cubicBezTo>
                    <a:pt x="7" y="46"/>
                    <a:pt x="4" y="60"/>
                    <a:pt x="4" y="73"/>
                  </a:cubicBezTo>
                  <a:cubicBezTo>
                    <a:pt x="4" y="73"/>
                    <a:pt x="4" y="73"/>
                    <a:pt x="4" y="73"/>
                  </a:cubicBezTo>
                  <a:cubicBezTo>
                    <a:pt x="4" y="94"/>
                    <a:pt x="12" y="114"/>
                    <a:pt x="21" y="120"/>
                  </a:cubicBezTo>
                  <a:cubicBezTo>
                    <a:pt x="21" y="120"/>
                    <a:pt x="21" y="120"/>
                    <a:pt x="21" y="120"/>
                  </a:cubicBezTo>
                  <a:cubicBezTo>
                    <a:pt x="24" y="122"/>
                    <a:pt x="27" y="123"/>
                    <a:pt x="30" y="123"/>
                  </a:cubicBezTo>
                  <a:cubicBezTo>
                    <a:pt x="30" y="123"/>
                    <a:pt x="30" y="123"/>
                    <a:pt x="30" y="123"/>
                  </a:cubicBezTo>
                  <a:cubicBezTo>
                    <a:pt x="47" y="123"/>
                    <a:pt x="73" y="102"/>
                    <a:pt x="88" y="79"/>
                  </a:cubicBezTo>
                  <a:cubicBezTo>
                    <a:pt x="88" y="79"/>
                    <a:pt x="88" y="79"/>
                    <a:pt x="88" y="79"/>
                  </a:cubicBezTo>
                  <a:cubicBezTo>
                    <a:pt x="98" y="63"/>
                    <a:pt x="102" y="47"/>
                    <a:pt x="102" y="34"/>
                  </a:cubicBezTo>
                  <a:cubicBezTo>
                    <a:pt x="102" y="34"/>
                    <a:pt x="102" y="34"/>
                    <a:pt x="102" y="34"/>
                  </a:cubicBezTo>
                  <a:cubicBezTo>
                    <a:pt x="102" y="22"/>
                    <a:pt x="98" y="13"/>
                    <a:pt x="91" y="8"/>
                  </a:cubicBezTo>
                  <a:cubicBezTo>
                    <a:pt x="91" y="8"/>
                    <a:pt x="91" y="8"/>
                    <a:pt x="91" y="8"/>
                  </a:cubicBezTo>
                  <a:cubicBezTo>
                    <a:pt x="87" y="6"/>
                    <a:pt x="81" y="4"/>
                    <a:pt x="74" y="4"/>
                  </a:cubicBezTo>
                  <a:cubicBezTo>
                    <a:pt x="74" y="4"/>
                    <a:pt x="74" y="4"/>
                    <a:pt x="74" y="4"/>
                  </a:cubicBezTo>
                  <a:cubicBezTo>
                    <a:pt x="74" y="4"/>
                    <a:pt x="73" y="4"/>
                    <a:pt x="73" y="4"/>
                  </a:cubicBezTo>
                  <a:cubicBezTo>
                    <a:pt x="73" y="4"/>
                    <a:pt x="73" y="4"/>
                    <a:pt x="73" y="4"/>
                  </a:cubicBezTo>
                  <a:cubicBezTo>
                    <a:pt x="54" y="4"/>
                    <a:pt x="27" y="15"/>
                    <a:pt x="14" y="3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2" name="Freeform 18"/>
            <p:cNvSpPr>
              <a:spLocks noEditPoints="1"/>
            </p:cNvSpPr>
            <p:nvPr/>
          </p:nvSpPr>
          <p:spPr bwMode="auto">
            <a:xfrm>
              <a:off x="1250" y="1814"/>
              <a:ext cx="327" cy="388"/>
            </a:xfrm>
            <a:custGeom>
              <a:gdLst>
                <a:gd fmla="*/ 20 w 110" name="T0"/>
                <a:gd fmla="*/ 127 h 131" name="T1"/>
                <a:gd fmla="*/ 0 w 110" name="T2"/>
                <a:gd fmla="*/ 75 h 131" name="T3"/>
                <a:gd fmla="*/ 11 w 110" name="T4"/>
                <a:gd fmla="*/ 34 h 131" name="T5"/>
                <a:gd fmla="*/ 96 w 110" name="T6"/>
                <a:gd fmla="*/ 5 h 131" name="T7"/>
                <a:gd fmla="*/ 110 w 110" name="T8"/>
                <a:gd fmla="*/ 36 h 131" name="T9"/>
                <a:gd fmla="*/ 95 w 110" name="T10"/>
                <a:gd fmla="*/ 84 h 131" name="T11"/>
                <a:gd fmla="*/ 32 w 110" name="T12"/>
                <a:gd fmla="*/ 131 h 131" name="T13"/>
                <a:gd fmla="*/ 33 w 110" name="T14"/>
                <a:gd fmla="*/ 127 h 131" name="T15"/>
                <a:gd fmla="*/ 34 w 110" name="T16"/>
                <a:gd fmla="*/ 127 h 131" name="T17"/>
                <a:gd fmla="*/ 34 w 110" name="T18"/>
                <a:gd fmla="*/ 127 h 131" name="T19"/>
                <a:gd fmla="*/ 34 w 110" name="T20"/>
                <a:gd fmla="*/ 127 h 131" name="T21"/>
                <a:gd fmla="*/ 35 w 110" name="T22"/>
                <a:gd fmla="*/ 127 h 131" name="T23"/>
                <a:gd fmla="*/ 35 w 110" name="T24"/>
                <a:gd fmla="*/ 127 h 131" name="T25"/>
                <a:gd fmla="*/ 35 w 110" name="T26"/>
                <a:gd fmla="*/ 127 h 131" name="T27"/>
                <a:gd fmla="*/ 79 w 110" name="T28"/>
                <a:gd fmla="*/ 98 h 131" name="T29"/>
                <a:gd fmla="*/ 8 w 110" name="T30"/>
                <a:gd fmla="*/ 75 h 131" name="T31"/>
                <a:gd fmla="*/ 25 w 110" name="T32"/>
                <a:gd fmla="*/ 121 h 131" name="T33"/>
                <a:gd fmla="*/ 32 w 110" name="T34"/>
                <a:gd fmla="*/ 123 h 131" name="T35"/>
                <a:gd fmla="*/ 88 w 110" name="T36"/>
                <a:gd fmla="*/ 79 h 131" name="T37"/>
                <a:gd fmla="*/ 102 w 110" name="T38"/>
                <a:gd fmla="*/ 36 h 131" name="T39"/>
                <a:gd fmla="*/ 102 w 110" name="T40"/>
                <a:gd fmla="*/ 36 h 131" name="T41"/>
                <a:gd fmla="*/ 92 w 110" name="T42"/>
                <a:gd fmla="*/ 12 h 131" name="T43"/>
                <a:gd fmla="*/ 75 w 110" name="T44"/>
                <a:gd fmla="*/ 8 h 131" name="T45"/>
                <a:gd fmla="*/ 16 w 110" name="T46"/>
                <a:gd fmla="*/ 38 h 131" name="T47"/>
                <a:gd fmla="*/ 8 w 110" name="T48"/>
                <a:gd fmla="*/ 75 h 131" name="T49"/>
                <a:gd fmla="*/ 80 w 110" name="T50"/>
                <a:gd fmla="*/ 97 h 131" name="T51"/>
                <a:gd fmla="*/ 4 w 110" name="T52"/>
                <a:gd fmla="*/ 75 h 131" name="T53"/>
                <a:gd fmla="*/ 4 w 110" name="T54"/>
                <a:gd fmla="*/ 75 h 131" name="T55"/>
                <a:gd fmla="*/ 4 w 110" name="T56"/>
                <a:gd fmla="*/ 75 h 131" name="T57"/>
                <a:gd fmla="*/ 4 w 110" name="T58"/>
                <a:gd fmla="*/ 75 h 131" name="T59"/>
                <a:gd fmla="*/ 101 w 110" name="T60"/>
                <a:gd fmla="*/ 62 h 131" name="T61"/>
                <a:gd fmla="*/ 101 w 110" name="T62"/>
                <a:gd fmla="*/ 62 h 131" name="T63"/>
                <a:gd fmla="*/ 106 w 110" name="T64"/>
                <a:gd fmla="*/ 40 h 131" name="T65"/>
                <a:gd fmla="*/ 106 w 110" name="T66"/>
                <a:gd fmla="*/ 39 h 131" name="T67"/>
                <a:gd fmla="*/ 106 w 110" name="T68"/>
                <a:gd fmla="*/ 39 h 131" name="T69"/>
                <a:gd fmla="*/ 106 w 110" name="T70"/>
                <a:gd fmla="*/ 39 h 131" name="T71"/>
                <a:gd fmla="*/ 106 w 110" name="T72"/>
                <a:gd fmla="*/ 38 h 131" name="T73"/>
                <a:gd fmla="*/ 106 w 110" name="T74"/>
                <a:gd fmla="*/ 37 h 131" name="T75"/>
                <a:gd fmla="*/ 106 w 110" name="T76"/>
                <a:gd fmla="*/ 37 h 131" name="T77"/>
                <a:gd fmla="*/ 106 w 110" name="T78"/>
                <a:gd fmla="*/ 37 h 131" name="T79"/>
                <a:gd fmla="*/ 73 w 110" name="T80"/>
                <a:gd fmla="*/ 4 h 131" name="T81"/>
                <a:gd fmla="*/ 14 w 110" name="T82"/>
                <a:gd fmla="*/ 37 h 131" name="T83"/>
                <a:gd fmla="*/ 102 w 110" name="T84"/>
                <a:gd fmla="*/ 18 h 131" name="T85"/>
                <a:gd fmla="*/ 94 w 110" name="T86"/>
                <a:gd fmla="*/ 9 h 131" name="T87"/>
                <a:gd fmla="*/ 94 w 110" name="T88"/>
                <a:gd fmla="*/ 9 h 131" name="T89"/>
                <a:gd fmla="*/ 91 w 110" name="T90"/>
                <a:gd fmla="*/ 7 h 131" name="T91"/>
                <a:gd fmla="*/ 74 w 110" name="T92"/>
                <a:gd fmla="*/ 4 h 131" name="T93"/>
                <a:gd fmla="*/ 74 w 110" name="T94"/>
                <a:gd fmla="*/ 4 h 131" name="T95"/>
                <a:gd fmla="*/ 74 w 110" name="T96"/>
                <a:gd fmla="*/ 4 h 131" name="T97"/>
                <a:gd fmla="*/ 75 w 110" name="T98"/>
                <a:gd fmla="*/ 4 h 131" name="T99"/>
                <a:gd fmla="*/ 75 w 110" name="T100"/>
                <a:gd fmla="*/ 4 h 131" name="T101"/>
                <a:gd fmla="*/ 76 w 110" name="T102"/>
                <a:gd fmla="*/ 4 h 131" name="T103"/>
                <a:gd fmla="*/ 76 w 110" name="T104"/>
                <a:gd fmla="*/ 4 h 13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31" w="110">
                  <a:moveTo>
                    <a:pt x="32" y="131"/>
                  </a:moveTo>
                  <a:cubicBezTo>
                    <a:pt x="28" y="131"/>
                    <a:pt x="24" y="130"/>
                    <a:pt x="20" y="127"/>
                  </a:cubicBezTo>
                  <a:cubicBezTo>
                    <a:pt x="20" y="127"/>
                    <a:pt x="20" y="127"/>
                    <a:pt x="20" y="127"/>
                  </a:cubicBezTo>
                  <a:cubicBezTo>
                    <a:pt x="21" y="126"/>
                    <a:pt x="21" y="126"/>
                    <a:pt x="21" y="126"/>
                  </a:cubicBezTo>
                  <a:cubicBezTo>
                    <a:pt x="20" y="127"/>
                    <a:pt x="20" y="127"/>
                    <a:pt x="20" y="127"/>
                  </a:cubicBezTo>
                  <a:cubicBezTo>
                    <a:pt x="8" y="119"/>
                    <a:pt x="0" y="97"/>
                    <a:pt x="0" y="75"/>
                  </a:cubicBezTo>
                  <a:cubicBezTo>
                    <a:pt x="0" y="75"/>
                    <a:pt x="0" y="75"/>
                    <a:pt x="0" y="75"/>
                  </a:cubicBezTo>
                  <a:cubicBezTo>
                    <a:pt x="0" y="61"/>
                    <a:pt x="3" y="46"/>
                    <a:pt x="11" y="34"/>
                  </a:cubicBezTo>
                  <a:cubicBezTo>
                    <a:pt x="11" y="34"/>
                    <a:pt x="11" y="34"/>
                    <a:pt x="11" y="34"/>
                  </a:cubicBezTo>
                  <a:cubicBezTo>
                    <a:pt x="26" y="12"/>
                    <a:pt x="54" y="0"/>
                    <a:pt x="76" y="0"/>
                  </a:cubicBezTo>
                  <a:cubicBezTo>
                    <a:pt x="76" y="0"/>
                    <a:pt x="76" y="0"/>
                    <a:pt x="76" y="0"/>
                  </a:cubicBezTo>
                  <a:cubicBezTo>
                    <a:pt x="84" y="0"/>
                    <a:pt x="91" y="2"/>
                    <a:pt x="96" y="5"/>
                  </a:cubicBezTo>
                  <a:cubicBezTo>
                    <a:pt x="96" y="5"/>
                    <a:pt x="96" y="5"/>
                    <a:pt x="96" y="5"/>
                  </a:cubicBezTo>
                  <a:cubicBezTo>
                    <a:pt x="106" y="12"/>
                    <a:pt x="110" y="23"/>
                    <a:pt x="110" y="36"/>
                  </a:cubicBezTo>
                  <a:cubicBezTo>
                    <a:pt x="110" y="36"/>
                    <a:pt x="110" y="36"/>
                    <a:pt x="110" y="36"/>
                  </a:cubicBezTo>
                  <a:cubicBezTo>
                    <a:pt x="110" y="36"/>
                    <a:pt x="110" y="36"/>
                    <a:pt x="110" y="36"/>
                  </a:cubicBezTo>
                  <a:cubicBezTo>
                    <a:pt x="110" y="36"/>
                    <a:pt x="110" y="36"/>
                    <a:pt x="110" y="36"/>
                  </a:cubicBezTo>
                  <a:cubicBezTo>
                    <a:pt x="110" y="51"/>
                    <a:pt x="105" y="68"/>
                    <a:pt x="95" y="84"/>
                  </a:cubicBezTo>
                  <a:cubicBezTo>
                    <a:pt x="95" y="84"/>
                    <a:pt x="95" y="84"/>
                    <a:pt x="95" y="84"/>
                  </a:cubicBezTo>
                  <a:cubicBezTo>
                    <a:pt x="79" y="109"/>
                    <a:pt x="53" y="130"/>
                    <a:pt x="32" y="131"/>
                  </a:cubicBezTo>
                  <a:cubicBezTo>
                    <a:pt x="32" y="131"/>
                    <a:pt x="32" y="131"/>
                    <a:pt x="32" y="131"/>
                  </a:cubicBezTo>
                  <a:cubicBezTo>
                    <a:pt x="32" y="131"/>
                    <a:pt x="32" y="131"/>
                    <a:pt x="32" y="131"/>
                  </a:cubicBezTo>
                  <a:close/>
                  <a:moveTo>
                    <a:pt x="33" y="127"/>
                  </a:moveTo>
                  <a:cubicBezTo>
                    <a:pt x="33" y="127"/>
                    <a:pt x="33" y="127"/>
                    <a:pt x="33" y="127"/>
                  </a:cubicBezTo>
                  <a:cubicBezTo>
                    <a:pt x="33" y="127"/>
                    <a:pt x="33" y="127"/>
                    <a:pt x="33" y="127"/>
                  </a:cubicBezTo>
                  <a:cubicBezTo>
                    <a:pt x="33" y="127"/>
                    <a:pt x="33" y="127"/>
                    <a:pt x="33"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4" y="127"/>
                    <a:pt x="34" y="127"/>
                  </a:cubicBezTo>
                  <a:cubicBezTo>
                    <a:pt x="34" y="127"/>
                    <a:pt x="34" y="127"/>
                    <a:pt x="34" y="127"/>
                  </a:cubicBezTo>
                  <a:cubicBezTo>
                    <a:pt x="34" y="127"/>
                    <a:pt x="34" y="127"/>
                    <a:pt x="34" y="127"/>
                  </a:cubicBezTo>
                  <a:close/>
                  <a:moveTo>
                    <a:pt x="34" y="127"/>
                  </a:moveTo>
                  <a:cubicBezTo>
                    <a:pt x="34" y="127"/>
                    <a:pt x="35" y="127"/>
                    <a:pt x="35" y="127"/>
                  </a:cubicBezTo>
                  <a:cubicBezTo>
                    <a:pt x="35" y="127"/>
                    <a:pt x="35" y="127"/>
                    <a:pt x="35" y="127"/>
                  </a:cubicBezTo>
                  <a:cubicBezTo>
                    <a:pt x="35" y="127"/>
                    <a:pt x="34" y="127"/>
                    <a:pt x="34" y="127"/>
                  </a:cubicBezTo>
                  <a:close/>
                  <a:moveTo>
                    <a:pt x="35" y="127"/>
                  </a:moveTo>
                  <a:cubicBezTo>
                    <a:pt x="35" y="127"/>
                    <a:pt x="35" y="127"/>
                    <a:pt x="35" y="127"/>
                  </a:cubicBezTo>
                  <a:cubicBezTo>
                    <a:pt x="35" y="127"/>
                    <a:pt x="35" y="127"/>
                    <a:pt x="35" y="127"/>
                  </a:cubicBezTo>
                  <a:cubicBezTo>
                    <a:pt x="35" y="127"/>
                    <a:pt x="35" y="127"/>
                    <a:pt x="35" y="127"/>
                  </a:cubicBezTo>
                  <a:close/>
                  <a:moveTo>
                    <a:pt x="35" y="127"/>
                  </a:moveTo>
                  <a:cubicBezTo>
                    <a:pt x="49" y="125"/>
                    <a:pt x="65" y="113"/>
                    <a:pt x="79" y="98"/>
                  </a:cubicBezTo>
                  <a:cubicBezTo>
                    <a:pt x="79" y="98"/>
                    <a:pt x="79" y="98"/>
                    <a:pt x="79" y="98"/>
                  </a:cubicBezTo>
                  <a:cubicBezTo>
                    <a:pt x="65" y="113"/>
                    <a:pt x="49" y="125"/>
                    <a:pt x="35" y="127"/>
                  </a:cubicBezTo>
                  <a:close/>
                  <a:moveTo>
                    <a:pt x="8" y="75"/>
                  </a:moveTo>
                  <a:cubicBezTo>
                    <a:pt x="8" y="75"/>
                    <a:pt x="8" y="75"/>
                    <a:pt x="8" y="75"/>
                  </a:cubicBezTo>
                  <a:cubicBezTo>
                    <a:pt x="8" y="75"/>
                    <a:pt x="8" y="75"/>
                    <a:pt x="8" y="75"/>
                  </a:cubicBezTo>
                  <a:cubicBezTo>
                    <a:pt x="8" y="75"/>
                    <a:pt x="8" y="75"/>
                    <a:pt x="8" y="75"/>
                  </a:cubicBezTo>
                  <a:cubicBezTo>
                    <a:pt x="8" y="96"/>
                    <a:pt x="16" y="116"/>
                    <a:pt x="25" y="121"/>
                  </a:cubicBezTo>
                  <a:cubicBezTo>
                    <a:pt x="25" y="121"/>
                    <a:pt x="25" y="121"/>
                    <a:pt x="25" y="121"/>
                  </a:cubicBezTo>
                  <a:cubicBezTo>
                    <a:pt x="27" y="122"/>
                    <a:pt x="29" y="123"/>
                    <a:pt x="32" y="123"/>
                  </a:cubicBezTo>
                  <a:cubicBezTo>
                    <a:pt x="32" y="123"/>
                    <a:pt x="32" y="123"/>
                    <a:pt x="32" y="123"/>
                  </a:cubicBezTo>
                  <a:cubicBezTo>
                    <a:pt x="32" y="123"/>
                    <a:pt x="32" y="123"/>
                    <a:pt x="33" y="123"/>
                  </a:cubicBezTo>
                  <a:cubicBezTo>
                    <a:pt x="33" y="123"/>
                    <a:pt x="33" y="123"/>
                    <a:pt x="33" y="123"/>
                  </a:cubicBezTo>
                  <a:cubicBezTo>
                    <a:pt x="48" y="123"/>
                    <a:pt x="73" y="103"/>
                    <a:pt x="88" y="79"/>
                  </a:cubicBezTo>
                  <a:cubicBezTo>
                    <a:pt x="88" y="79"/>
                    <a:pt x="88" y="79"/>
                    <a:pt x="88" y="79"/>
                  </a:cubicBezTo>
                  <a:cubicBezTo>
                    <a:pt x="98" y="65"/>
                    <a:pt x="102" y="49"/>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36"/>
                    <a:pt x="102" y="36"/>
                    <a:pt x="102" y="36"/>
                  </a:cubicBezTo>
                  <a:cubicBezTo>
                    <a:pt x="102" y="25"/>
                    <a:pt x="99" y="16"/>
                    <a:pt x="92" y="12"/>
                  </a:cubicBezTo>
                  <a:cubicBezTo>
                    <a:pt x="92" y="12"/>
                    <a:pt x="92" y="12"/>
                    <a:pt x="92" y="12"/>
                  </a:cubicBezTo>
                  <a:cubicBezTo>
                    <a:pt x="88" y="10"/>
                    <a:pt x="82" y="8"/>
                    <a:pt x="76" y="8"/>
                  </a:cubicBezTo>
                  <a:cubicBezTo>
                    <a:pt x="76" y="8"/>
                    <a:pt x="76" y="8"/>
                    <a:pt x="76" y="8"/>
                  </a:cubicBezTo>
                  <a:cubicBezTo>
                    <a:pt x="75" y="8"/>
                    <a:pt x="75" y="8"/>
                    <a:pt x="75" y="8"/>
                  </a:cubicBezTo>
                  <a:cubicBezTo>
                    <a:pt x="56" y="8"/>
                    <a:pt x="30" y="19"/>
                    <a:pt x="17" y="39"/>
                  </a:cubicBezTo>
                  <a:cubicBezTo>
                    <a:pt x="17" y="39"/>
                    <a:pt x="17" y="39"/>
                    <a:pt x="17" y="39"/>
                  </a:cubicBezTo>
                  <a:cubicBezTo>
                    <a:pt x="16" y="38"/>
                    <a:pt x="16" y="38"/>
                    <a:pt x="16" y="38"/>
                  </a:cubicBezTo>
                  <a:cubicBezTo>
                    <a:pt x="17" y="39"/>
                    <a:pt x="17" y="39"/>
                    <a:pt x="17" y="39"/>
                  </a:cubicBezTo>
                  <a:cubicBezTo>
                    <a:pt x="11" y="49"/>
                    <a:pt x="8" y="62"/>
                    <a:pt x="8" y="75"/>
                  </a:cubicBezTo>
                  <a:cubicBezTo>
                    <a:pt x="8" y="75"/>
                    <a:pt x="8" y="75"/>
                    <a:pt x="8" y="75"/>
                  </a:cubicBezTo>
                  <a:cubicBezTo>
                    <a:pt x="8" y="75"/>
                    <a:pt x="8" y="75"/>
                    <a:pt x="8" y="75"/>
                  </a:cubicBezTo>
                  <a:close/>
                  <a:moveTo>
                    <a:pt x="79" y="97"/>
                  </a:moveTo>
                  <a:cubicBezTo>
                    <a:pt x="79" y="97"/>
                    <a:pt x="80" y="97"/>
                    <a:pt x="80" y="97"/>
                  </a:cubicBezTo>
                  <a:cubicBezTo>
                    <a:pt x="80" y="97"/>
                    <a:pt x="80" y="97"/>
                    <a:pt x="80" y="97"/>
                  </a:cubicBezTo>
                  <a:cubicBezTo>
                    <a:pt x="80" y="97"/>
                    <a:pt x="79" y="97"/>
                    <a:pt x="79" y="97"/>
                  </a:cubicBezTo>
                  <a:close/>
                  <a:moveTo>
                    <a:pt x="4" y="75"/>
                  </a:move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ubicBezTo>
                    <a:pt x="4" y="75"/>
                    <a:pt x="4" y="75"/>
                    <a:pt x="4" y="75"/>
                  </a:cubicBezTo>
                  <a:close/>
                  <a:moveTo>
                    <a:pt x="4" y="75"/>
                  </a:moveTo>
                  <a:cubicBezTo>
                    <a:pt x="4" y="75"/>
                    <a:pt x="4" y="75"/>
                    <a:pt x="4" y="75"/>
                  </a:cubicBezTo>
                  <a:cubicBezTo>
                    <a:pt x="4" y="75"/>
                    <a:pt x="4" y="75"/>
                    <a:pt x="4" y="75"/>
                  </a:cubicBezTo>
                  <a:cubicBezTo>
                    <a:pt x="4" y="75"/>
                    <a:pt x="4" y="75"/>
                    <a:pt x="4" y="75"/>
                  </a:cubicBezTo>
                  <a:close/>
                  <a:moveTo>
                    <a:pt x="101" y="62"/>
                  </a:moveTo>
                  <a:cubicBezTo>
                    <a:pt x="104" y="54"/>
                    <a:pt x="106" y="47"/>
                    <a:pt x="106" y="40"/>
                  </a:cubicBezTo>
                  <a:cubicBezTo>
                    <a:pt x="106" y="40"/>
                    <a:pt x="106" y="40"/>
                    <a:pt x="106" y="40"/>
                  </a:cubicBezTo>
                  <a:cubicBezTo>
                    <a:pt x="106" y="47"/>
                    <a:pt x="104" y="54"/>
                    <a:pt x="101" y="62"/>
                  </a:cubicBezTo>
                  <a:close/>
                  <a:moveTo>
                    <a:pt x="106" y="40"/>
                  </a:moveTo>
                  <a:cubicBezTo>
                    <a:pt x="106" y="40"/>
                    <a:pt x="106" y="40"/>
                    <a:pt x="106" y="40"/>
                  </a:cubicBezTo>
                  <a:cubicBezTo>
                    <a:pt x="106" y="40"/>
                    <a:pt x="106" y="40"/>
                    <a:pt x="106" y="40"/>
                  </a:cubicBezTo>
                  <a:cubicBezTo>
                    <a:pt x="106" y="40"/>
                    <a:pt x="106" y="40"/>
                    <a:pt x="106" y="40"/>
                  </a:cubicBezTo>
                  <a:close/>
                  <a:moveTo>
                    <a:pt x="106" y="40"/>
                  </a:moveTo>
                  <a:cubicBezTo>
                    <a:pt x="106" y="39"/>
                    <a:pt x="106" y="39"/>
                    <a:pt x="106" y="39"/>
                  </a:cubicBezTo>
                  <a:cubicBezTo>
                    <a:pt x="106" y="39"/>
                    <a:pt x="106" y="39"/>
                    <a:pt x="106" y="39"/>
                  </a:cubicBezTo>
                  <a:cubicBezTo>
                    <a:pt x="106" y="39"/>
                    <a:pt x="106" y="39"/>
                    <a:pt x="106" y="40"/>
                  </a:cubicBezTo>
                  <a:close/>
                  <a:moveTo>
                    <a:pt x="106" y="39"/>
                  </a:moveTo>
                  <a:cubicBezTo>
                    <a:pt x="106" y="39"/>
                    <a:pt x="106" y="39"/>
                    <a:pt x="106" y="39"/>
                  </a:cubicBezTo>
                  <a:cubicBezTo>
                    <a:pt x="106" y="39"/>
                    <a:pt x="106" y="39"/>
                    <a:pt x="106" y="39"/>
                  </a:cubicBezTo>
                  <a:cubicBezTo>
                    <a:pt x="106" y="39"/>
                    <a:pt x="106" y="39"/>
                    <a:pt x="106" y="39"/>
                  </a:cubicBezTo>
                  <a:close/>
                  <a:moveTo>
                    <a:pt x="106" y="38"/>
                  </a:moveTo>
                  <a:cubicBezTo>
                    <a:pt x="106" y="38"/>
                    <a:pt x="106" y="38"/>
                    <a:pt x="106" y="38"/>
                  </a:cubicBezTo>
                  <a:cubicBezTo>
                    <a:pt x="106" y="38"/>
                    <a:pt x="106" y="38"/>
                    <a:pt x="106" y="38"/>
                  </a:cubicBezTo>
                  <a:cubicBezTo>
                    <a:pt x="106" y="38"/>
                    <a:pt x="106" y="38"/>
                    <a:pt x="106" y="38"/>
                  </a:cubicBezTo>
                  <a:close/>
                  <a:moveTo>
                    <a:pt x="106" y="38"/>
                  </a:moveTo>
                  <a:cubicBezTo>
                    <a:pt x="106" y="38"/>
                    <a:pt x="106" y="37"/>
                    <a:pt x="106" y="37"/>
                  </a:cubicBezTo>
                  <a:cubicBezTo>
                    <a:pt x="106" y="37"/>
                    <a:pt x="106" y="37"/>
                    <a:pt x="106" y="37"/>
                  </a:cubicBezTo>
                  <a:cubicBezTo>
                    <a:pt x="106" y="37"/>
                    <a:pt x="106" y="38"/>
                    <a:pt x="106" y="38"/>
                  </a:cubicBezTo>
                  <a:close/>
                  <a:moveTo>
                    <a:pt x="106" y="37"/>
                  </a:moveTo>
                  <a:cubicBezTo>
                    <a:pt x="106" y="37"/>
                    <a:pt x="106" y="37"/>
                    <a:pt x="106" y="37"/>
                  </a:cubicBezTo>
                  <a:cubicBezTo>
                    <a:pt x="106" y="37"/>
                    <a:pt x="106" y="37"/>
                    <a:pt x="106" y="37"/>
                  </a:cubicBezTo>
                  <a:cubicBezTo>
                    <a:pt x="106" y="37"/>
                    <a:pt x="106" y="37"/>
                    <a:pt x="106" y="37"/>
                  </a:cubicBezTo>
                  <a:cubicBezTo>
                    <a:pt x="106" y="37"/>
                    <a:pt x="106" y="37"/>
                    <a:pt x="106" y="37"/>
                  </a:cubicBezTo>
                  <a:close/>
                  <a:moveTo>
                    <a:pt x="14" y="37"/>
                  </a:moveTo>
                  <a:cubicBezTo>
                    <a:pt x="27" y="16"/>
                    <a:pt x="53" y="5"/>
                    <a:pt x="73" y="4"/>
                  </a:cubicBezTo>
                  <a:cubicBezTo>
                    <a:pt x="73" y="4"/>
                    <a:pt x="73" y="4"/>
                    <a:pt x="73" y="4"/>
                  </a:cubicBezTo>
                  <a:cubicBezTo>
                    <a:pt x="53" y="5"/>
                    <a:pt x="27" y="16"/>
                    <a:pt x="14" y="37"/>
                  </a:cubicBezTo>
                  <a:cubicBezTo>
                    <a:pt x="14" y="37"/>
                    <a:pt x="14" y="37"/>
                    <a:pt x="14" y="37"/>
                  </a:cubicBezTo>
                  <a:cubicBezTo>
                    <a:pt x="14" y="37"/>
                    <a:pt x="14" y="37"/>
                    <a:pt x="14" y="37"/>
                  </a:cubicBezTo>
                  <a:close/>
                  <a:moveTo>
                    <a:pt x="102" y="18"/>
                  </a:moveTo>
                  <a:cubicBezTo>
                    <a:pt x="102" y="18"/>
                    <a:pt x="102" y="18"/>
                    <a:pt x="102" y="18"/>
                  </a:cubicBezTo>
                  <a:cubicBezTo>
                    <a:pt x="102" y="18"/>
                    <a:pt x="102" y="18"/>
                    <a:pt x="102" y="18"/>
                  </a:cubicBezTo>
                  <a:cubicBezTo>
                    <a:pt x="102" y="18"/>
                    <a:pt x="102" y="18"/>
                    <a:pt x="102" y="18"/>
                  </a:cubicBezTo>
                  <a:close/>
                  <a:moveTo>
                    <a:pt x="94" y="9"/>
                  </a:moveTo>
                  <a:cubicBezTo>
                    <a:pt x="97" y="11"/>
                    <a:pt x="100" y="14"/>
                    <a:pt x="102" y="17"/>
                  </a:cubicBezTo>
                  <a:cubicBezTo>
                    <a:pt x="102" y="17"/>
                    <a:pt x="102" y="17"/>
                    <a:pt x="102" y="17"/>
                  </a:cubicBezTo>
                  <a:cubicBezTo>
                    <a:pt x="100" y="14"/>
                    <a:pt x="97" y="11"/>
                    <a:pt x="94" y="9"/>
                  </a:cubicBezTo>
                  <a:cubicBezTo>
                    <a:pt x="94" y="9"/>
                    <a:pt x="94" y="9"/>
                    <a:pt x="94" y="9"/>
                  </a:cubicBezTo>
                  <a:cubicBezTo>
                    <a:pt x="93" y="8"/>
                    <a:pt x="92" y="8"/>
                    <a:pt x="91" y="7"/>
                  </a:cubicBezTo>
                  <a:cubicBezTo>
                    <a:pt x="91" y="7"/>
                    <a:pt x="91" y="7"/>
                    <a:pt x="91" y="7"/>
                  </a:cubicBezTo>
                  <a:cubicBezTo>
                    <a:pt x="92" y="8"/>
                    <a:pt x="93" y="8"/>
                    <a:pt x="94" y="9"/>
                  </a:cubicBezTo>
                  <a:close/>
                  <a:moveTo>
                    <a:pt x="74" y="4"/>
                  </a:moveTo>
                  <a:cubicBezTo>
                    <a:pt x="74" y="4"/>
                    <a:pt x="74" y="4"/>
                    <a:pt x="74" y="4"/>
                  </a:cubicBezTo>
                  <a:cubicBezTo>
                    <a:pt x="74" y="4"/>
                    <a:pt x="74" y="4"/>
                    <a:pt x="74" y="4"/>
                  </a:cubicBezTo>
                  <a:cubicBezTo>
                    <a:pt x="74" y="4"/>
                    <a:pt x="74" y="4"/>
                    <a:pt x="74" y="4"/>
                  </a:cubicBezTo>
                  <a:close/>
                  <a:moveTo>
                    <a:pt x="74" y="4"/>
                  </a:moveTo>
                  <a:cubicBezTo>
                    <a:pt x="74" y="4"/>
                    <a:pt x="74" y="4"/>
                    <a:pt x="74" y="4"/>
                  </a:cubicBezTo>
                  <a:cubicBezTo>
                    <a:pt x="74" y="4"/>
                    <a:pt x="74" y="4"/>
                    <a:pt x="74" y="4"/>
                  </a:cubicBezTo>
                  <a:cubicBezTo>
                    <a:pt x="74" y="4"/>
                    <a:pt x="74" y="4"/>
                    <a:pt x="74" y="4"/>
                  </a:cubicBezTo>
                  <a:close/>
                  <a:moveTo>
                    <a:pt x="75" y="4"/>
                  </a:moveTo>
                  <a:cubicBezTo>
                    <a:pt x="75" y="4"/>
                    <a:pt x="75" y="4"/>
                    <a:pt x="75" y="4"/>
                  </a:cubicBezTo>
                  <a:cubicBezTo>
                    <a:pt x="75" y="4"/>
                    <a:pt x="75" y="4"/>
                    <a:pt x="75" y="4"/>
                  </a:cubicBezTo>
                  <a:cubicBezTo>
                    <a:pt x="75" y="4"/>
                    <a:pt x="75" y="4"/>
                    <a:pt x="75" y="4"/>
                  </a:cubicBezTo>
                  <a:close/>
                  <a:moveTo>
                    <a:pt x="75" y="4"/>
                  </a:moveTo>
                  <a:cubicBezTo>
                    <a:pt x="75" y="4"/>
                    <a:pt x="75" y="4"/>
                    <a:pt x="75" y="4"/>
                  </a:cubicBezTo>
                  <a:cubicBezTo>
                    <a:pt x="75" y="4"/>
                    <a:pt x="75" y="4"/>
                    <a:pt x="75" y="4"/>
                  </a:cubicBezTo>
                  <a:cubicBezTo>
                    <a:pt x="75" y="4"/>
                    <a:pt x="75" y="4"/>
                    <a:pt x="75" y="4"/>
                  </a:cubicBezTo>
                  <a:close/>
                  <a:moveTo>
                    <a:pt x="76" y="4"/>
                  </a:moveTo>
                  <a:cubicBezTo>
                    <a:pt x="76" y="4"/>
                    <a:pt x="76" y="4"/>
                    <a:pt x="76" y="4"/>
                  </a:cubicBezTo>
                  <a:cubicBezTo>
                    <a:pt x="76" y="4"/>
                    <a:pt x="76" y="4"/>
                    <a:pt x="76" y="4"/>
                  </a:cubicBezTo>
                  <a:cubicBezTo>
                    <a:pt x="76" y="4"/>
                    <a:pt x="76" y="4"/>
                    <a:pt x="76"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3" name="Freeform 19"/>
            <p:cNvSpPr/>
            <p:nvPr/>
          </p:nvSpPr>
          <p:spPr bwMode="auto">
            <a:xfrm>
              <a:off x="1449" y="1805"/>
              <a:ext cx="80" cy="54"/>
            </a:xfrm>
            <a:custGeom>
              <a:gdLst>
                <a:gd fmla="*/ 0 w 80" name="T0"/>
                <a:gd fmla="*/ 18 h 54" name="T1"/>
                <a:gd fmla="*/ 32 w 80" name="T2"/>
                <a:gd fmla="*/ 15 h 54" name="T3"/>
                <a:gd fmla="*/ 32 w 80" name="T4"/>
                <a:gd fmla="*/ 15 h 54" name="T5"/>
                <a:gd fmla="*/ 35 w 80" name="T6"/>
                <a:gd fmla="*/ 27 h 54" name="T7"/>
                <a:gd fmla="*/ 12 w 80" name="T8"/>
                <a:gd fmla="*/ 30 h 54" name="T9"/>
                <a:gd fmla="*/ 12 w 80" name="T10"/>
                <a:gd fmla="*/ 42 h 54" name="T11"/>
                <a:gd fmla="*/ 56 w 80" name="T12"/>
                <a:gd fmla="*/ 36 h 54" name="T13"/>
                <a:gd fmla="*/ 71 w 80" name="T14"/>
                <a:gd fmla="*/ 0 h 54" name="T15"/>
                <a:gd fmla="*/ 80 w 80" name="T16"/>
                <a:gd fmla="*/ 3 h 54" name="T17"/>
                <a:gd fmla="*/ 65 w 80" name="T18"/>
                <a:gd fmla="*/ 45 h 54" name="T19"/>
                <a:gd fmla="*/ 0 w 80" name="T20"/>
                <a:gd fmla="*/ 54 h 54" name="T21"/>
                <a:gd fmla="*/ 0 w 80" name="T22"/>
                <a:gd fmla="*/ 18 h 54" name="T23"/>
                <a:gd fmla="*/ 0 w 80" name="T24"/>
                <a:gd fmla="*/ 18 h 5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4" w="80">
                  <a:moveTo>
                    <a:pt x="0" y="18"/>
                  </a:moveTo>
                  <a:lnTo>
                    <a:pt x="32" y="15"/>
                  </a:lnTo>
                  <a:lnTo>
                    <a:pt x="32" y="15"/>
                  </a:lnTo>
                  <a:lnTo>
                    <a:pt x="35" y="27"/>
                  </a:lnTo>
                  <a:lnTo>
                    <a:pt x="12" y="30"/>
                  </a:lnTo>
                  <a:lnTo>
                    <a:pt x="12" y="42"/>
                  </a:lnTo>
                  <a:lnTo>
                    <a:pt x="56" y="36"/>
                  </a:lnTo>
                  <a:lnTo>
                    <a:pt x="71" y="0"/>
                  </a:lnTo>
                  <a:lnTo>
                    <a:pt x="80" y="3"/>
                  </a:lnTo>
                  <a:lnTo>
                    <a:pt x="65" y="45"/>
                  </a:lnTo>
                  <a:lnTo>
                    <a:pt x="0" y="54"/>
                  </a:lnTo>
                  <a:lnTo>
                    <a:pt x="0" y="18"/>
                  </a:lnTo>
                  <a:lnTo>
                    <a:pt x="0"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4" name="Freeform 20"/>
            <p:cNvSpPr>
              <a:spLocks noEditPoints="1"/>
            </p:cNvSpPr>
            <p:nvPr/>
          </p:nvSpPr>
          <p:spPr bwMode="auto">
            <a:xfrm>
              <a:off x="1443" y="1796"/>
              <a:ext cx="95" cy="71"/>
            </a:xfrm>
            <a:custGeom>
              <a:gdLst>
                <a:gd fmla="*/ 0 w 95" name="T0"/>
                <a:gd fmla="*/ 27 h 71" name="T1"/>
                <a:gd fmla="*/ 0 w 95" name="T2"/>
                <a:gd fmla="*/ 21 h 71" name="T3"/>
                <a:gd fmla="*/ 38 w 95" name="T4"/>
                <a:gd fmla="*/ 18 h 71" name="T5"/>
                <a:gd fmla="*/ 44 w 95" name="T6"/>
                <a:gd fmla="*/ 18 h 71" name="T7"/>
                <a:gd fmla="*/ 47 w 95" name="T8"/>
                <a:gd fmla="*/ 39 h 71" name="T9"/>
                <a:gd fmla="*/ 59 w 95" name="T10"/>
                <a:gd fmla="*/ 39 h 71" name="T11"/>
                <a:gd fmla="*/ 74 w 95" name="T12"/>
                <a:gd fmla="*/ 0 h 71" name="T13"/>
                <a:gd fmla="*/ 95 w 95" name="T14"/>
                <a:gd fmla="*/ 9 h 71" name="T15"/>
                <a:gd fmla="*/ 77 w 95" name="T16"/>
                <a:gd fmla="*/ 60 h 71" name="T17"/>
                <a:gd fmla="*/ 0 w 95" name="T18"/>
                <a:gd fmla="*/ 71 h 71" name="T19"/>
                <a:gd fmla="*/ 0 w 95" name="T20"/>
                <a:gd fmla="*/ 27 h 71" name="T21"/>
                <a:gd fmla="*/ 0 w 95" name="T22"/>
                <a:gd fmla="*/ 27 h 71" name="T23"/>
                <a:gd fmla="*/ 12 w 95" name="T24"/>
                <a:gd fmla="*/ 57 h 71" name="T25"/>
                <a:gd fmla="*/ 68 w 95" name="T26"/>
                <a:gd fmla="*/ 51 h 71" name="T27"/>
                <a:gd fmla="*/ 68 w 95" name="T28"/>
                <a:gd fmla="*/ 51 h 71" name="T29"/>
                <a:gd fmla="*/ 12 w 95" name="T30"/>
                <a:gd fmla="*/ 57 h 71" name="T31"/>
                <a:gd fmla="*/ 12 w 95" name="T32"/>
                <a:gd fmla="*/ 57 h 71" name="T33"/>
                <a:gd fmla="*/ 29 w 95" name="T34"/>
                <a:gd fmla="*/ 30 h 71" name="T35"/>
                <a:gd fmla="*/ 35 w 95" name="T36"/>
                <a:gd fmla="*/ 30 h 71" name="T37"/>
                <a:gd fmla="*/ 35 w 95" name="T38"/>
                <a:gd fmla="*/ 30 h 71" name="T39"/>
                <a:gd fmla="*/ 29 w 95" name="T40"/>
                <a:gd fmla="*/ 30 h 71" name="T41"/>
                <a:gd fmla="*/ 29 w 95" name="T42"/>
                <a:gd fmla="*/ 30 h 71"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71" w="95">
                  <a:moveTo>
                    <a:pt x="0" y="27"/>
                  </a:moveTo>
                  <a:lnTo>
                    <a:pt x="0" y="21"/>
                  </a:lnTo>
                  <a:lnTo>
                    <a:pt x="38" y="18"/>
                  </a:lnTo>
                  <a:lnTo>
                    <a:pt x="44" y="18"/>
                  </a:lnTo>
                  <a:lnTo>
                    <a:pt x="47" y="39"/>
                  </a:lnTo>
                  <a:lnTo>
                    <a:pt x="59" y="39"/>
                  </a:lnTo>
                  <a:lnTo>
                    <a:pt x="74" y="0"/>
                  </a:lnTo>
                  <a:lnTo>
                    <a:pt x="95" y="9"/>
                  </a:lnTo>
                  <a:lnTo>
                    <a:pt x="77" y="60"/>
                  </a:lnTo>
                  <a:lnTo>
                    <a:pt x="0" y="71"/>
                  </a:lnTo>
                  <a:lnTo>
                    <a:pt x="0" y="27"/>
                  </a:lnTo>
                  <a:lnTo>
                    <a:pt x="0" y="27"/>
                  </a:lnTo>
                  <a:close/>
                  <a:moveTo>
                    <a:pt x="12" y="57"/>
                  </a:moveTo>
                  <a:lnTo>
                    <a:pt x="68" y="51"/>
                  </a:lnTo>
                  <a:lnTo>
                    <a:pt x="68" y="51"/>
                  </a:lnTo>
                  <a:lnTo>
                    <a:pt x="12" y="57"/>
                  </a:lnTo>
                  <a:lnTo>
                    <a:pt x="12" y="57"/>
                  </a:lnTo>
                  <a:close/>
                  <a:moveTo>
                    <a:pt x="29" y="30"/>
                  </a:moveTo>
                  <a:lnTo>
                    <a:pt x="35" y="30"/>
                  </a:lnTo>
                  <a:lnTo>
                    <a:pt x="35" y="30"/>
                  </a:lnTo>
                  <a:lnTo>
                    <a:pt x="29" y="30"/>
                  </a:lnTo>
                  <a:lnTo>
                    <a:pt x="29" y="3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5" name="Freeform 21"/>
            <p:cNvSpPr/>
            <p:nvPr/>
          </p:nvSpPr>
          <p:spPr bwMode="auto">
            <a:xfrm>
              <a:off x="1514" y="1862"/>
              <a:ext cx="42" cy="23"/>
            </a:xfrm>
            <a:custGeom>
              <a:gdLst>
                <a:gd fmla="*/ 0 w 42" name="T0"/>
                <a:gd fmla="*/ 11 h 23" name="T1"/>
                <a:gd fmla="*/ 39 w 42" name="T2"/>
                <a:gd fmla="*/ 0 h 23" name="T3"/>
                <a:gd fmla="*/ 42 w 42" name="T4"/>
                <a:gd fmla="*/ 8 h 23" name="T5"/>
                <a:gd fmla="*/ 3 w 42" name="T6"/>
                <a:gd fmla="*/ 23 h 23" name="T7"/>
                <a:gd fmla="*/ 0 w 42" name="T8"/>
                <a:gd fmla="*/ 11 h 23" name="T9"/>
                <a:gd fmla="*/ 0 w 42" name="T10"/>
                <a:gd fmla="*/ 11 h 23" name="T11"/>
              </a:gdLst>
              <a:cxnLst>
                <a:cxn ang="0">
                  <a:pos x="T0" y="T1"/>
                </a:cxn>
                <a:cxn ang="0">
                  <a:pos x="T2" y="T3"/>
                </a:cxn>
                <a:cxn ang="0">
                  <a:pos x="T4" y="T5"/>
                </a:cxn>
                <a:cxn ang="0">
                  <a:pos x="T6" y="T7"/>
                </a:cxn>
                <a:cxn ang="0">
                  <a:pos x="T8" y="T9"/>
                </a:cxn>
                <a:cxn ang="0">
                  <a:pos x="T10" y="T11"/>
                </a:cxn>
              </a:cxnLst>
              <a:rect b="b" l="0" r="r" t="0"/>
              <a:pathLst>
                <a:path h="23" w="42">
                  <a:moveTo>
                    <a:pt x="0" y="11"/>
                  </a:moveTo>
                  <a:lnTo>
                    <a:pt x="39" y="0"/>
                  </a:lnTo>
                  <a:lnTo>
                    <a:pt x="42" y="8"/>
                  </a:lnTo>
                  <a:lnTo>
                    <a:pt x="3" y="23"/>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6" name="Freeform 22"/>
            <p:cNvSpPr>
              <a:spLocks noEditPoints="1"/>
            </p:cNvSpPr>
            <p:nvPr/>
          </p:nvSpPr>
          <p:spPr bwMode="auto">
            <a:xfrm>
              <a:off x="1505" y="1853"/>
              <a:ext cx="57" cy="38"/>
            </a:xfrm>
            <a:custGeom>
              <a:gdLst>
                <a:gd fmla="*/ 6 w 57" name="T0"/>
                <a:gd fmla="*/ 32 h 38" name="T1"/>
                <a:gd fmla="*/ 3 w 57" name="T2"/>
                <a:gd fmla="*/ 20 h 38" name="T3"/>
                <a:gd fmla="*/ 9 w 57" name="T4"/>
                <a:gd fmla="*/ 20 h 38" name="T5"/>
                <a:gd fmla="*/ 12 w 57" name="T6"/>
                <a:gd fmla="*/ 26 h 38" name="T7"/>
                <a:gd fmla="*/ 9 w 57" name="T8"/>
                <a:gd fmla="*/ 20 h 38" name="T9"/>
                <a:gd fmla="*/ 3 w 57" name="T10"/>
                <a:gd fmla="*/ 20 h 38" name="T11"/>
                <a:gd fmla="*/ 0 w 57" name="T12"/>
                <a:gd fmla="*/ 14 h 38" name="T13"/>
                <a:gd fmla="*/ 51 w 57" name="T14"/>
                <a:gd fmla="*/ 0 h 38" name="T15"/>
                <a:gd fmla="*/ 57 w 57" name="T16"/>
                <a:gd fmla="*/ 23 h 38" name="T17"/>
                <a:gd fmla="*/ 9 w 57" name="T18"/>
                <a:gd fmla="*/ 38 h 38" name="T19"/>
                <a:gd fmla="*/ 6 w 57" name="T20"/>
                <a:gd fmla="*/ 32 h 38" name="T21"/>
                <a:gd fmla="*/ 6 w 57" name="T22"/>
                <a:gd fmla="*/ 32 h 38" name="T23"/>
                <a:gd fmla="*/ 21 w 57" name="T24"/>
                <a:gd fmla="*/ 20 h 38" name="T25"/>
                <a:gd fmla="*/ 42 w 57" name="T26"/>
                <a:gd fmla="*/ 14 h 38" name="T27"/>
                <a:gd fmla="*/ 42 w 57" name="T28"/>
                <a:gd fmla="*/ 14 h 38" name="T29"/>
                <a:gd fmla="*/ 21 w 57" name="T30"/>
                <a:gd fmla="*/ 20 h 38" name="T31"/>
                <a:gd fmla="*/ 21 w 57" name="T32"/>
                <a:gd fmla="*/ 20 h 3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8" w="57">
                  <a:moveTo>
                    <a:pt x="6" y="32"/>
                  </a:moveTo>
                  <a:lnTo>
                    <a:pt x="3" y="20"/>
                  </a:lnTo>
                  <a:lnTo>
                    <a:pt x="9" y="20"/>
                  </a:lnTo>
                  <a:lnTo>
                    <a:pt x="12" y="26"/>
                  </a:lnTo>
                  <a:lnTo>
                    <a:pt x="9" y="20"/>
                  </a:lnTo>
                  <a:lnTo>
                    <a:pt x="3" y="20"/>
                  </a:lnTo>
                  <a:lnTo>
                    <a:pt x="0" y="14"/>
                  </a:lnTo>
                  <a:lnTo>
                    <a:pt x="51" y="0"/>
                  </a:lnTo>
                  <a:lnTo>
                    <a:pt x="57" y="23"/>
                  </a:lnTo>
                  <a:lnTo>
                    <a:pt x="9" y="38"/>
                  </a:lnTo>
                  <a:lnTo>
                    <a:pt x="6" y="32"/>
                  </a:lnTo>
                  <a:lnTo>
                    <a:pt x="6" y="32"/>
                  </a:lnTo>
                  <a:close/>
                  <a:moveTo>
                    <a:pt x="21" y="20"/>
                  </a:moveTo>
                  <a:lnTo>
                    <a:pt x="42" y="14"/>
                  </a:lnTo>
                  <a:lnTo>
                    <a:pt x="42" y="14"/>
                  </a:lnTo>
                  <a:lnTo>
                    <a:pt x="21" y="20"/>
                  </a:lnTo>
                  <a:lnTo>
                    <a:pt x="21"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7" name="Freeform 23"/>
            <p:cNvSpPr/>
            <p:nvPr/>
          </p:nvSpPr>
          <p:spPr bwMode="auto">
            <a:xfrm>
              <a:off x="1505" y="1844"/>
              <a:ext cx="18" cy="35"/>
            </a:xfrm>
            <a:custGeom>
              <a:gdLst>
                <a:gd fmla="*/ 0 w 18" name="T0"/>
                <a:gd fmla="*/ 3 h 35" name="T1"/>
                <a:gd fmla="*/ 12 w 18" name="T2"/>
                <a:gd fmla="*/ 0 h 35" name="T3"/>
                <a:gd fmla="*/ 18 w 18" name="T4"/>
                <a:gd fmla="*/ 32 h 35" name="T5"/>
                <a:gd fmla="*/ 6 w 18" name="T6"/>
                <a:gd fmla="*/ 35 h 35" name="T7"/>
                <a:gd fmla="*/ 0 w 18" name="T8"/>
                <a:gd fmla="*/ 3 h 35" name="T9"/>
                <a:gd fmla="*/ 0 w 18" name="T10"/>
                <a:gd fmla="*/ 3 h 35" name="T11"/>
              </a:gdLst>
              <a:cxnLst>
                <a:cxn ang="0">
                  <a:pos x="T0" y="T1"/>
                </a:cxn>
                <a:cxn ang="0">
                  <a:pos x="T2" y="T3"/>
                </a:cxn>
                <a:cxn ang="0">
                  <a:pos x="T4" y="T5"/>
                </a:cxn>
                <a:cxn ang="0">
                  <a:pos x="T6" y="T7"/>
                </a:cxn>
                <a:cxn ang="0">
                  <a:pos x="T8" y="T9"/>
                </a:cxn>
                <a:cxn ang="0">
                  <a:pos x="T10" y="T11"/>
                </a:cxn>
              </a:cxnLst>
              <a:rect b="b" l="0" r="r" t="0"/>
              <a:pathLst>
                <a:path h="35" w="18">
                  <a:moveTo>
                    <a:pt x="0" y="3"/>
                  </a:moveTo>
                  <a:lnTo>
                    <a:pt x="12" y="0"/>
                  </a:lnTo>
                  <a:lnTo>
                    <a:pt x="18" y="32"/>
                  </a:lnTo>
                  <a:lnTo>
                    <a:pt x="6" y="35"/>
                  </a:lnTo>
                  <a:lnTo>
                    <a:pt x="0" y="3"/>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8" name="Freeform 24"/>
            <p:cNvSpPr>
              <a:spLocks noEditPoints="1"/>
            </p:cNvSpPr>
            <p:nvPr/>
          </p:nvSpPr>
          <p:spPr bwMode="auto">
            <a:xfrm>
              <a:off x="1496" y="1838"/>
              <a:ext cx="33" cy="47"/>
            </a:xfrm>
            <a:custGeom>
              <a:gdLst>
                <a:gd fmla="*/ 3 w 33" name="T0"/>
                <a:gd fmla="*/ 9 h 47" name="T1"/>
                <a:gd fmla="*/ 9 w 33" name="T2"/>
                <a:gd fmla="*/ 9 h 47" name="T3"/>
                <a:gd fmla="*/ 9 w 33" name="T4"/>
                <a:gd fmla="*/ 15 h 47" name="T5"/>
                <a:gd fmla="*/ 9 w 33" name="T6"/>
                <a:gd fmla="*/ 9 h 47" name="T7"/>
                <a:gd fmla="*/ 3 w 33" name="T8"/>
                <a:gd fmla="*/ 9 h 47" name="T9"/>
                <a:gd fmla="*/ 0 w 33" name="T10"/>
                <a:gd fmla="*/ 3 h 47" name="T11"/>
                <a:gd fmla="*/ 24 w 33" name="T12"/>
                <a:gd fmla="*/ 0 h 47" name="T13"/>
                <a:gd fmla="*/ 33 w 33" name="T14"/>
                <a:gd fmla="*/ 44 h 47" name="T15"/>
                <a:gd fmla="*/ 9 w 33" name="T16"/>
                <a:gd fmla="*/ 47 h 47" name="T17"/>
                <a:gd fmla="*/ 3 w 33" name="T18"/>
                <a:gd fmla="*/ 9 h 47" name="T19"/>
                <a:gd fmla="*/ 3 w 33" name="T20"/>
                <a:gd fmla="*/ 9 h 47" name="T21"/>
                <a:gd fmla="*/ 18 w 33" name="T22"/>
                <a:gd fmla="*/ 35 h 47" name="T23"/>
                <a:gd fmla="*/ 15 w 33" name="T24"/>
                <a:gd fmla="*/ 12 h 47" name="T25"/>
                <a:gd fmla="*/ 15 w 33" name="T26"/>
                <a:gd fmla="*/ 12 h 47" name="T27"/>
                <a:gd fmla="*/ 18 w 33" name="T28"/>
                <a:gd fmla="*/ 35 h 47" name="T29"/>
                <a:gd fmla="*/ 18 w 33" name="T30"/>
                <a:gd fmla="*/ 35 h 4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7" w="33">
                  <a:moveTo>
                    <a:pt x="3" y="9"/>
                  </a:moveTo>
                  <a:lnTo>
                    <a:pt x="9" y="9"/>
                  </a:lnTo>
                  <a:lnTo>
                    <a:pt x="9" y="15"/>
                  </a:lnTo>
                  <a:lnTo>
                    <a:pt x="9" y="9"/>
                  </a:lnTo>
                  <a:lnTo>
                    <a:pt x="3" y="9"/>
                  </a:lnTo>
                  <a:lnTo>
                    <a:pt x="0" y="3"/>
                  </a:lnTo>
                  <a:lnTo>
                    <a:pt x="24" y="0"/>
                  </a:lnTo>
                  <a:lnTo>
                    <a:pt x="33" y="44"/>
                  </a:lnTo>
                  <a:lnTo>
                    <a:pt x="9" y="47"/>
                  </a:lnTo>
                  <a:lnTo>
                    <a:pt x="3" y="9"/>
                  </a:lnTo>
                  <a:lnTo>
                    <a:pt x="3" y="9"/>
                  </a:lnTo>
                  <a:close/>
                  <a:moveTo>
                    <a:pt x="18" y="35"/>
                  </a:moveTo>
                  <a:lnTo>
                    <a:pt x="15" y="12"/>
                  </a:lnTo>
                  <a:lnTo>
                    <a:pt x="15" y="12"/>
                  </a:lnTo>
                  <a:lnTo>
                    <a:pt x="18" y="35"/>
                  </a:lnTo>
                  <a:lnTo>
                    <a:pt x="18"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9" name="Freeform 25"/>
            <p:cNvSpPr>
              <a:spLocks noEditPoints="1"/>
            </p:cNvSpPr>
            <p:nvPr/>
          </p:nvSpPr>
          <p:spPr bwMode="auto">
            <a:xfrm>
              <a:off x="1321" y="1850"/>
              <a:ext cx="196" cy="293"/>
            </a:xfrm>
            <a:custGeom>
              <a:gdLst>
                <a:gd fmla="*/ 0 w 196" name="T0"/>
                <a:gd fmla="*/ 234 h 293" name="T1"/>
                <a:gd fmla="*/ 0 w 196" name="T2"/>
                <a:gd fmla="*/ 231 h 293" name="T3"/>
                <a:gd fmla="*/ 184 w 196" name="T4"/>
                <a:gd fmla="*/ 0 h 293" name="T5"/>
                <a:gd fmla="*/ 196 w 196" name="T6"/>
                <a:gd fmla="*/ 6 h 293" name="T7"/>
                <a:gd fmla="*/ 113 w 196" name="T8"/>
                <a:gd fmla="*/ 248 h 293" name="T9"/>
                <a:gd fmla="*/ 15 w 196" name="T10"/>
                <a:gd fmla="*/ 293 h 293" name="T11"/>
                <a:gd fmla="*/ 0 w 196" name="T12"/>
                <a:gd fmla="*/ 234 h 293" name="T13"/>
                <a:gd fmla="*/ 0 w 196" name="T14"/>
                <a:gd fmla="*/ 234 h 293" name="T15"/>
                <a:gd fmla="*/ 24 w 196" name="T16"/>
                <a:gd fmla="*/ 275 h 293" name="T17"/>
                <a:gd fmla="*/ 104 w 196" name="T18"/>
                <a:gd fmla="*/ 240 h 293" name="T19"/>
                <a:gd fmla="*/ 172 w 196" name="T20"/>
                <a:gd fmla="*/ 32 h 293" name="T21"/>
                <a:gd fmla="*/ 12 w 196" name="T22"/>
                <a:gd fmla="*/ 234 h 293" name="T23"/>
                <a:gd fmla="*/ 24 w 196" name="T24"/>
                <a:gd fmla="*/ 275 h 293" name="T25"/>
                <a:gd fmla="*/ 24 w 196" name="T26"/>
                <a:gd fmla="*/ 275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196">
                  <a:moveTo>
                    <a:pt x="0" y="234"/>
                  </a:moveTo>
                  <a:lnTo>
                    <a:pt x="0" y="231"/>
                  </a:lnTo>
                  <a:lnTo>
                    <a:pt x="184" y="0"/>
                  </a:lnTo>
                  <a:lnTo>
                    <a:pt x="196" y="6"/>
                  </a:lnTo>
                  <a:lnTo>
                    <a:pt x="113" y="248"/>
                  </a:lnTo>
                  <a:lnTo>
                    <a:pt x="15" y="293"/>
                  </a:lnTo>
                  <a:lnTo>
                    <a:pt x="0" y="234"/>
                  </a:lnTo>
                  <a:lnTo>
                    <a:pt x="0" y="234"/>
                  </a:lnTo>
                  <a:close/>
                  <a:moveTo>
                    <a:pt x="24" y="275"/>
                  </a:moveTo>
                  <a:lnTo>
                    <a:pt x="104" y="240"/>
                  </a:lnTo>
                  <a:lnTo>
                    <a:pt x="172" y="32"/>
                  </a:lnTo>
                  <a:lnTo>
                    <a:pt x="12" y="234"/>
                  </a:lnTo>
                  <a:lnTo>
                    <a:pt x="24" y="275"/>
                  </a:lnTo>
                  <a:lnTo>
                    <a:pt x="24" y="27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0" name="Freeform 26"/>
            <p:cNvSpPr>
              <a:spLocks noEditPoints="1"/>
            </p:cNvSpPr>
            <p:nvPr/>
          </p:nvSpPr>
          <p:spPr bwMode="auto">
            <a:xfrm>
              <a:off x="1315" y="1841"/>
              <a:ext cx="208" cy="308"/>
            </a:xfrm>
            <a:custGeom>
              <a:gdLst>
                <a:gd fmla="*/ 0 w 208" name="T0"/>
                <a:gd fmla="*/ 243 h 308" name="T1"/>
                <a:gd fmla="*/ 0 w 208" name="T2"/>
                <a:gd fmla="*/ 243 h 308" name="T3"/>
                <a:gd fmla="*/ 0 w 208" name="T4"/>
                <a:gd fmla="*/ 237 h 308" name="T5"/>
                <a:gd fmla="*/ 190 w 208" name="T6"/>
                <a:gd fmla="*/ 0 h 308" name="T7"/>
                <a:gd fmla="*/ 208 w 208" name="T8"/>
                <a:gd fmla="*/ 12 h 308" name="T9"/>
                <a:gd fmla="*/ 122 w 208" name="T10"/>
                <a:gd fmla="*/ 263 h 308" name="T11"/>
                <a:gd fmla="*/ 15 w 208" name="T12"/>
                <a:gd fmla="*/ 308 h 308" name="T13"/>
                <a:gd fmla="*/ 0 w 208" name="T14"/>
                <a:gd fmla="*/ 243 h 308" name="T15"/>
                <a:gd fmla="*/ 0 w 208" name="T16"/>
                <a:gd fmla="*/ 243 h 308" name="T17"/>
                <a:gd fmla="*/ 24 w 208" name="T18"/>
                <a:gd fmla="*/ 293 h 308" name="T19"/>
                <a:gd fmla="*/ 113 w 208" name="T20"/>
                <a:gd fmla="*/ 254 h 308" name="T21"/>
                <a:gd fmla="*/ 30 w 208" name="T22"/>
                <a:gd fmla="*/ 290 h 308" name="T23"/>
                <a:gd fmla="*/ 24 w 208" name="T24"/>
                <a:gd fmla="*/ 293 h 308" name="T25"/>
                <a:gd fmla="*/ 24 w 208" name="T26"/>
                <a:gd fmla="*/ 293 h 308" name="T27"/>
                <a:gd fmla="*/ 24 w 208" name="T28"/>
                <a:gd fmla="*/ 293 h 308" name="T29"/>
                <a:gd fmla="*/ 30 w 208" name="T30"/>
                <a:gd fmla="*/ 284 h 308" name="T31"/>
                <a:gd fmla="*/ 36 w 208" name="T32"/>
                <a:gd fmla="*/ 284 h 308" name="T33"/>
                <a:gd fmla="*/ 30 w 208" name="T34"/>
                <a:gd fmla="*/ 284 h 308" name="T35"/>
                <a:gd fmla="*/ 30 w 208" name="T36"/>
                <a:gd fmla="*/ 284 h 308" name="T37"/>
                <a:gd fmla="*/ 27 w 208" name="T38"/>
                <a:gd fmla="*/ 243 h 308" name="T39"/>
                <a:gd fmla="*/ 33 w 208" name="T40"/>
                <a:gd fmla="*/ 275 h 308" name="T41"/>
                <a:gd fmla="*/ 104 w 208" name="T42"/>
                <a:gd fmla="*/ 246 h 308" name="T43"/>
                <a:gd fmla="*/ 163 w 208" name="T44"/>
                <a:gd fmla="*/ 71 h 308" name="T45"/>
                <a:gd fmla="*/ 27 w 208" name="T46"/>
                <a:gd fmla="*/ 243 h 308" name="T47"/>
                <a:gd fmla="*/ 27 w 208" name="T48"/>
                <a:gd fmla="*/ 243 h 308" name="T49"/>
                <a:gd fmla="*/ 18 w 208" name="T50"/>
                <a:gd fmla="*/ 260 h 308" name="T51"/>
                <a:gd fmla="*/ 12 w 208" name="T52"/>
                <a:gd fmla="*/ 240 h 308" name="T53"/>
                <a:gd fmla="*/ 175 w 208" name="T54"/>
                <a:gd fmla="*/ 38 h 308" name="T55"/>
                <a:gd fmla="*/ 184 w 208" name="T56"/>
                <a:gd fmla="*/ 44 h 308" name="T57"/>
                <a:gd fmla="*/ 193 w 208" name="T58"/>
                <a:gd fmla="*/ 18 h 308" name="T59"/>
                <a:gd fmla="*/ 193 w 208" name="T60"/>
                <a:gd fmla="*/ 15 h 308" name="T61"/>
                <a:gd fmla="*/ 12 w 208" name="T62"/>
                <a:gd fmla="*/ 240 h 308" name="T63"/>
                <a:gd fmla="*/ 6 w 208" name="T64"/>
                <a:gd fmla="*/ 243 h 308" name="T65"/>
                <a:gd fmla="*/ 12 w 208" name="T66"/>
                <a:gd fmla="*/ 240 h 308" name="T67"/>
                <a:gd fmla="*/ 18 w 208" name="T68"/>
                <a:gd fmla="*/ 260 h 308" name="T69"/>
                <a:gd fmla="*/ 18 w 208" name="T70"/>
                <a:gd fmla="*/ 260 h 308"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08" w="208">
                  <a:moveTo>
                    <a:pt x="0" y="243"/>
                  </a:moveTo>
                  <a:lnTo>
                    <a:pt x="0" y="243"/>
                  </a:lnTo>
                  <a:lnTo>
                    <a:pt x="0" y="237"/>
                  </a:lnTo>
                  <a:lnTo>
                    <a:pt x="190" y="0"/>
                  </a:lnTo>
                  <a:lnTo>
                    <a:pt x="208" y="12"/>
                  </a:lnTo>
                  <a:lnTo>
                    <a:pt x="122" y="263"/>
                  </a:lnTo>
                  <a:lnTo>
                    <a:pt x="15" y="308"/>
                  </a:lnTo>
                  <a:lnTo>
                    <a:pt x="0" y="243"/>
                  </a:lnTo>
                  <a:lnTo>
                    <a:pt x="0" y="243"/>
                  </a:lnTo>
                  <a:close/>
                  <a:moveTo>
                    <a:pt x="24" y="293"/>
                  </a:moveTo>
                  <a:lnTo>
                    <a:pt x="113" y="254"/>
                  </a:lnTo>
                  <a:lnTo>
                    <a:pt x="30" y="290"/>
                  </a:lnTo>
                  <a:lnTo>
                    <a:pt x="24" y="293"/>
                  </a:lnTo>
                  <a:lnTo>
                    <a:pt x="24" y="293"/>
                  </a:lnTo>
                  <a:lnTo>
                    <a:pt x="24" y="293"/>
                  </a:lnTo>
                  <a:close/>
                  <a:moveTo>
                    <a:pt x="30" y="284"/>
                  </a:moveTo>
                  <a:lnTo>
                    <a:pt x="36" y="284"/>
                  </a:lnTo>
                  <a:lnTo>
                    <a:pt x="30" y="284"/>
                  </a:lnTo>
                  <a:lnTo>
                    <a:pt x="30" y="284"/>
                  </a:lnTo>
                  <a:close/>
                  <a:moveTo>
                    <a:pt x="27" y="243"/>
                  </a:moveTo>
                  <a:lnTo>
                    <a:pt x="33" y="275"/>
                  </a:lnTo>
                  <a:lnTo>
                    <a:pt x="104" y="246"/>
                  </a:lnTo>
                  <a:lnTo>
                    <a:pt x="163" y="71"/>
                  </a:lnTo>
                  <a:lnTo>
                    <a:pt x="27" y="243"/>
                  </a:lnTo>
                  <a:lnTo>
                    <a:pt x="27" y="243"/>
                  </a:lnTo>
                  <a:close/>
                  <a:moveTo>
                    <a:pt x="18" y="260"/>
                  </a:moveTo>
                  <a:lnTo>
                    <a:pt x="12" y="240"/>
                  </a:lnTo>
                  <a:lnTo>
                    <a:pt x="175" y="38"/>
                  </a:lnTo>
                  <a:lnTo>
                    <a:pt x="184" y="44"/>
                  </a:lnTo>
                  <a:lnTo>
                    <a:pt x="193" y="18"/>
                  </a:lnTo>
                  <a:lnTo>
                    <a:pt x="193" y="15"/>
                  </a:lnTo>
                  <a:lnTo>
                    <a:pt x="12" y="240"/>
                  </a:lnTo>
                  <a:lnTo>
                    <a:pt x="6" y="243"/>
                  </a:lnTo>
                  <a:lnTo>
                    <a:pt x="12" y="240"/>
                  </a:lnTo>
                  <a:lnTo>
                    <a:pt x="18" y="260"/>
                  </a:lnTo>
                  <a:lnTo>
                    <a:pt x="18" y="26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1" name="Freeform 27"/>
            <p:cNvSpPr/>
            <p:nvPr/>
          </p:nvSpPr>
          <p:spPr bwMode="auto">
            <a:xfrm>
              <a:off x="1550" y="1740"/>
              <a:ext cx="407" cy="136"/>
            </a:xfrm>
            <a:custGeom>
              <a:gdLst>
                <a:gd fmla="*/ 0 w 137" name="T0"/>
                <a:gd fmla="*/ 43 h 46" name="T1"/>
                <a:gd fmla="*/ 48 w 137" name="T2"/>
                <a:gd fmla="*/ 22 h 46" name="T3"/>
                <a:gd fmla="*/ 48 w 137" name="T4"/>
                <a:gd fmla="*/ 22 h 46" name="T5"/>
                <a:gd fmla="*/ 107 w 137" name="T6"/>
                <a:gd fmla="*/ 0 h 46" name="T7"/>
                <a:gd fmla="*/ 107 w 137" name="T8"/>
                <a:gd fmla="*/ 0 h 46" name="T9"/>
                <a:gd fmla="*/ 109 w 137" name="T10"/>
                <a:gd fmla="*/ 0 h 46" name="T11"/>
                <a:gd fmla="*/ 109 w 137" name="T12"/>
                <a:gd fmla="*/ 0 h 46" name="T13"/>
                <a:gd fmla="*/ 137 w 137" name="T14"/>
                <a:gd fmla="*/ 5 h 46" name="T15"/>
                <a:gd fmla="*/ 137 w 137" name="T16"/>
                <a:gd fmla="*/ 5 h 46" name="T17"/>
                <a:gd fmla="*/ 135 w 137" name="T18"/>
                <a:gd fmla="*/ 9 h 46" name="T19"/>
                <a:gd fmla="*/ 127 w 137" name="T20"/>
                <a:gd fmla="*/ 6 h 46" name="T21"/>
                <a:gd fmla="*/ 127 w 137" name="T22"/>
                <a:gd fmla="*/ 6 h 46" name="T23"/>
                <a:gd fmla="*/ 109 w 137" name="T24"/>
                <a:gd fmla="*/ 4 h 46" name="T25"/>
                <a:gd fmla="*/ 109 w 137" name="T26"/>
                <a:gd fmla="*/ 4 h 46" name="T27"/>
                <a:gd fmla="*/ 107 w 137" name="T28"/>
                <a:gd fmla="*/ 4 h 46" name="T29"/>
                <a:gd fmla="*/ 107 w 137" name="T30"/>
                <a:gd fmla="*/ 4 h 46" name="T31"/>
                <a:gd fmla="*/ 49 w 137" name="T32"/>
                <a:gd fmla="*/ 25 h 46" name="T33"/>
                <a:gd fmla="*/ 49 w 137" name="T34"/>
                <a:gd fmla="*/ 25 h 46" name="T35"/>
                <a:gd fmla="*/ 2 w 137" name="T36"/>
                <a:gd fmla="*/ 46 h 46" name="T37"/>
                <a:gd fmla="*/ 2 w 137" name="T38"/>
                <a:gd fmla="*/ 46 h 46" name="T39"/>
                <a:gd fmla="*/ 0 w 137" name="T40"/>
                <a:gd fmla="*/ 43 h 4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6" w="137">
                  <a:moveTo>
                    <a:pt x="0" y="43"/>
                  </a:moveTo>
                  <a:cubicBezTo>
                    <a:pt x="0" y="43"/>
                    <a:pt x="23" y="32"/>
                    <a:pt x="48" y="22"/>
                  </a:cubicBezTo>
                  <a:cubicBezTo>
                    <a:pt x="48" y="22"/>
                    <a:pt x="48" y="22"/>
                    <a:pt x="48" y="22"/>
                  </a:cubicBezTo>
                  <a:cubicBezTo>
                    <a:pt x="73" y="11"/>
                    <a:pt x="98" y="1"/>
                    <a:pt x="107" y="0"/>
                  </a:cubicBezTo>
                  <a:cubicBezTo>
                    <a:pt x="107" y="0"/>
                    <a:pt x="107" y="0"/>
                    <a:pt x="107" y="0"/>
                  </a:cubicBezTo>
                  <a:cubicBezTo>
                    <a:pt x="108" y="0"/>
                    <a:pt x="108" y="0"/>
                    <a:pt x="109" y="0"/>
                  </a:cubicBezTo>
                  <a:cubicBezTo>
                    <a:pt x="109" y="0"/>
                    <a:pt x="109" y="0"/>
                    <a:pt x="109" y="0"/>
                  </a:cubicBezTo>
                  <a:cubicBezTo>
                    <a:pt x="123" y="0"/>
                    <a:pt x="137" y="5"/>
                    <a:pt x="137" y="5"/>
                  </a:cubicBezTo>
                  <a:cubicBezTo>
                    <a:pt x="137" y="5"/>
                    <a:pt x="137" y="5"/>
                    <a:pt x="137" y="5"/>
                  </a:cubicBezTo>
                  <a:cubicBezTo>
                    <a:pt x="135" y="9"/>
                    <a:pt x="135" y="9"/>
                    <a:pt x="135" y="9"/>
                  </a:cubicBezTo>
                  <a:cubicBezTo>
                    <a:pt x="135" y="9"/>
                    <a:pt x="132" y="8"/>
                    <a:pt x="127" y="6"/>
                  </a:cubicBezTo>
                  <a:cubicBezTo>
                    <a:pt x="127" y="6"/>
                    <a:pt x="127" y="6"/>
                    <a:pt x="127" y="6"/>
                  </a:cubicBezTo>
                  <a:cubicBezTo>
                    <a:pt x="122" y="5"/>
                    <a:pt x="116" y="4"/>
                    <a:pt x="109" y="4"/>
                  </a:cubicBezTo>
                  <a:cubicBezTo>
                    <a:pt x="109" y="4"/>
                    <a:pt x="109" y="4"/>
                    <a:pt x="109" y="4"/>
                  </a:cubicBezTo>
                  <a:cubicBezTo>
                    <a:pt x="108" y="4"/>
                    <a:pt x="108" y="4"/>
                    <a:pt x="107" y="4"/>
                  </a:cubicBezTo>
                  <a:cubicBezTo>
                    <a:pt x="107" y="4"/>
                    <a:pt x="107" y="4"/>
                    <a:pt x="107" y="4"/>
                  </a:cubicBezTo>
                  <a:cubicBezTo>
                    <a:pt x="101" y="4"/>
                    <a:pt x="74" y="15"/>
                    <a:pt x="49" y="25"/>
                  </a:cubicBezTo>
                  <a:cubicBezTo>
                    <a:pt x="49" y="25"/>
                    <a:pt x="49" y="25"/>
                    <a:pt x="49" y="25"/>
                  </a:cubicBezTo>
                  <a:cubicBezTo>
                    <a:pt x="25" y="36"/>
                    <a:pt x="2" y="46"/>
                    <a:pt x="2" y="46"/>
                  </a:cubicBezTo>
                  <a:cubicBezTo>
                    <a:pt x="2" y="46"/>
                    <a:pt x="2" y="46"/>
                    <a:pt x="2" y="46"/>
                  </a:cubicBezTo>
                  <a:cubicBezTo>
                    <a:pt x="0" y="43"/>
                    <a:pt x="0" y="43"/>
                    <a:pt x="0" y="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2" name="Freeform 28"/>
            <p:cNvSpPr>
              <a:spLocks noEditPoints="1"/>
            </p:cNvSpPr>
            <p:nvPr/>
          </p:nvSpPr>
          <p:spPr bwMode="auto">
            <a:xfrm>
              <a:off x="1541" y="1734"/>
              <a:ext cx="422" cy="151"/>
            </a:xfrm>
            <a:custGeom>
              <a:gdLst>
                <a:gd fmla="*/ 2 w 142" name="T0"/>
                <a:gd fmla="*/ 46 h 51" name="T1"/>
                <a:gd fmla="*/ 2 w 142" name="T2"/>
                <a:gd fmla="*/ 46 h 51" name="T3"/>
                <a:gd fmla="*/ 3 w 142" name="T4"/>
                <a:gd fmla="*/ 43 h 51" name="T5"/>
                <a:gd fmla="*/ 4 w 142" name="T6"/>
                <a:gd fmla="*/ 42 h 51" name="T7"/>
                <a:gd fmla="*/ 6 w 142" name="T8"/>
                <a:gd fmla="*/ 41 h 51" name="T9"/>
                <a:gd fmla="*/ 17 w 142" name="T10"/>
                <a:gd fmla="*/ 36 h 51" name="T11"/>
                <a:gd fmla="*/ 50 w 142" name="T12"/>
                <a:gd fmla="*/ 22 h 51" name="T13"/>
                <a:gd fmla="*/ 110 w 142" name="T14"/>
                <a:gd fmla="*/ 0 h 51" name="T15"/>
                <a:gd fmla="*/ 112 w 142" name="T16"/>
                <a:gd fmla="*/ 0 h 51" name="T17"/>
                <a:gd fmla="*/ 140 w 142" name="T18"/>
                <a:gd fmla="*/ 5 h 51" name="T19"/>
                <a:gd fmla="*/ 140 w 142" name="T20"/>
                <a:gd fmla="*/ 13 h 51" name="T21"/>
                <a:gd fmla="*/ 138 w 142" name="T22"/>
                <a:gd fmla="*/ 13 h 51" name="T23"/>
                <a:gd fmla="*/ 138 w 142" name="T24"/>
                <a:gd fmla="*/ 13 h 51" name="T25"/>
                <a:gd fmla="*/ 138 w 142" name="T26"/>
                <a:gd fmla="*/ 13 h 51" name="T27"/>
                <a:gd fmla="*/ 138 w 142" name="T28"/>
                <a:gd fmla="*/ 13 h 51" name="T29"/>
                <a:gd fmla="*/ 137 w 142" name="T30"/>
                <a:gd fmla="*/ 12 h 51" name="T31"/>
                <a:gd fmla="*/ 136 w 142" name="T32"/>
                <a:gd fmla="*/ 12 h 51" name="T33"/>
                <a:gd fmla="*/ 130 w 142" name="T34"/>
                <a:gd fmla="*/ 10 h 51" name="T35"/>
                <a:gd fmla="*/ 112 w 142" name="T36"/>
                <a:gd fmla="*/ 8 h 51" name="T37"/>
                <a:gd fmla="*/ 112 w 142" name="T38"/>
                <a:gd fmla="*/ 8 h 51" name="T39"/>
                <a:gd fmla="*/ 110 w 142" name="T40"/>
                <a:gd fmla="*/ 8 h 51" name="T41"/>
                <a:gd fmla="*/ 53 w 142" name="T42"/>
                <a:gd fmla="*/ 29 h 51" name="T43"/>
                <a:gd fmla="*/ 6 w 142" name="T44"/>
                <a:gd fmla="*/ 50 h 51" name="T45"/>
                <a:gd fmla="*/ 4 w 142" name="T46"/>
                <a:gd fmla="*/ 51 h 51" name="T47"/>
                <a:gd fmla="*/ 6 w 142" name="T48"/>
                <a:gd fmla="*/ 46 h 51" name="T49"/>
                <a:gd fmla="*/ 52 w 142" name="T50"/>
                <a:gd fmla="*/ 26 h 51" name="T51"/>
                <a:gd fmla="*/ 64 w 142" name="T52"/>
                <a:gd fmla="*/ 20 h 51" name="T53"/>
                <a:gd fmla="*/ 52 w 142" name="T54"/>
                <a:gd fmla="*/ 26 h 51" name="T55"/>
                <a:gd fmla="*/ 6 w 142" name="T56"/>
                <a:gd fmla="*/ 46 h 51" name="T57"/>
                <a:gd fmla="*/ 131 w 142" name="T58"/>
                <a:gd fmla="*/ 6 h 51" name="T59"/>
                <a:gd fmla="*/ 137 w 142" name="T60"/>
                <a:gd fmla="*/ 8 h 51" name="T61"/>
                <a:gd fmla="*/ 125 w 142" name="T62"/>
                <a:gd fmla="*/ 5 h 51" name="T63"/>
                <a:gd fmla="*/ 131 w 142" name="T64"/>
                <a:gd fmla="*/ 6 h 51" name="T65"/>
                <a:gd fmla="*/ 112 w 142" name="T66"/>
                <a:gd fmla="*/ 4 h 51" name="T67"/>
                <a:gd fmla="*/ 112 w 142" name="T68"/>
                <a:gd fmla="*/ 4 h 51" name="T69"/>
                <a:gd fmla="*/ 112 w 142" name="T70"/>
                <a:gd fmla="*/ 4 h 51" name="T71"/>
                <a:gd fmla="*/ 110 w 142" name="T72"/>
                <a:gd fmla="*/ 4 h 5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1" w="142">
                  <a:moveTo>
                    <a:pt x="3" y="49"/>
                  </a:moveTo>
                  <a:cubicBezTo>
                    <a:pt x="2" y="46"/>
                    <a:pt x="2" y="46"/>
                    <a:pt x="2" y="46"/>
                  </a:cubicBezTo>
                  <a:cubicBezTo>
                    <a:pt x="3" y="45"/>
                    <a:pt x="3" y="45"/>
                    <a:pt x="3" y="45"/>
                  </a:cubicBezTo>
                  <a:cubicBezTo>
                    <a:pt x="2" y="46"/>
                    <a:pt x="2" y="46"/>
                    <a:pt x="2" y="46"/>
                  </a:cubicBezTo>
                  <a:cubicBezTo>
                    <a:pt x="0" y="43"/>
                    <a:pt x="0" y="43"/>
                    <a:pt x="0" y="43"/>
                  </a:cubicBezTo>
                  <a:cubicBezTo>
                    <a:pt x="3" y="43"/>
                    <a:pt x="3" y="43"/>
                    <a:pt x="3" y="43"/>
                  </a:cubicBezTo>
                  <a:cubicBezTo>
                    <a:pt x="3" y="43"/>
                    <a:pt x="3" y="43"/>
                    <a:pt x="4" y="42"/>
                  </a:cubicBezTo>
                  <a:cubicBezTo>
                    <a:pt x="4" y="42"/>
                    <a:pt x="4" y="42"/>
                    <a:pt x="4" y="42"/>
                  </a:cubicBezTo>
                  <a:cubicBezTo>
                    <a:pt x="4" y="42"/>
                    <a:pt x="5" y="42"/>
                    <a:pt x="6" y="41"/>
                  </a:cubicBezTo>
                  <a:cubicBezTo>
                    <a:pt x="6" y="41"/>
                    <a:pt x="6" y="41"/>
                    <a:pt x="6" y="41"/>
                  </a:cubicBezTo>
                  <a:cubicBezTo>
                    <a:pt x="9" y="40"/>
                    <a:pt x="13" y="38"/>
                    <a:pt x="17" y="36"/>
                  </a:cubicBezTo>
                  <a:cubicBezTo>
                    <a:pt x="17" y="36"/>
                    <a:pt x="17" y="36"/>
                    <a:pt x="17" y="36"/>
                  </a:cubicBezTo>
                  <a:cubicBezTo>
                    <a:pt x="26" y="32"/>
                    <a:pt x="38" y="27"/>
                    <a:pt x="50" y="22"/>
                  </a:cubicBezTo>
                  <a:cubicBezTo>
                    <a:pt x="50" y="22"/>
                    <a:pt x="50" y="22"/>
                    <a:pt x="50" y="22"/>
                  </a:cubicBezTo>
                  <a:cubicBezTo>
                    <a:pt x="75" y="11"/>
                    <a:pt x="100" y="1"/>
                    <a:pt x="110" y="0"/>
                  </a:cubicBezTo>
                  <a:cubicBezTo>
                    <a:pt x="110" y="0"/>
                    <a:pt x="110" y="0"/>
                    <a:pt x="110" y="0"/>
                  </a:cubicBezTo>
                  <a:cubicBezTo>
                    <a:pt x="110" y="0"/>
                    <a:pt x="111" y="0"/>
                    <a:pt x="112" y="0"/>
                  </a:cubicBezTo>
                  <a:cubicBezTo>
                    <a:pt x="112" y="0"/>
                    <a:pt x="112" y="0"/>
                    <a:pt x="112" y="0"/>
                  </a:cubicBezTo>
                  <a:cubicBezTo>
                    <a:pt x="127" y="0"/>
                    <a:pt x="140" y="5"/>
                    <a:pt x="140" y="5"/>
                  </a:cubicBezTo>
                  <a:cubicBezTo>
                    <a:pt x="140" y="5"/>
                    <a:pt x="140" y="5"/>
                    <a:pt x="140" y="5"/>
                  </a:cubicBezTo>
                  <a:cubicBezTo>
                    <a:pt x="142" y="6"/>
                    <a:pt x="142" y="6"/>
                    <a:pt x="142" y="6"/>
                  </a:cubicBezTo>
                  <a:cubicBezTo>
                    <a:pt x="140" y="13"/>
                    <a:pt x="140" y="13"/>
                    <a:pt x="140"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8" y="13"/>
                    <a:pt x="138" y="13"/>
                  </a:cubicBezTo>
                  <a:cubicBezTo>
                    <a:pt x="138" y="13"/>
                    <a:pt x="137" y="12"/>
                    <a:pt x="137" y="12"/>
                  </a:cubicBezTo>
                  <a:cubicBezTo>
                    <a:pt x="137" y="12"/>
                    <a:pt x="137" y="12"/>
                    <a:pt x="137" y="12"/>
                  </a:cubicBezTo>
                  <a:cubicBezTo>
                    <a:pt x="137" y="12"/>
                    <a:pt x="136" y="12"/>
                    <a:pt x="136" y="12"/>
                  </a:cubicBezTo>
                  <a:cubicBezTo>
                    <a:pt x="136" y="12"/>
                    <a:pt x="136" y="12"/>
                    <a:pt x="136" y="12"/>
                  </a:cubicBezTo>
                  <a:cubicBezTo>
                    <a:pt x="134" y="11"/>
                    <a:pt x="132" y="11"/>
                    <a:pt x="130" y="10"/>
                  </a:cubicBezTo>
                  <a:cubicBezTo>
                    <a:pt x="130" y="10"/>
                    <a:pt x="130" y="10"/>
                    <a:pt x="130" y="10"/>
                  </a:cubicBezTo>
                  <a:cubicBezTo>
                    <a:pt x="125" y="9"/>
                    <a:pt x="119" y="8"/>
                    <a:pt x="112" y="8"/>
                  </a:cubicBezTo>
                  <a:cubicBezTo>
                    <a:pt x="112" y="8"/>
                    <a:pt x="112" y="8"/>
                    <a:pt x="112" y="8"/>
                  </a:cubicBezTo>
                  <a:cubicBezTo>
                    <a:pt x="112" y="8"/>
                    <a:pt x="112" y="8"/>
                    <a:pt x="112" y="8"/>
                  </a:cubicBezTo>
                  <a:cubicBezTo>
                    <a:pt x="112" y="8"/>
                    <a:pt x="112" y="8"/>
                    <a:pt x="112" y="8"/>
                  </a:cubicBezTo>
                  <a:cubicBezTo>
                    <a:pt x="111" y="8"/>
                    <a:pt x="111" y="8"/>
                    <a:pt x="110" y="8"/>
                  </a:cubicBezTo>
                  <a:cubicBezTo>
                    <a:pt x="110" y="8"/>
                    <a:pt x="110" y="8"/>
                    <a:pt x="110" y="8"/>
                  </a:cubicBezTo>
                  <a:cubicBezTo>
                    <a:pt x="105" y="8"/>
                    <a:pt x="77" y="19"/>
                    <a:pt x="53" y="29"/>
                  </a:cubicBezTo>
                  <a:cubicBezTo>
                    <a:pt x="53" y="29"/>
                    <a:pt x="53" y="29"/>
                    <a:pt x="53" y="29"/>
                  </a:cubicBezTo>
                  <a:cubicBezTo>
                    <a:pt x="29" y="40"/>
                    <a:pt x="6" y="50"/>
                    <a:pt x="6" y="50"/>
                  </a:cubicBezTo>
                  <a:cubicBezTo>
                    <a:pt x="6" y="50"/>
                    <a:pt x="6" y="50"/>
                    <a:pt x="6" y="50"/>
                  </a:cubicBezTo>
                  <a:cubicBezTo>
                    <a:pt x="4" y="51"/>
                    <a:pt x="4" y="51"/>
                    <a:pt x="4" y="51"/>
                  </a:cubicBezTo>
                  <a:cubicBezTo>
                    <a:pt x="3" y="49"/>
                    <a:pt x="3" y="49"/>
                    <a:pt x="3" y="49"/>
                  </a:cubicBezTo>
                  <a:close/>
                  <a:moveTo>
                    <a:pt x="6" y="46"/>
                  </a:moveTo>
                  <a:cubicBezTo>
                    <a:pt x="12" y="43"/>
                    <a:pt x="31" y="34"/>
                    <a:pt x="52" y="26"/>
                  </a:cubicBezTo>
                  <a:cubicBezTo>
                    <a:pt x="52" y="26"/>
                    <a:pt x="52" y="26"/>
                    <a:pt x="52" y="26"/>
                  </a:cubicBezTo>
                  <a:cubicBezTo>
                    <a:pt x="56" y="24"/>
                    <a:pt x="60" y="22"/>
                    <a:pt x="64" y="20"/>
                  </a:cubicBezTo>
                  <a:cubicBezTo>
                    <a:pt x="64" y="20"/>
                    <a:pt x="64" y="20"/>
                    <a:pt x="64" y="20"/>
                  </a:cubicBezTo>
                  <a:cubicBezTo>
                    <a:pt x="60" y="22"/>
                    <a:pt x="56" y="24"/>
                    <a:pt x="52" y="26"/>
                  </a:cubicBezTo>
                  <a:cubicBezTo>
                    <a:pt x="52" y="26"/>
                    <a:pt x="52" y="26"/>
                    <a:pt x="52" y="26"/>
                  </a:cubicBezTo>
                  <a:cubicBezTo>
                    <a:pt x="31" y="34"/>
                    <a:pt x="12" y="43"/>
                    <a:pt x="6" y="46"/>
                  </a:cubicBezTo>
                  <a:cubicBezTo>
                    <a:pt x="6" y="46"/>
                    <a:pt x="6" y="46"/>
                    <a:pt x="6" y="46"/>
                  </a:cubicBezTo>
                  <a:cubicBezTo>
                    <a:pt x="6" y="46"/>
                    <a:pt x="6" y="46"/>
                    <a:pt x="6" y="46"/>
                  </a:cubicBezTo>
                  <a:close/>
                  <a:moveTo>
                    <a:pt x="131" y="6"/>
                  </a:moveTo>
                  <a:cubicBezTo>
                    <a:pt x="133" y="7"/>
                    <a:pt x="136" y="8"/>
                    <a:pt x="137" y="8"/>
                  </a:cubicBezTo>
                  <a:cubicBezTo>
                    <a:pt x="137" y="8"/>
                    <a:pt x="137" y="8"/>
                    <a:pt x="137" y="8"/>
                  </a:cubicBezTo>
                  <a:cubicBezTo>
                    <a:pt x="137" y="8"/>
                    <a:pt x="137" y="8"/>
                    <a:pt x="137" y="8"/>
                  </a:cubicBezTo>
                  <a:cubicBezTo>
                    <a:pt x="135" y="7"/>
                    <a:pt x="130" y="6"/>
                    <a:pt x="125" y="5"/>
                  </a:cubicBezTo>
                  <a:cubicBezTo>
                    <a:pt x="125" y="5"/>
                    <a:pt x="125" y="5"/>
                    <a:pt x="125" y="5"/>
                  </a:cubicBezTo>
                  <a:cubicBezTo>
                    <a:pt x="127" y="6"/>
                    <a:pt x="129" y="6"/>
                    <a:pt x="131" y="6"/>
                  </a:cubicBezTo>
                  <a:close/>
                  <a:moveTo>
                    <a:pt x="110" y="4"/>
                  </a:moveTo>
                  <a:cubicBezTo>
                    <a:pt x="111"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2" y="4"/>
                    <a:pt x="112" y="4"/>
                  </a:cubicBezTo>
                  <a:cubicBezTo>
                    <a:pt x="112" y="4"/>
                    <a:pt x="111" y="4"/>
                    <a:pt x="1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3" name="Freeform 29"/>
            <p:cNvSpPr/>
            <p:nvPr/>
          </p:nvSpPr>
          <p:spPr bwMode="auto">
            <a:xfrm>
              <a:off x="1149" y="1497"/>
              <a:ext cx="219" cy="350"/>
            </a:xfrm>
            <a:custGeom>
              <a:gdLst>
                <a:gd fmla="*/ 70 w 74" name="T0"/>
                <a:gd fmla="*/ 117 h 118" name="T1"/>
                <a:gd fmla="*/ 70 w 74" name="T2"/>
                <a:gd fmla="*/ 115 h 118" name="T3"/>
                <a:gd fmla="*/ 70 w 74" name="T4"/>
                <a:gd fmla="*/ 115 h 118" name="T5"/>
                <a:gd fmla="*/ 35 w 74" name="T6"/>
                <a:gd fmla="*/ 35 h 118" name="T7"/>
                <a:gd fmla="*/ 35 w 74" name="T8"/>
                <a:gd fmla="*/ 35 h 118" name="T9"/>
                <a:gd fmla="*/ 0 w 74" name="T10"/>
                <a:gd fmla="*/ 4 h 118" name="T11"/>
                <a:gd fmla="*/ 0 w 74" name="T12"/>
                <a:gd fmla="*/ 4 h 118" name="T13"/>
                <a:gd fmla="*/ 0 w 74" name="T14"/>
                <a:gd fmla="*/ 4 h 118" name="T15"/>
                <a:gd fmla="*/ 3 w 74" name="T16"/>
                <a:gd fmla="*/ 0 h 118" name="T17"/>
                <a:gd fmla="*/ 74 w 74" name="T18"/>
                <a:gd fmla="*/ 115 h 118" name="T19"/>
                <a:gd fmla="*/ 74 w 74" name="T20"/>
                <a:gd fmla="*/ 115 h 118" name="T21"/>
                <a:gd fmla="*/ 74 w 74" name="T22"/>
                <a:gd fmla="*/ 118 h 118" name="T23"/>
                <a:gd fmla="*/ 74 w 74" name="T24"/>
                <a:gd fmla="*/ 118 h 118" name="T25"/>
                <a:gd fmla="*/ 70 w 74" name="T26"/>
                <a:gd fmla="*/ 117 h 11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18" w="74">
                  <a:moveTo>
                    <a:pt x="70" y="117"/>
                  </a:moveTo>
                  <a:cubicBezTo>
                    <a:pt x="70" y="117"/>
                    <a:pt x="70" y="116"/>
                    <a:pt x="70" y="115"/>
                  </a:cubicBezTo>
                  <a:cubicBezTo>
                    <a:pt x="70" y="115"/>
                    <a:pt x="70" y="115"/>
                    <a:pt x="70" y="115"/>
                  </a:cubicBezTo>
                  <a:cubicBezTo>
                    <a:pt x="70" y="82"/>
                    <a:pt x="53" y="55"/>
                    <a:pt x="35" y="35"/>
                  </a:cubicBezTo>
                  <a:cubicBezTo>
                    <a:pt x="35" y="35"/>
                    <a:pt x="35" y="35"/>
                    <a:pt x="35" y="35"/>
                  </a:cubicBezTo>
                  <a:cubicBezTo>
                    <a:pt x="18" y="15"/>
                    <a:pt x="0" y="4"/>
                    <a:pt x="0" y="4"/>
                  </a:cubicBezTo>
                  <a:cubicBezTo>
                    <a:pt x="0" y="4"/>
                    <a:pt x="0" y="4"/>
                    <a:pt x="0" y="4"/>
                  </a:cubicBezTo>
                  <a:cubicBezTo>
                    <a:pt x="0" y="4"/>
                    <a:pt x="0" y="4"/>
                    <a:pt x="0" y="4"/>
                  </a:cubicBezTo>
                  <a:cubicBezTo>
                    <a:pt x="3" y="0"/>
                    <a:pt x="3" y="0"/>
                    <a:pt x="3" y="0"/>
                  </a:cubicBezTo>
                  <a:cubicBezTo>
                    <a:pt x="3" y="0"/>
                    <a:pt x="74" y="47"/>
                    <a:pt x="74" y="115"/>
                  </a:cubicBezTo>
                  <a:cubicBezTo>
                    <a:pt x="74" y="115"/>
                    <a:pt x="74" y="115"/>
                    <a:pt x="74" y="115"/>
                  </a:cubicBezTo>
                  <a:cubicBezTo>
                    <a:pt x="74" y="116"/>
                    <a:pt x="74" y="117"/>
                    <a:pt x="74" y="118"/>
                  </a:cubicBezTo>
                  <a:cubicBezTo>
                    <a:pt x="74" y="118"/>
                    <a:pt x="74" y="118"/>
                    <a:pt x="74" y="118"/>
                  </a:cubicBezTo>
                  <a:cubicBezTo>
                    <a:pt x="70" y="117"/>
                    <a:pt x="70" y="117"/>
                    <a:pt x="70" y="1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4" name="Freeform 30"/>
            <p:cNvSpPr>
              <a:spLocks noEditPoints="1"/>
            </p:cNvSpPr>
            <p:nvPr/>
          </p:nvSpPr>
          <p:spPr bwMode="auto">
            <a:xfrm>
              <a:off x="1146" y="1485"/>
              <a:ext cx="228" cy="368"/>
            </a:xfrm>
            <a:custGeom>
              <a:gdLst>
                <a:gd fmla="*/ 71 w 77" name="T0"/>
                <a:gd fmla="*/ 123 h 124" name="T1"/>
                <a:gd fmla="*/ 73 w 77" name="T2"/>
                <a:gd fmla="*/ 122 h 124" name="T3"/>
                <a:gd fmla="*/ 71 w 77" name="T4"/>
                <a:gd fmla="*/ 123 h 124" name="T5"/>
                <a:gd fmla="*/ 69 w 77" name="T6"/>
                <a:gd fmla="*/ 121 h 124" name="T7"/>
                <a:gd fmla="*/ 69 w 77" name="T8"/>
                <a:gd fmla="*/ 119 h 124" name="T9"/>
                <a:gd fmla="*/ 35 w 77" name="T10"/>
                <a:gd fmla="*/ 40 h 124" name="T11"/>
                <a:gd fmla="*/ 0 w 77" name="T12"/>
                <a:gd fmla="*/ 9 h 124" name="T13"/>
                <a:gd fmla="*/ 1 w 77" name="T14"/>
                <a:gd fmla="*/ 10 h 124" name="T15"/>
                <a:gd fmla="*/ 1 w 77" name="T16"/>
                <a:gd fmla="*/ 7 h 124" name="T17"/>
                <a:gd fmla="*/ 4 w 77" name="T18"/>
                <a:gd fmla="*/ 0 h 124" name="T19"/>
                <a:gd fmla="*/ 6 w 77" name="T20"/>
                <a:gd fmla="*/ 3 h 124" name="T21"/>
                <a:gd fmla="*/ 8 w 77" name="T22"/>
                <a:gd fmla="*/ 5 h 124" name="T23"/>
                <a:gd fmla="*/ 16 w 77" name="T24"/>
                <a:gd fmla="*/ 11 h 124" name="T25"/>
                <a:gd fmla="*/ 41 w 77" name="T26"/>
                <a:gd fmla="*/ 35 h 124" name="T27"/>
                <a:gd fmla="*/ 77 w 77" name="T28"/>
                <a:gd fmla="*/ 119 h 124" name="T29"/>
                <a:gd fmla="*/ 77 w 77" name="T30"/>
                <a:gd fmla="*/ 122 h 124" name="T31"/>
                <a:gd fmla="*/ 77 w 77" name="T32"/>
                <a:gd fmla="*/ 124 h 124" name="T33"/>
                <a:gd fmla="*/ 73 w 77" name="T34"/>
                <a:gd fmla="*/ 120 h 124" name="T35"/>
                <a:gd fmla="*/ 73 w 77" name="T36"/>
                <a:gd fmla="*/ 119 h 124" name="T37"/>
                <a:gd fmla="*/ 73 w 77" name="T38"/>
                <a:gd fmla="*/ 112 h 124" name="T39"/>
                <a:gd fmla="*/ 73 w 77" name="T40"/>
                <a:gd fmla="*/ 119 h 124" name="T41"/>
                <a:gd fmla="*/ 73 w 77" name="T42"/>
                <a:gd fmla="*/ 120 h 124" name="T43"/>
                <a:gd fmla="*/ 73 w 77" name="T44"/>
                <a:gd fmla="*/ 120 h 124" name="T45"/>
                <a:gd fmla="*/ 55 w 77" name="T46"/>
                <a:gd fmla="*/ 60 h 124" name="T47"/>
                <a:gd fmla="*/ 55 w 77" name="T48"/>
                <a:gd fmla="*/ 60 h 124" name="T49"/>
                <a:gd fmla="*/ 54 w 77" name="T50"/>
                <a:gd fmla="*/ 59 h 124" name="T51"/>
                <a:gd fmla="*/ 54 w 77" name="T52"/>
                <a:gd fmla="*/ 59 h 124" name="T53"/>
                <a:gd fmla="*/ 54 w 77" name="T54"/>
                <a:gd fmla="*/ 59 h 124" name="T55"/>
                <a:gd fmla="*/ 24 w 77" name="T56"/>
                <a:gd fmla="*/ 24 h 124" name="T57"/>
                <a:gd fmla="*/ 38 w 77" name="T58"/>
                <a:gd fmla="*/ 38 h 124" name="T59"/>
                <a:gd fmla="*/ 6 w 77" name="T60"/>
                <a:gd fmla="*/ 8 h 124" name="T61"/>
                <a:gd fmla="*/ 5 w 77" name="T62"/>
                <a:gd fmla="*/ 8 h 124" name="T63"/>
                <a:gd fmla="*/ 6 w 77" name="T64"/>
                <a:gd fmla="*/ 8 h 124" name="T65"/>
                <a:gd fmla="*/ 1 w 77" name="T66"/>
                <a:gd fmla="*/ 9 h 124" name="T67"/>
                <a:gd fmla="*/ 0 w 77" name="T68"/>
                <a:gd fmla="*/ 9 h 12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24" w="77">
                  <a:moveTo>
                    <a:pt x="75" y="124"/>
                  </a:moveTo>
                  <a:cubicBezTo>
                    <a:pt x="71" y="123"/>
                    <a:pt x="71" y="123"/>
                    <a:pt x="71" y="123"/>
                  </a:cubicBezTo>
                  <a:cubicBezTo>
                    <a:pt x="71" y="121"/>
                    <a:pt x="71" y="121"/>
                    <a:pt x="71" y="121"/>
                  </a:cubicBezTo>
                  <a:cubicBezTo>
                    <a:pt x="73" y="122"/>
                    <a:pt x="73" y="122"/>
                    <a:pt x="73" y="122"/>
                  </a:cubicBezTo>
                  <a:cubicBezTo>
                    <a:pt x="71" y="121"/>
                    <a:pt x="71" y="121"/>
                    <a:pt x="71" y="121"/>
                  </a:cubicBezTo>
                  <a:cubicBezTo>
                    <a:pt x="71" y="123"/>
                    <a:pt x="71" y="123"/>
                    <a:pt x="71" y="123"/>
                  </a:cubicBezTo>
                  <a:cubicBezTo>
                    <a:pt x="69" y="123"/>
                    <a:pt x="69" y="123"/>
                    <a:pt x="69" y="123"/>
                  </a:cubicBezTo>
                  <a:cubicBezTo>
                    <a:pt x="69" y="121"/>
                    <a:pt x="69" y="121"/>
                    <a:pt x="69" y="121"/>
                  </a:cubicBezTo>
                  <a:cubicBezTo>
                    <a:pt x="69" y="120"/>
                    <a:pt x="69" y="120"/>
                    <a:pt x="69" y="119"/>
                  </a:cubicBezTo>
                  <a:cubicBezTo>
                    <a:pt x="69" y="119"/>
                    <a:pt x="69" y="119"/>
                    <a:pt x="69" y="119"/>
                  </a:cubicBezTo>
                  <a:cubicBezTo>
                    <a:pt x="69" y="119"/>
                    <a:pt x="69" y="119"/>
                    <a:pt x="69" y="119"/>
                  </a:cubicBezTo>
                  <a:cubicBezTo>
                    <a:pt x="69" y="87"/>
                    <a:pt x="52" y="60"/>
                    <a:pt x="35" y="40"/>
                  </a:cubicBezTo>
                  <a:cubicBezTo>
                    <a:pt x="35" y="40"/>
                    <a:pt x="35" y="40"/>
                    <a:pt x="35" y="40"/>
                  </a:cubicBezTo>
                  <a:cubicBezTo>
                    <a:pt x="18" y="22"/>
                    <a:pt x="2" y="10"/>
                    <a:pt x="0" y="9"/>
                  </a:cubicBezTo>
                  <a:cubicBezTo>
                    <a:pt x="0" y="9"/>
                    <a:pt x="0" y="9"/>
                    <a:pt x="0" y="9"/>
                  </a:cubicBezTo>
                  <a:cubicBezTo>
                    <a:pt x="0" y="9"/>
                    <a:pt x="0" y="9"/>
                    <a:pt x="1" y="10"/>
                  </a:cubicBezTo>
                  <a:cubicBezTo>
                    <a:pt x="1" y="10"/>
                    <a:pt x="1" y="10"/>
                    <a:pt x="1" y="10"/>
                  </a:cubicBezTo>
                  <a:cubicBezTo>
                    <a:pt x="1" y="7"/>
                    <a:pt x="1" y="7"/>
                    <a:pt x="1" y="7"/>
                  </a:cubicBezTo>
                  <a:cubicBezTo>
                    <a:pt x="0" y="7"/>
                    <a:pt x="0" y="7"/>
                    <a:pt x="0" y="7"/>
                  </a:cubicBezTo>
                  <a:cubicBezTo>
                    <a:pt x="4" y="0"/>
                    <a:pt x="4" y="0"/>
                    <a:pt x="4" y="0"/>
                  </a:cubicBezTo>
                  <a:cubicBezTo>
                    <a:pt x="5" y="3"/>
                    <a:pt x="5" y="3"/>
                    <a:pt x="5" y="3"/>
                  </a:cubicBezTo>
                  <a:cubicBezTo>
                    <a:pt x="5" y="3"/>
                    <a:pt x="5" y="3"/>
                    <a:pt x="6" y="3"/>
                  </a:cubicBezTo>
                  <a:cubicBezTo>
                    <a:pt x="6" y="3"/>
                    <a:pt x="6" y="3"/>
                    <a:pt x="6" y="3"/>
                  </a:cubicBezTo>
                  <a:cubicBezTo>
                    <a:pt x="6" y="4"/>
                    <a:pt x="7" y="4"/>
                    <a:pt x="8" y="5"/>
                  </a:cubicBezTo>
                  <a:cubicBezTo>
                    <a:pt x="8" y="5"/>
                    <a:pt x="8" y="5"/>
                    <a:pt x="8" y="5"/>
                  </a:cubicBezTo>
                  <a:cubicBezTo>
                    <a:pt x="10" y="6"/>
                    <a:pt x="13" y="8"/>
                    <a:pt x="16" y="11"/>
                  </a:cubicBezTo>
                  <a:cubicBezTo>
                    <a:pt x="16" y="11"/>
                    <a:pt x="16" y="11"/>
                    <a:pt x="16" y="11"/>
                  </a:cubicBezTo>
                  <a:cubicBezTo>
                    <a:pt x="23" y="17"/>
                    <a:pt x="32" y="25"/>
                    <a:pt x="41" y="35"/>
                  </a:cubicBezTo>
                  <a:cubicBezTo>
                    <a:pt x="41" y="35"/>
                    <a:pt x="41" y="35"/>
                    <a:pt x="41" y="35"/>
                  </a:cubicBezTo>
                  <a:cubicBezTo>
                    <a:pt x="59" y="55"/>
                    <a:pt x="77" y="84"/>
                    <a:pt x="77" y="119"/>
                  </a:cubicBezTo>
                  <a:cubicBezTo>
                    <a:pt x="77" y="119"/>
                    <a:pt x="77" y="119"/>
                    <a:pt x="77" y="119"/>
                  </a:cubicBezTo>
                  <a:cubicBezTo>
                    <a:pt x="77" y="120"/>
                    <a:pt x="77" y="121"/>
                    <a:pt x="77" y="122"/>
                  </a:cubicBezTo>
                  <a:cubicBezTo>
                    <a:pt x="77" y="122"/>
                    <a:pt x="77" y="122"/>
                    <a:pt x="77" y="122"/>
                  </a:cubicBezTo>
                  <a:cubicBezTo>
                    <a:pt x="77" y="124"/>
                    <a:pt x="77" y="124"/>
                    <a:pt x="77" y="124"/>
                  </a:cubicBezTo>
                  <a:cubicBezTo>
                    <a:pt x="75" y="124"/>
                    <a:pt x="75" y="124"/>
                    <a:pt x="75" y="124"/>
                  </a:cubicBezTo>
                  <a:close/>
                  <a:moveTo>
                    <a:pt x="73" y="120"/>
                  </a:moveTo>
                  <a:cubicBezTo>
                    <a:pt x="73" y="119"/>
                    <a:pt x="73" y="119"/>
                    <a:pt x="73" y="119"/>
                  </a:cubicBezTo>
                  <a:cubicBezTo>
                    <a:pt x="73" y="119"/>
                    <a:pt x="73" y="119"/>
                    <a:pt x="73" y="119"/>
                  </a:cubicBezTo>
                  <a:cubicBezTo>
                    <a:pt x="73" y="117"/>
                    <a:pt x="73" y="115"/>
                    <a:pt x="73" y="112"/>
                  </a:cubicBezTo>
                  <a:cubicBezTo>
                    <a:pt x="73" y="112"/>
                    <a:pt x="73" y="112"/>
                    <a:pt x="73" y="112"/>
                  </a:cubicBezTo>
                  <a:cubicBezTo>
                    <a:pt x="73" y="115"/>
                    <a:pt x="73" y="117"/>
                    <a:pt x="73" y="119"/>
                  </a:cubicBezTo>
                  <a:cubicBezTo>
                    <a:pt x="73" y="119"/>
                    <a:pt x="73" y="119"/>
                    <a:pt x="73" y="119"/>
                  </a:cubicBezTo>
                  <a:cubicBezTo>
                    <a:pt x="73" y="119"/>
                    <a:pt x="73" y="119"/>
                    <a:pt x="73" y="119"/>
                  </a:cubicBezTo>
                  <a:cubicBezTo>
                    <a:pt x="73" y="119"/>
                    <a:pt x="73" y="119"/>
                    <a:pt x="73" y="120"/>
                  </a:cubicBezTo>
                  <a:cubicBezTo>
                    <a:pt x="73" y="120"/>
                    <a:pt x="73" y="120"/>
                    <a:pt x="73" y="120"/>
                  </a:cubicBezTo>
                  <a:cubicBezTo>
                    <a:pt x="73" y="120"/>
                    <a:pt x="73" y="120"/>
                    <a:pt x="73" y="120"/>
                  </a:cubicBezTo>
                  <a:close/>
                  <a:moveTo>
                    <a:pt x="55" y="60"/>
                  </a:moveTo>
                  <a:cubicBezTo>
                    <a:pt x="55" y="60"/>
                    <a:pt x="55" y="60"/>
                    <a:pt x="55" y="60"/>
                  </a:cubicBezTo>
                  <a:cubicBezTo>
                    <a:pt x="55" y="60"/>
                    <a:pt x="55" y="60"/>
                    <a:pt x="55" y="60"/>
                  </a:cubicBezTo>
                  <a:cubicBezTo>
                    <a:pt x="55" y="60"/>
                    <a:pt x="55" y="60"/>
                    <a:pt x="55" y="60"/>
                  </a:cubicBezTo>
                  <a:close/>
                  <a:moveTo>
                    <a:pt x="54" y="59"/>
                  </a:moveTo>
                  <a:cubicBezTo>
                    <a:pt x="54" y="59"/>
                    <a:pt x="54" y="59"/>
                    <a:pt x="54" y="59"/>
                  </a:cubicBezTo>
                  <a:cubicBezTo>
                    <a:pt x="54" y="59"/>
                    <a:pt x="54" y="59"/>
                    <a:pt x="54" y="59"/>
                  </a:cubicBezTo>
                  <a:cubicBezTo>
                    <a:pt x="54" y="59"/>
                    <a:pt x="54" y="59"/>
                    <a:pt x="54" y="59"/>
                  </a:cubicBezTo>
                  <a:close/>
                  <a:moveTo>
                    <a:pt x="38" y="38"/>
                  </a:moveTo>
                  <a:cubicBezTo>
                    <a:pt x="43" y="44"/>
                    <a:pt x="49" y="51"/>
                    <a:pt x="54" y="59"/>
                  </a:cubicBezTo>
                  <a:cubicBezTo>
                    <a:pt x="54" y="59"/>
                    <a:pt x="54" y="59"/>
                    <a:pt x="54" y="59"/>
                  </a:cubicBezTo>
                  <a:cubicBezTo>
                    <a:pt x="45" y="45"/>
                    <a:pt x="34" y="33"/>
                    <a:pt x="24" y="24"/>
                  </a:cubicBezTo>
                  <a:cubicBezTo>
                    <a:pt x="24" y="24"/>
                    <a:pt x="24" y="24"/>
                    <a:pt x="24" y="24"/>
                  </a:cubicBezTo>
                  <a:cubicBezTo>
                    <a:pt x="29" y="28"/>
                    <a:pt x="33" y="32"/>
                    <a:pt x="38" y="38"/>
                  </a:cubicBezTo>
                  <a:close/>
                  <a:moveTo>
                    <a:pt x="6" y="8"/>
                  </a:moveTo>
                  <a:cubicBezTo>
                    <a:pt x="6" y="8"/>
                    <a:pt x="6" y="8"/>
                    <a:pt x="6" y="8"/>
                  </a:cubicBezTo>
                  <a:cubicBezTo>
                    <a:pt x="6" y="8"/>
                    <a:pt x="6" y="8"/>
                    <a:pt x="6" y="8"/>
                  </a:cubicBezTo>
                  <a:cubicBezTo>
                    <a:pt x="5" y="8"/>
                    <a:pt x="5" y="8"/>
                    <a:pt x="5" y="8"/>
                  </a:cubicBezTo>
                  <a:cubicBezTo>
                    <a:pt x="5" y="8"/>
                    <a:pt x="5" y="8"/>
                    <a:pt x="5" y="8"/>
                  </a:cubicBezTo>
                  <a:cubicBezTo>
                    <a:pt x="5" y="8"/>
                    <a:pt x="5" y="8"/>
                    <a:pt x="6" y="8"/>
                  </a:cubicBezTo>
                  <a:close/>
                  <a:moveTo>
                    <a:pt x="0" y="9"/>
                  </a:moveTo>
                  <a:cubicBezTo>
                    <a:pt x="1" y="9"/>
                    <a:pt x="1" y="9"/>
                    <a:pt x="1" y="9"/>
                  </a:cubicBezTo>
                  <a:cubicBezTo>
                    <a:pt x="0" y="9"/>
                    <a:pt x="0" y="9"/>
                    <a:pt x="0" y="9"/>
                  </a:cubicBezTo>
                  <a:cubicBezTo>
                    <a:pt x="0" y="9"/>
                    <a:pt x="0" y="9"/>
                    <a:pt x="0" y="9"/>
                  </a:cubicBezTo>
                  <a:cubicBezTo>
                    <a:pt x="0" y="9"/>
                    <a:pt x="0" y="9"/>
                    <a:pt x="0"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5" name="Freeform 31"/>
            <p:cNvSpPr/>
            <p:nvPr/>
          </p:nvSpPr>
          <p:spPr bwMode="auto">
            <a:xfrm>
              <a:off x="1178" y="1485"/>
              <a:ext cx="24" cy="54"/>
            </a:xfrm>
            <a:custGeom>
              <a:gdLst>
                <a:gd fmla="*/ 0 w 24" name="T0"/>
                <a:gd fmla="*/ 3 h 54" name="T1"/>
                <a:gd fmla="*/ 12 w 24" name="T2"/>
                <a:gd fmla="*/ 0 h 54" name="T3"/>
                <a:gd fmla="*/ 24 w 24" name="T4"/>
                <a:gd fmla="*/ 51 h 54" name="T5"/>
                <a:gd fmla="*/ 12 w 24" name="T6"/>
                <a:gd fmla="*/ 54 h 54" name="T7"/>
                <a:gd fmla="*/ 0 w 24" name="T8"/>
                <a:gd fmla="*/ 3 h 54" name="T9"/>
                <a:gd fmla="*/ 0 w 24" name="T10"/>
                <a:gd fmla="*/ 3 h 54" name="T11"/>
              </a:gdLst>
              <a:cxnLst>
                <a:cxn ang="0">
                  <a:pos x="T0" y="T1"/>
                </a:cxn>
                <a:cxn ang="0">
                  <a:pos x="T2" y="T3"/>
                </a:cxn>
                <a:cxn ang="0">
                  <a:pos x="T4" y="T5"/>
                </a:cxn>
                <a:cxn ang="0">
                  <a:pos x="T6" y="T7"/>
                </a:cxn>
                <a:cxn ang="0">
                  <a:pos x="T8" y="T9"/>
                </a:cxn>
                <a:cxn ang="0">
                  <a:pos x="T10" y="T11"/>
                </a:cxn>
              </a:cxnLst>
              <a:rect b="b" l="0" r="r" t="0"/>
              <a:pathLst>
                <a:path h="54" w="24">
                  <a:moveTo>
                    <a:pt x="0" y="3"/>
                  </a:moveTo>
                  <a:lnTo>
                    <a:pt x="12" y="0"/>
                  </a:lnTo>
                  <a:lnTo>
                    <a:pt x="24" y="51"/>
                  </a:lnTo>
                  <a:lnTo>
                    <a:pt x="12" y="54"/>
                  </a:lnTo>
                  <a:lnTo>
                    <a:pt x="0" y="3"/>
                  </a:lnTo>
                  <a:lnTo>
                    <a:pt x="0"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6" name="Freeform 32"/>
            <p:cNvSpPr/>
            <p:nvPr/>
          </p:nvSpPr>
          <p:spPr bwMode="auto">
            <a:xfrm>
              <a:off x="1172" y="1480"/>
              <a:ext cx="39" cy="65"/>
            </a:xfrm>
            <a:custGeom>
              <a:gdLst>
                <a:gd fmla="*/ 0 w 39" name="T0"/>
                <a:gd fmla="*/ 8 h 65" name="T1"/>
                <a:gd fmla="*/ 6 w 39" name="T2"/>
                <a:gd fmla="*/ 8 h 65" name="T3"/>
                <a:gd fmla="*/ 9 w 39" name="T4"/>
                <a:gd fmla="*/ 14 h 65" name="T5"/>
                <a:gd fmla="*/ 6 w 39" name="T6"/>
                <a:gd fmla="*/ 8 h 65" name="T7"/>
                <a:gd fmla="*/ 0 w 39" name="T8"/>
                <a:gd fmla="*/ 8 h 65" name="T9"/>
                <a:gd fmla="*/ 0 w 39" name="T10"/>
                <a:gd fmla="*/ 5 h 65" name="T11"/>
                <a:gd fmla="*/ 21 w 39" name="T12"/>
                <a:gd fmla="*/ 0 h 65" name="T13"/>
                <a:gd fmla="*/ 39 w 39" name="T14"/>
                <a:gd fmla="*/ 59 h 65" name="T15"/>
                <a:gd fmla="*/ 15 w 39" name="T16"/>
                <a:gd fmla="*/ 65 h 65" name="T17"/>
                <a:gd fmla="*/ 0 w 39" name="T18"/>
                <a:gd fmla="*/ 8 h 65" name="T19"/>
                <a:gd fmla="*/ 0 w 39" name="T20"/>
                <a:gd fmla="*/ 8 h 6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5" w="39">
                  <a:moveTo>
                    <a:pt x="0" y="8"/>
                  </a:moveTo>
                  <a:lnTo>
                    <a:pt x="6" y="8"/>
                  </a:lnTo>
                  <a:lnTo>
                    <a:pt x="9" y="14"/>
                  </a:lnTo>
                  <a:lnTo>
                    <a:pt x="6" y="8"/>
                  </a:lnTo>
                  <a:lnTo>
                    <a:pt x="0" y="8"/>
                  </a:lnTo>
                  <a:lnTo>
                    <a:pt x="0" y="5"/>
                  </a:lnTo>
                  <a:lnTo>
                    <a:pt x="21" y="0"/>
                  </a:lnTo>
                  <a:lnTo>
                    <a:pt x="39" y="59"/>
                  </a:lnTo>
                  <a:lnTo>
                    <a:pt x="15" y="65"/>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7" name="Freeform 33"/>
            <p:cNvSpPr/>
            <p:nvPr/>
          </p:nvSpPr>
          <p:spPr bwMode="auto">
            <a:xfrm>
              <a:off x="994" y="2128"/>
              <a:ext cx="294" cy="148"/>
            </a:xfrm>
            <a:custGeom>
              <a:gdLst>
                <a:gd fmla="*/ 53 w 99" name="T0"/>
                <a:gd fmla="*/ 49 h 50" name="T1"/>
                <a:gd fmla="*/ 36 w 99" name="T2"/>
                <a:gd fmla="*/ 28 h 50" name="T3"/>
                <a:gd fmla="*/ 36 w 99" name="T4"/>
                <a:gd fmla="*/ 28 h 50" name="T5"/>
                <a:gd fmla="*/ 27 w 99" name="T6"/>
                <a:gd fmla="*/ 5 h 50" name="T7"/>
                <a:gd fmla="*/ 27 w 99" name="T8"/>
                <a:gd fmla="*/ 5 h 50" name="T9"/>
                <a:gd fmla="*/ 27 w 99" name="T10"/>
                <a:gd fmla="*/ 5 h 50" name="T11"/>
                <a:gd fmla="*/ 27 w 99" name="T12"/>
                <a:gd fmla="*/ 5 h 50" name="T13"/>
                <a:gd fmla="*/ 25 w 99" name="T14"/>
                <a:gd fmla="*/ 4 h 50" name="T15"/>
                <a:gd fmla="*/ 25 w 99" name="T16"/>
                <a:gd fmla="*/ 4 h 50" name="T17"/>
                <a:gd fmla="*/ 1 w 99" name="T18"/>
                <a:gd fmla="*/ 9 h 50" name="T19"/>
                <a:gd fmla="*/ 1 w 99" name="T20"/>
                <a:gd fmla="*/ 9 h 50" name="T21"/>
                <a:gd fmla="*/ 0 w 99" name="T22"/>
                <a:gd fmla="*/ 5 h 50" name="T23"/>
                <a:gd fmla="*/ 25 w 99" name="T24"/>
                <a:gd fmla="*/ 0 h 50" name="T25"/>
                <a:gd fmla="*/ 25 w 99" name="T26"/>
                <a:gd fmla="*/ 0 h 50" name="T27"/>
                <a:gd fmla="*/ 29 w 99" name="T28"/>
                <a:gd fmla="*/ 1 h 50" name="T29"/>
                <a:gd fmla="*/ 29 w 99" name="T30"/>
                <a:gd fmla="*/ 1 h 50" name="T31"/>
                <a:gd fmla="*/ 31 w 99" name="T32"/>
                <a:gd fmla="*/ 4 h 50" name="T33"/>
                <a:gd fmla="*/ 31 w 99" name="T34"/>
                <a:gd fmla="*/ 4 h 50" name="T35"/>
                <a:gd fmla="*/ 40 w 99" name="T36"/>
                <a:gd fmla="*/ 26 h 50" name="T37"/>
                <a:gd fmla="*/ 40 w 99" name="T38"/>
                <a:gd fmla="*/ 26 h 50" name="T39"/>
                <a:gd fmla="*/ 54 w 99" name="T40"/>
                <a:gd fmla="*/ 46 h 50" name="T41"/>
                <a:gd fmla="*/ 54 w 99" name="T42"/>
                <a:gd fmla="*/ 46 h 50" name="T43"/>
                <a:gd fmla="*/ 54 w 99" name="T44"/>
                <a:gd fmla="*/ 46 h 50" name="T45"/>
                <a:gd fmla="*/ 54 w 99" name="T46"/>
                <a:gd fmla="*/ 46 h 50" name="T47"/>
                <a:gd fmla="*/ 64 w 99" name="T48"/>
                <a:gd fmla="*/ 39 h 50" name="T49"/>
                <a:gd fmla="*/ 64 w 99" name="T50"/>
                <a:gd fmla="*/ 39 h 50" name="T51"/>
                <a:gd fmla="*/ 78 w 99" name="T52"/>
                <a:gd fmla="*/ 25 h 50" name="T53"/>
                <a:gd fmla="*/ 78 w 99" name="T54"/>
                <a:gd fmla="*/ 25 h 50" name="T55"/>
                <a:gd fmla="*/ 96 w 99" name="T56"/>
                <a:gd fmla="*/ 3 h 50" name="T57"/>
                <a:gd fmla="*/ 96 w 99" name="T58"/>
                <a:gd fmla="*/ 3 h 50" name="T59"/>
                <a:gd fmla="*/ 99 w 99" name="T60"/>
                <a:gd fmla="*/ 6 h 50" name="T61"/>
                <a:gd fmla="*/ 67 w 99" name="T62"/>
                <a:gd fmla="*/ 42 h 50" name="T63"/>
                <a:gd fmla="*/ 67 w 99" name="T64"/>
                <a:gd fmla="*/ 42 h 50" name="T65"/>
                <a:gd fmla="*/ 54 w 99" name="T66"/>
                <a:gd fmla="*/ 50 h 50" name="T67"/>
                <a:gd fmla="*/ 54 w 99" name="T68"/>
                <a:gd fmla="*/ 50 h 50" name="T69"/>
                <a:gd fmla="*/ 53 w 99" name="T70"/>
                <a:gd fmla="*/ 49 h 5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0" w="99">
                  <a:moveTo>
                    <a:pt x="53" y="49"/>
                  </a:moveTo>
                  <a:cubicBezTo>
                    <a:pt x="47" y="47"/>
                    <a:pt x="41" y="38"/>
                    <a:pt x="36" y="28"/>
                  </a:cubicBezTo>
                  <a:cubicBezTo>
                    <a:pt x="36" y="28"/>
                    <a:pt x="36" y="28"/>
                    <a:pt x="36" y="28"/>
                  </a:cubicBezTo>
                  <a:cubicBezTo>
                    <a:pt x="31" y="18"/>
                    <a:pt x="28" y="9"/>
                    <a:pt x="27" y="5"/>
                  </a:cubicBezTo>
                  <a:cubicBezTo>
                    <a:pt x="27" y="5"/>
                    <a:pt x="27" y="5"/>
                    <a:pt x="27" y="5"/>
                  </a:cubicBezTo>
                  <a:cubicBezTo>
                    <a:pt x="27" y="5"/>
                    <a:pt x="27" y="5"/>
                    <a:pt x="27" y="5"/>
                  </a:cubicBezTo>
                  <a:cubicBezTo>
                    <a:pt x="27" y="5"/>
                    <a:pt x="27" y="5"/>
                    <a:pt x="27" y="5"/>
                  </a:cubicBezTo>
                  <a:cubicBezTo>
                    <a:pt x="27" y="4"/>
                    <a:pt x="26" y="4"/>
                    <a:pt x="25" y="4"/>
                  </a:cubicBezTo>
                  <a:cubicBezTo>
                    <a:pt x="25" y="4"/>
                    <a:pt x="25" y="4"/>
                    <a:pt x="25" y="4"/>
                  </a:cubicBezTo>
                  <a:cubicBezTo>
                    <a:pt x="17" y="4"/>
                    <a:pt x="1" y="9"/>
                    <a:pt x="1" y="9"/>
                  </a:cubicBezTo>
                  <a:cubicBezTo>
                    <a:pt x="1" y="9"/>
                    <a:pt x="1" y="9"/>
                    <a:pt x="1" y="9"/>
                  </a:cubicBezTo>
                  <a:cubicBezTo>
                    <a:pt x="0" y="5"/>
                    <a:pt x="0" y="5"/>
                    <a:pt x="0" y="5"/>
                  </a:cubicBezTo>
                  <a:cubicBezTo>
                    <a:pt x="0" y="5"/>
                    <a:pt x="16" y="0"/>
                    <a:pt x="25" y="0"/>
                  </a:cubicBezTo>
                  <a:cubicBezTo>
                    <a:pt x="25" y="0"/>
                    <a:pt x="25" y="0"/>
                    <a:pt x="25" y="0"/>
                  </a:cubicBezTo>
                  <a:cubicBezTo>
                    <a:pt x="26" y="0"/>
                    <a:pt x="28" y="0"/>
                    <a:pt x="29" y="1"/>
                  </a:cubicBezTo>
                  <a:cubicBezTo>
                    <a:pt x="29" y="1"/>
                    <a:pt x="29" y="1"/>
                    <a:pt x="29" y="1"/>
                  </a:cubicBezTo>
                  <a:cubicBezTo>
                    <a:pt x="30" y="1"/>
                    <a:pt x="31" y="3"/>
                    <a:pt x="31" y="4"/>
                  </a:cubicBezTo>
                  <a:cubicBezTo>
                    <a:pt x="31" y="4"/>
                    <a:pt x="31" y="4"/>
                    <a:pt x="31" y="4"/>
                  </a:cubicBezTo>
                  <a:cubicBezTo>
                    <a:pt x="31" y="6"/>
                    <a:pt x="35" y="17"/>
                    <a:pt x="40" y="26"/>
                  </a:cubicBezTo>
                  <a:cubicBezTo>
                    <a:pt x="40" y="26"/>
                    <a:pt x="40" y="26"/>
                    <a:pt x="40" y="26"/>
                  </a:cubicBezTo>
                  <a:cubicBezTo>
                    <a:pt x="44" y="36"/>
                    <a:pt x="51" y="45"/>
                    <a:pt x="54" y="46"/>
                  </a:cubicBezTo>
                  <a:cubicBezTo>
                    <a:pt x="54" y="46"/>
                    <a:pt x="54" y="46"/>
                    <a:pt x="54" y="46"/>
                  </a:cubicBezTo>
                  <a:cubicBezTo>
                    <a:pt x="54" y="46"/>
                    <a:pt x="54" y="46"/>
                    <a:pt x="54" y="46"/>
                  </a:cubicBezTo>
                  <a:cubicBezTo>
                    <a:pt x="54" y="46"/>
                    <a:pt x="54" y="46"/>
                    <a:pt x="54" y="46"/>
                  </a:cubicBezTo>
                  <a:cubicBezTo>
                    <a:pt x="56" y="46"/>
                    <a:pt x="60" y="43"/>
                    <a:pt x="64" y="39"/>
                  </a:cubicBezTo>
                  <a:cubicBezTo>
                    <a:pt x="64" y="39"/>
                    <a:pt x="64" y="39"/>
                    <a:pt x="64" y="39"/>
                  </a:cubicBezTo>
                  <a:cubicBezTo>
                    <a:pt x="68" y="35"/>
                    <a:pt x="73" y="30"/>
                    <a:pt x="78" y="25"/>
                  </a:cubicBezTo>
                  <a:cubicBezTo>
                    <a:pt x="78" y="25"/>
                    <a:pt x="78" y="25"/>
                    <a:pt x="78" y="25"/>
                  </a:cubicBezTo>
                  <a:cubicBezTo>
                    <a:pt x="88" y="14"/>
                    <a:pt x="96" y="3"/>
                    <a:pt x="96" y="3"/>
                  </a:cubicBezTo>
                  <a:cubicBezTo>
                    <a:pt x="96" y="3"/>
                    <a:pt x="96" y="3"/>
                    <a:pt x="96" y="3"/>
                  </a:cubicBezTo>
                  <a:cubicBezTo>
                    <a:pt x="99" y="6"/>
                    <a:pt x="99" y="6"/>
                    <a:pt x="99" y="6"/>
                  </a:cubicBezTo>
                  <a:cubicBezTo>
                    <a:pt x="99" y="6"/>
                    <a:pt x="81" y="30"/>
                    <a:pt x="67" y="42"/>
                  </a:cubicBezTo>
                  <a:cubicBezTo>
                    <a:pt x="67" y="42"/>
                    <a:pt x="67" y="42"/>
                    <a:pt x="67" y="42"/>
                  </a:cubicBezTo>
                  <a:cubicBezTo>
                    <a:pt x="62" y="46"/>
                    <a:pt x="58" y="49"/>
                    <a:pt x="54" y="50"/>
                  </a:cubicBezTo>
                  <a:cubicBezTo>
                    <a:pt x="54" y="50"/>
                    <a:pt x="54" y="50"/>
                    <a:pt x="54" y="50"/>
                  </a:cubicBezTo>
                  <a:cubicBezTo>
                    <a:pt x="54" y="50"/>
                    <a:pt x="53" y="49"/>
                    <a:pt x="53" y="4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8" name="Freeform 34"/>
            <p:cNvSpPr>
              <a:spLocks noEditPoints="1"/>
            </p:cNvSpPr>
            <p:nvPr/>
          </p:nvSpPr>
          <p:spPr bwMode="auto">
            <a:xfrm>
              <a:off x="985" y="2122"/>
              <a:ext cx="312" cy="160"/>
            </a:xfrm>
            <a:custGeom>
              <a:gdLst>
                <a:gd fmla="*/ 56 w 105" name="T0"/>
                <a:gd fmla="*/ 51 h 54" name="T1"/>
                <a:gd fmla="*/ 37 w 105" name="T2"/>
                <a:gd fmla="*/ 31 h 54" name="T3"/>
                <a:gd fmla="*/ 29 w 105" name="T4"/>
                <a:gd fmla="*/ 8 h 54" name="T5"/>
                <a:gd fmla="*/ 28 w 105" name="T6"/>
                <a:gd fmla="*/ 8 h 54" name="T7"/>
                <a:gd fmla="*/ 28 w 105" name="T8"/>
                <a:gd fmla="*/ 8 h 54" name="T9"/>
                <a:gd fmla="*/ 28 w 105" name="T10"/>
                <a:gd fmla="*/ 8 h 54" name="T11"/>
                <a:gd fmla="*/ 5 w 105" name="T12"/>
                <a:gd fmla="*/ 13 h 54" name="T13"/>
                <a:gd fmla="*/ 5 w 105" name="T14"/>
                <a:gd fmla="*/ 13 h 54" name="T15"/>
                <a:gd fmla="*/ 5 w 105" name="T16"/>
                <a:gd fmla="*/ 13 h 54" name="T17"/>
                <a:gd fmla="*/ 2 w 105" name="T18"/>
                <a:gd fmla="*/ 11 h 54" name="T19"/>
                <a:gd fmla="*/ 3 w 105" name="T20"/>
                <a:gd fmla="*/ 5 h 54" name="T21"/>
                <a:gd fmla="*/ 3 w 105" name="T22"/>
                <a:gd fmla="*/ 5 h 54" name="T23"/>
                <a:gd fmla="*/ 5 w 105" name="T24"/>
                <a:gd fmla="*/ 4 h 54" name="T25"/>
                <a:gd fmla="*/ 12 w 105" name="T26"/>
                <a:gd fmla="*/ 3 h 54" name="T27"/>
                <a:gd fmla="*/ 28 w 105" name="T28"/>
                <a:gd fmla="*/ 0 h 54" name="T29"/>
                <a:gd fmla="*/ 32 w 105" name="T30"/>
                <a:gd fmla="*/ 1 h 54" name="T31"/>
                <a:gd fmla="*/ 36 w 105" name="T32"/>
                <a:gd fmla="*/ 6 h 54" name="T33"/>
                <a:gd fmla="*/ 36 w 105" name="T34"/>
                <a:gd fmla="*/ 7 h 54" name="T35"/>
                <a:gd fmla="*/ 45 w 105" name="T36"/>
                <a:gd fmla="*/ 27 h 54" name="T37"/>
                <a:gd fmla="*/ 52 w 105" name="T38"/>
                <a:gd fmla="*/ 40 h 54" name="T39"/>
                <a:gd fmla="*/ 57 w 105" name="T40"/>
                <a:gd fmla="*/ 46 h 54" name="T41"/>
                <a:gd fmla="*/ 57 w 105" name="T42"/>
                <a:gd fmla="*/ 46 h 54" name="T43"/>
                <a:gd fmla="*/ 57 w 105" name="T44"/>
                <a:gd fmla="*/ 46 h 54" name="T45"/>
                <a:gd fmla="*/ 58 w 105" name="T46"/>
                <a:gd fmla="*/ 46 h 54" name="T47"/>
                <a:gd fmla="*/ 58 w 105" name="T48"/>
                <a:gd fmla="*/ 45 h 54" name="T49"/>
                <a:gd fmla="*/ 60 w 105" name="T50"/>
                <a:gd fmla="*/ 44 h 54" name="T51"/>
                <a:gd fmla="*/ 66 w 105" name="T52"/>
                <a:gd fmla="*/ 40 h 54" name="T53"/>
                <a:gd fmla="*/ 80 w 105" name="T54"/>
                <a:gd fmla="*/ 25 h 54" name="T55"/>
                <a:gd fmla="*/ 97 w 105" name="T56"/>
                <a:gd fmla="*/ 4 h 54" name="T57"/>
                <a:gd fmla="*/ 98 w 105" name="T58"/>
                <a:gd fmla="*/ 2 h 54" name="T59"/>
                <a:gd fmla="*/ 104 w 105" name="T60"/>
                <a:gd fmla="*/ 9 h 54" name="T61"/>
                <a:gd fmla="*/ 71 w 105" name="T62"/>
                <a:gd fmla="*/ 46 h 54" name="T63"/>
                <a:gd fmla="*/ 57 w 105" name="T64"/>
                <a:gd fmla="*/ 54 h 54" name="T65"/>
                <a:gd fmla="*/ 57 w 105" name="T66"/>
                <a:gd fmla="*/ 50 h 54" name="T67"/>
                <a:gd fmla="*/ 57 w 105" name="T68"/>
                <a:gd fmla="*/ 50 h 54" name="T69"/>
                <a:gd fmla="*/ 57 w 105" name="T70"/>
                <a:gd fmla="*/ 50 h 54" name="T71"/>
                <a:gd fmla="*/ 58 w 105" name="T72"/>
                <a:gd fmla="*/ 49 h 54" name="T73"/>
                <a:gd fmla="*/ 67 w 105" name="T74"/>
                <a:gd fmla="*/ 44 h 54" name="T75"/>
                <a:gd fmla="*/ 56 w 105" name="T76"/>
                <a:gd fmla="*/ 49 h 54" name="T77"/>
                <a:gd fmla="*/ 56 w 105" name="T78"/>
                <a:gd fmla="*/ 49 h 54" name="T79"/>
                <a:gd fmla="*/ 56 w 105" name="T80"/>
                <a:gd fmla="*/ 49 h 54" name="T81"/>
                <a:gd fmla="*/ 52 w 105" name="T82"/>
                <a:gd fmla="*/ 46 h 54" name="T83"/>
                <a:gd fmla="*/ 49 w 105" name="T84"/>
                <a:gd fmla="*/ 42 h 54" name="T85"/>
                <a:gd fmla="*/ 47 w 105" name="T86"/>
                <a:gd fmla="*/ 39 h 54" name="T87"/>
                <a:gd fmla="*/ 72 w 105" name="T88"/>
                <a:gd fmla="*/ 39 h 54" name="T89"/>
                <a:gd fmla="*/ 73 w 105" name="T90"/>
                <a:gd fmla="*/ 39 h 54" name="T91"/>
                <a:gd fmla="*/ 83 w 105" name="T92"/>
                <a:gd fmla="*/ 28 h 54" name="T93"/>
                <a:gd fmla="*/ 73 w 105" name="T94"/>
                <a:gd fmla="*/ 39 h 54" name="T95"/>
                <a:gd fmla="*/ 99 w 105" name="T96"/>
                <a:gd fmla="*/ 8 h 54" name="T97"/>
                <a:gd fmla="*/ 83 w 105" name="T98"/>
                <a:gd fmla="*/ 28 h 54" name="T99"/>
                <a:gd fmla="*/ 5 w 105" name="T100"/>
                <a:gd fmla="*/ 11 h 54" name="T101"/>
                <a:gd fmla="*/ 5 w 105" name="T102"/>
                <a:gd fmla="*/ 13 h 54" name="T103"/>
                <a:gd fmla="*/ 32 w 105" name="T104"/>
                <a:gd fmla="*/ 6 h 54" name="T105"/>
                <a:gd fmla="*/ 32 w 105" name="T106"/>
                <a:gd fmla="*/ 6 h 54" name="T107"/>
                <a:gd fmla="*/ 32 w 105" name="T108"/>
                <a:gd fmla="*/ 6 h 54" name="T109"/>
                <a:gd fmla="*/ 31 w 105" name="T110"/>
                <a:gd fmla="*/ 5 h 54" name="T111"/>
                <a:gd fmla="*/ 31 w 105" name="T112"/>
                <a:gd fmla="*/ 5 h 54" name="T113"/>
                <a:gd fmla="*/ 31 w 105" name="T114"/>
                <a:gd fmla="*/ 5 h 5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 w="105">
                  <a:moveTo>
                    <a:pt x="56" y="53"/>
                  </a:moveTo>
                  <a:cubicBezTo>
                    <a:pt x="56" y="51"/>
                    <a:pt x="56" y="51"/>
                    <a:pt x="56" y="51"/>
                  </a:cubicBezTo>
                  <a:cubicBezTo>
                    <a:pt x="55" y="53"/>
                    <a:pt x="55" y="53"/>
                    <a:pt x="55" y="53"/>
                  </a:cubicBezTo>
                  <a:cubicBezTo>
                    <a:pt x="48" y="51"/>
                    <a:pt x="43" y="41"/>
                    <a:pt x="37" y="31"/>
                  </a:cubicBezTo>
                  <a:cubicBezTo>
                    <a:pt x="37" y="31"/>
                    <a:pt x="37" y="31"/>
                    <a:pt x="37" y="31"/>
                  </a:cubicBezTo>
                  <a:cubicBezTo>
                    <a:pt x="33" y="22"/>
                    <a:pt x="30" y="13"/>
                    <a:pt x="29" y="8"/>
                  </a:cubicBezTo>
                  <a:cubicBezTo>
                    <a:pt x="29" y="8"/>
                    <a:pt x="29" y="8"/>
                    <a:pt x="29" y="8"/>
                  </a:cubicBezTo>
                  <a:cubicBezTo>
                    <a:pt x="29" y="8"/>
                    <a:pt x="28" y="8"/>
                    <a:pt x="28" y="8"/>
                  </a:cubicBezTo>
                  <a:cubicBezTo>
                    <a:pt x="28" y="8"/>
                    <a:pt x="28" y="8"/>
                    <a:pt x="28" y="8"/>
                  </a:cubicBezTo>
                  <a:cubicBezTo>
                    <a:pt x="28" y="8"/>
                    <a:pt x="28" y="8"/>
                    <a:pt x="28" y="8"/>
                  </a:cubicBezTo>
                  <a:cubicBezTo>
                    <a:pt x="28" y="8"/>
                    <a:pt x="28" y="8"/>
                    <a:pt x="28" y="8"/>
                  </a:cubicBezTo>
                  <a:cubicBezTo>
                    <a:pt x="28" y="8"/>
                    <a:pt x="28" y="8"/>
                    <a:pt x="28" y="8"/>
                  </a:cubicBezTo>
                  <a:cubicBezTo>
                    <a:pt x="21" y="8"/>
                    <a:pt x="6" y="12"/>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4" y="11"/>
                    <a:pt x="4" y="11"/>
                    <a:pt x="4" y="11"/>
                  </a:cubicBezTo>
                  <a:cubicBezTo>
                    <a:pt x="2" y="11"/>
                    <a:pt x="2" y="11"/>
                    <a:pt x="2" y="11"/>
                  </a:cubicBezTo>
                  <a:cubicBezTo>
                    <a:pt x="0" y="5"/>
                    <a:pt x="0" y="5"/>
                    <a:pt x="0" y="5"/>
                  </a:cubicBezTo>
                  <a:cubicBezTo>
                    <a:pt x="3" y="5"/>
                    <a:pt x="3" y="5"/>
                    <a:pt x="3" y="5"/>
                  </a:cubicBezTo>
                  <a:cubicBezTo>
                    <a:pt x="3" y="5"/>
                    <a:pt x="3" y="5"/>
                    <a:pt x="3" y="5"/>
                  </a:cubicBezTo>
                  <a:cubicBezTo>
                    <a:pt x="3" y="5"/>
                    <a:pt x="3" y="5"/>
                    <a:pt x="3" y="5"/>
                  </a:cubicBezTo>
                  <a:cubicBezTo>
                    <a:pt x="4" y="5"/>
                    <a:pt x="4" y="5"/>
                    <a:pt x="5" y="4"/>
                  </a:cubicBezTo>
                  <a:cubicBezTo>
                    <a:pt x="5" y="4"/>
                    <a:pt x="5" y="4"/>
                    <a:pt x="5" y="4"/>
                  </a:cubicBezTo>
                  <a:cubicBezTo>
                    <a:pt x="7" y="4"/>
                    <a:pt x="9" y="3"/>
                    <a:pt x="12" y="3"/>
                  </a:cubicBezTo>
                  <a:cubicBezTo>
                    <a:pt x="12" y="3"/>
                    <a:pt x="12" y="3"/>
                    <a:pt x="12" y="3"/>
                  </a:cubicBezTo>
                  <a:cubicBezTo>
                    <a:pt x="17" y="2"/>
                    <a:pt x="23" y="0"/>
                    <a:pt x="28" y="0"/>
                  </a:cubicBezTo>
                  <a:cubicBezTo>
                    <a:pt x="28" y="0"/>
                    <a:pt x="28" y="0"/>
                    <a:pt x="28" y="0"/>
                  </a:cubicBezTo>
                  <a:cubicBezTo>
                    <a:pt x="29" y="0"/>
                    <a:pt x="31" y="0"/>
                    <a:pt x="32" y="1"/>
                  </a:cubicBezTo>
                  <a:cubicBezTo>
                    <a:pt x="32" y="1"/>
                    <a:pt x="32" y="1"/>
                    <a:pt x="32" y="1"/>
                  </a:cubicBezTo>
                  <a:cubicBezTo>
                    <a:pt x="34" y="2"/>
                    <a:pt x="36" y="3"/>
                    <a:pt x="36" y="6"/>
                  </a:cubicBezTo>
                  <a:cubicBezTo>
                    <a:pt x="36" y="6"/>
                    <a:pt x="36" y="6"/>
                    <a:pt x="36" y="6"/>
                  </a:cubicBezTo>
                  <a:cubicBezTo>
                    <a:pt x="36" y="6"/>
                    <a:pt x="36" y="6"/>
                    <a:pt x="36" y="6"/>
                  </a:cubicBezTo>
                  <a:cubicBezTo>
                    <a:pt x="36" y="7"/>
                    <a:pt x="36" y="7"/>
                    <a:pt x="36" y="7"/>
                  </a:cubicBezTo>
                  <a:cubicBezTo>
                    <a:pt x="36" y="8"/>
                    <a:pt x="40" y="19"/>
                    <a:pt x="45" y="27"/>
                  </a:cubicBezTo>
                  <a:cubicBezTo>
                    <a:pt x="45" y="27"/>
                    <a:pt x="45" y="27"/>
                    <a:pt x="45" y="27"/>
                  </a:cubicBezTo>
                  <a:cubicBezTo>
                    <a:pt x="47" y="32"/>
                    <a:pt x="50" y="37"/>
                    <a:pt x="52" y="40"/>
                  </a:cubicBezTo>
                  <a:cubicBezTo>
                    <a:pt x="52" y="40"/>
                    <a:pt x="52" y="40"/>
                    <a:pt x="52" y="40"/>
                  </a:cubicBezTo>
                  <a:cubicBezTo>
                    <a:pt x="54" y="43"/>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7" y="46"/>
                  </a:cubicBezTo>
                  <a:cubicBezTo>
                    <a:pt x="57" y="46"/>
                    <a:pt x="57" y="46"/>
                    <a:pt x="58" y="46"/>
                  </a:cubicBezTo>
                  <a:cubicBezTo>
                    <a:pt x="58" y="46"/>
                    <a:pt x="58" y="46"/>
                    <a:pt x="58" y="46"/>
                  </a:cubicBezTo>
                  <a:cubicBezTo>
                    <a:pt x="58" y="45"/>
                    <a:pt x="58" y="45"/>
                    <a:pt x="58" y="45"/>
                  </a:cubicBezTo>
                  <a:cubicBezTo>
                    <a:pt x="58" y="45"/>
                    <a:pt x="58" y="45"/>
                    <a:pt x="58" y="45"/>
                  </a:cubicBezTo>
                  <a:cubicBezTo>
                    <a:pt x="59" y="45"/>
                    <a:pt x="59" y="45"/>
                    <a:pt x="60" y="44"/>
                  </a:cubicBezTo>
                  <a:cubicBezTo>
                    <a:pt x="60" y="44"/>
                    <a:pt x="60" y="44"/>
                    <a:pt x="60" y="44"/>
                  </a:cubicBezTo>
                  <a:cubicBezTo>
                    <a:pt x="62" y="43"/>
                    <a:pt x="64" y="42"/>
                    <a:pt x="66" y="40"/>
                  </a:cubicBezTo>
                  <a:cubicBezTo>
                    <a:pt x="66" y="40"/>
                    <a:pt x="66" y="40"/>
                    <a:pt x="66" y="40"/>
                  </a:cubicBezTo>
                  <a:cubicBezTo>
                    <a:pt x="70" y="36"/>
                    <a:pt x="75" y="31"/>
                    <a:pt x="80" y="25"/>
                  </a:cubicBezTo>
                  <a:cubicBezTo>
                    <a:pt x="80" y="25"/>
                    <a:pt x="80" y="25"/>
                    <a:pt x="80" y="25"/>
                  </a:cubicBezTo>
                  <a:cubicBezTo>
                    <a:pt x="88" y="15"/>
                    <a:pt x="96" y="5"/>
                    <a:pt x="97" y="4"/>
                  </a:cubicBezTo>
                  <a:cubicBezTo>
                    <a:pt x="97" y="4"/>
                    <a:pt x="97" y="4"/>
                    <a:pt x="97" y="4"/>
                  </a:cubicBezTo>
                  <a:cubicBezTo>
                    <a:pt x="97" y="4"/>
                    <a:pt x="97" y="4"/>
                    <a:pt x="97" y="4"/>
                  </a:cubicBezTo>
                  <a:cubicBezTo>
                    <a:pt x="98" y="2"/>
                    <a:pt x="98" y="2"/>
                    <a:pt x="98" y="2"/>
                  </a:cubicBezTo>
                  <a:cubicBezTo>
                    <a:pt x="105" y="7"/>
                    <a:pt x="105" y="7"/>
                    <a:pt x="105" y="7"/>
                  </a:cubicBezTo>
                  <a:cubicBezTo>
                    <a:pt x="104" y="9"/>
                    <a:pt x="104" y="9"/>
                    <a:pt x="104" y="9"/>
                  </a:cubicBezTo>
                  <a:cubicBezTo>
                    <a:pt x="103" y="9"/>
                    <a:pt x="85" y="33"/>
                    <a:pt x="71" y="46"/>
                  </a:cubicBezTo>
                  <a:cubicBezTo>
                    <a:pt x="71" y="46"/>
                    <a:pt x="71" y="46"/>
                    <a:pt x="71" y="46"/>
                  </a:cubicBezTo>
                  <a:cubicBezTo>
                    <a:pt x="66" y="50"/>
                    <a:pt x="62" y="53"/>
                    <a:pt x="57" y="54"/>
                  </a:cubicBezTo>
                  <a:cubicBezTo>
                    <a:pt x="57" y="54"/>
                    <a:pt x="57" y="54"/>
                    <a:pt x="57" y="54"/>
                  </a:cubicBezTo>
                  <a:cubicBezTo>
                    <a:pt x="57" y="54"/>
                    <a:pt x="56" y="53"/>
                    <a:pt x="56" y="53"/>
                  </a:cubicBezTo>
                  <a:close/>
                  <a:moveTo>
                    <a:pt x="57" y="50"/>
                  </a:moveTo>
                  <a:cubicBezTo>
                    <a:pt x="57" y="50"/>
                    <a:pt x="57" y="50"/>
                    <a:pt x="57" y="50"/>
                  </a:cubicBezTo>
                  <a:cubicBezTo>
                    <a:pt x="57" y="50"/>
                    <a:pt x="57" y="50"/>
                    <a:pt x="57" y="50"/>
                  </a:cubicBezTo>
                  <a:cubicBezTo>
                    <a:pt x="57" y="50"/>
                    <a:pt x="57" y="50"/>
                    <a:pt x="57" y="50"/>
                  </a:cubicBezTo>
                  <a:cubicBezTo>
                    <a:pt x="57" y="50"/>
                    <a:pt x="57" y="50"/>
                    <a:pt x="57" y="50"/>
                  </a:cubicBezTo>
                  <a:cubicBezTo>
                    <a:pt x="57" y="50"/>
                    <a:pt x="57" y="50"/>
                    <a:pt x="57" y="50"/>
                  </a:cubicBezTo>
                  <a:close/>
                  <a:moveTo>
                    <a:pt x="58" y="49"/>
                  </a:moveTo>
                  <a:cubicBezTo>
                    <a:pt x="61" y="49"/>
                    <a:pt x="64" y="47"/>
                    <a:pt x="67" y="44"/>
                  </a:cubicBezTo>
                  <a:cubicBezTo>
                    <a:pt x="67" y="44"/>
                    <a:pt x="67" y="44"/>
                    <a:pt x="67" y="44"/>
                  </a:cubicBezTo>
                  <a:cubicBezTo>
                    <a:pt x="64" y="47"/>
                    <a:pt x="61" y="49"/>
                    <a:pt x="58" y="49"/>
                  </a:cubicBezTo>
                  <a:close/>
                  <a:moveTo>
                    <a:pt x="56" y="49"/>
                  </a:moveTo>
                  <a:cubicBezTo>
                    <a:pt x="56" y="49"/>
                    <a:pt x="56" y="49"/>
                    <a:pt x="56" y="49"/>
                  </a:cubicBezTo>
                  <a:cubicBezTo>
                    <a:pt x="56" y="49"/>
                    <a:pt x="56" y="49"/>
                    <a:pt x="56" y="49"/>
                  </a:cubicBezTo>
                  <a:cubicBezTo>
                    <a:pt x="56" y="49"/>
                    <a:pt x="56" y="49"/>
                    <a:pt x="56" y="49"/>
                  </a:cubicBezTo>
                  <a:cubicBezTo>
                    <a:pt x="56" y="49"/>
                    <a:pt x="56" y="49"/>
                    <a:pt x="56" y="49"/>
                  </a:cubicBezTo>
                  <a:cubicBezTo>
                    <a:pt x="56" y="49"/>
                    <a:pt x="56" y="49"/>
                    <a:pt x="56" y="49"/>
                  </a:cubicBezTo>
                  <a:close/>
                  <a:moveTo>
                    <a:pt x="52" y="46"/>
                  </a:moveTo>
                  <a:cubicBezTo>
                    <a:pt x="51" y="45"/>
                    <a:pt x="50" y="44"/>
                    <a:pt x="49" y="42"/>
                  </a:cubicBezTo>
                  <a:cubicBezTo>
                    <a:pt x="49" y="42"/>
                    <a:pt x="49" y="42"/>
                    <a:pt x="49" y="42"/>
                  </a:cubicBezTo>
                  <a:cubicBezTo>
                    <a:pt x="48" y="41"/>
                    <a:pt x="47" y="40"/>
                    <a:pt x="47" y="39"/>
                  </a:cubicBezTo>
                  <a:cubicBezTo>
                    <a:pt x="47" y="39"/>
                    <a:pt x="47" y="39"/>
                    <a:pt x="47" y="39"/>
                  </a:cubicBezTo>
                  <a:cubicBezTo>
                    <a:pt x="48" y="42"/>
                    <a:pt x="50" y="44"/>
                    <a:pt x="52" y="46"/>
                  </a:cubicBezTo>
                  <a:close/>
                  <a:moveTo>
                    <a:pt x="72" y="39"/>
                  </a:moveTo>
                  <a:cubicBezTo>
                    <a:pt x="73" y="39"/>
                    <a:pt x="73" y="39"/>
                    <a:pt x="73" y="39"/>
                  </a:cubicBezTo>
                  <a:cubicBezTo>
                    <a:pt x="73" y="39"/>
                    <a:pt x="73" y="39"/>
                    <a:pt x="73" y="39"/>
                  </a:cubicBezTo>
                  <a:cubicBezTo>
                    <a:pt x="73" y="39"/>
                    <a:pt x="73" y="39"/>
                    <a:pt x="72" y="39"/>
                  </a:cubicBezTo>
                  <a:close/>
                  <a:moveTo>
                    <a:pt x="83" y="28"/>
                  </a:moveTo>
                  <a:cubicBezTo>
                    <a:pt x="79" y="32"/>
                    <a:pt x="76" y="35"/>
                    <a:pt x="73" y="39"/>
                  </a:cubicBezTo>
                  <a:cubicBezTo>
                    <a:pt x="73" y="39"/>
                    <a:pt x="73" y="39"/>
                    <a:pt x="73" y="39"/>
                  </a:cubicBezTo>
                  <a:cubicBezTo>
                    <a:pt x="83" y="28"/>
                    <a:pt x="95" y="13"/>
                    <a:pt x="99" y="8"/>
                  </a:cubicBezTo>
                  <a:cubicBezTo>
                    <a:pt x="99" y="8"/>
                    <a:pt x="99" y="8"/>
                    <a:pt x="99" y="8"/>
                  </a:cubicBezTo>
                  <a:cubicBezTo>
                    <a:pt x="99" y="8"/>
                    <a:pt x="99" y="8"/>
                    <a:pt x="99" y="8"/>
                  </a:cubicBezTo>
                  <a:cubicBezTo>
                    <a:pt x="97" y="11"/>
                    <a:pt x="90" y="20"/>
                    <a:pt x="83" y="28"/>
                  </a:cubicBezTo>
                  <a:close/>
                  <a:moveTo>
                    <a:pt x="5" y="13"/>
                  </a:moveTo>
                  <a:cubicBezTo>
                    <a:pt x="5" y="11"/>
                    <a:pt x="5" y="11"/>
                    <a:pt x="5" y="11"/>
                  </a:cubicBezTo>
                  <a:cubicBezTo>
                    <a:pt x="5" y="11"/>
                    <a:pt x="5" y="11"/>
                    <a:pt x="5" y="11"/>
                  </a:cubicBezTo>
                  <a:cubicBezTo>
                    <a:pt x="5" y="13"/>
                    <a:pt x="5" y="13"/>
                    <a:pt x="5" y="13"/>
                  </a:cubicBezTo>
                  <a:close/>
                  <a:moveTo>
                    <a:pt x="32" y="6"/>
                  </a:moveTo>
                  <a:cubicBezTo>
                    <a:pt x="32" y="6"/>
                    <a:pt x="32" y="6"/>
                    <a:pt x="32" y="6"/>
                  </a:cubicBezTo>
                  <a:cubicBezTo>
                    <a:pt x="32" y="6"/>
                    <a:pt x="32" y="6"/>
                    <a:pt x="32" y="6"/>
                  </a:cubicBezTo>
                  <a:cubicBezTo>
                    <a:pt x="32" y="6"/>
                    <a:pt x="32" y="6"/>
                    <a:pt x="32" y="6"/>
                  </a:cubicBezTo>
                  <a:cubicBezTo>
                    <a:pt x="32" y="6"/>
                    <a:pt x="32" y="6"/>
                    <a:pt x="32" y="6"/>
                  </a:cubicBezTo>
                  <a:cubicBezTo>
                    <a:pt x="32" y="6"/>
                    <a:pt x="32" y="6"/>
                    <a:pt x="32" y="6"/>
                  </a:cubicBezTo>
                  <a:close/>
                  <a:moveTo>
                    <a:pt x="31" y="5"/>
                  </a:move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ubicBezTo>
                    <a:pt x="31" y="5"/>
                    <a:pt x="31" y="5"/>
                    <a:pt x="31"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4" name="Freeform 35"/>
            <p:cNvSpPr/>
            <p:nvPr/>
          </p:nvSpPr>
          <p:spPr bwMode="auto">
            <a:xfrm>
              <a:off x="1294" y="2187"/>
              <a:ext cx="98" cy="462"/>
            </a:xfrm>
            <a:custGeom>
              <a:gdLst>
                <a:gd fmla="*/ 1 w 33" name="T0"/>
                <a:gd fmla="*/ 147 h 156" name="T1"/>
                <a:gd fmla="*/ 0 w 33" name="T2"/>
                <a:gd fmla="*/ 143 h 156" name="T3"/>
                <a:gd fmla="*/ 0 w 33" name="T4"/>
                <a:gd fmla="*/ 143 h 156" name="T5"/>
                <a:gd fmla="*/ 21 w 33" name="T6"/>
                <a:gd fmla="*/ 0 h 156" name="T7"/>
                <a:gd fmla="*/ 21 w 33" name="T8"/>
                <a:gd fmla="*/ 0 h 156" name="T9"/>
                <a:gd fmla="*/ 21 w 33" name="T10"/>
                <a:gd fmla="*/ 0 h 156" name="T11"/>
                <a:gd fmla="*/ 25 w 33" name="T12"/>
                <a:gd fmla="*/ 1 h 156" name="T13"/>
                <a:gd fmla="*/ 15 w 33" name="T14"/>
                <a:gd fmla="*/ 63 h 156" name="T15"/>
                <a:gd fmla="*/ 15 w 33" name="T16"/>
                <a:gd fmla="*/ 63 h 156" name="T17"/>
                <a:gd fmla="*/ 4 w 33" name="T18"/>
                <a:gd fmla="*/ 143 h 156" name="T19"/>
                <a:gd fmla="*/ 4 w 33" name="T20"/>
                <a:gd fmla="*/ 143 h 156" name="T21"/>
                <a:gd fmla="*/ 5 w 33" name="T22"/>
                <a:gd fmla="*/ 146 h 156" name="T23"/>
                <a:gd fmla="*/ 5 w 33" name="T24"/>
                <a:gd fmla="*/ 146 h 156" name="T25"/>
                <a:gd fmla="*/ 17 w 33" name="T26"/>
                <a:gd fmla="*/ 152 h 156" name="T27"/>
                <a:gd fmla="*/ 17 w 33" name="T28"/>
                <a:gd fmla="*/ 152 h 156" name="T29"/>
                <a:gd fmla="*/ 32 w 33" name="T30"/>
                <a:gd fmla="*/ 150 h 156" name="T31"/>
                <a:gd fmla="*/ 32 w 33" name="T32"/>
                <a:gd fmla="*/ 150 h 156" name="T33"/>
                <a:gd fmla="*/ 33 w 33" name="T34"/>
                <a:gd fmla="*/ 153 h 156" name="T35"/>
                <a:gd fmla="*/ 17 w 33" name="T36"/>
                <a:gd fmla="*/ 156 h 156" name="T37"/>
                <a:gd fmla="*/ 17 w 33" name="T38"/>
                <a:gd fmla="*/ 156 h 156" name="T39"/>
                <a:gd fmla="*/ 1 w 33" name="T40"/>
                <a:gd fmla="*/ 147 h 15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56" w="33">
                  <a:moveTo>
                    <a:pt x="1" y="147"/>
                  </a:moveTo>
                  <a:cubicBezTo>
                    <a:pt x="1" y="146"/>
                    <a:pt x="0" y="145"/>
                    <a:pt x="0" y="143"/>
                  </a:cubicBezTo>
                  <a:cubicBezTo>
                    <a:pt x="0" y="143"/>
                    <a:pt x="0" y="143"/>
                    <a:pt x="0" y="143"/>
                  </a:cubicBezTo>
                  <a:cubicBezTo>
                    <a:pt x="1" y="118"/>
                    <a:pt x="21" y="1"/>
                    <a:pt x="21" y="0"/>
                  </a:cubicBezTo>
                  <a:cubicBezTo>
                    <a:pt x="21" y="0"/>
                    <a:pt x="21" y="0"/>
                    <a:pt x="21" y="0"/>
                  </a:cubicBezTo>
                  <a:cubicBezTo>
                    <a:pt x="21" y="0"/>
                    <a:pt x="21" y="0"/>
                    <a:pt x="21" y="0"/>
                  </a:cubicBezTo>
                  <a:cubicBezTo>
                    <a:pt x="25" y="1"/>
                    <a:pt x="25" y="1"/>
                    <a:pt x="25" y="1"/>
                  </a:cubicBezTo>
                  <a:cubicBezTo>
                    <a:pt x="25" y="1"/>
                    <a:pt x="20" y="31"/>
                    <a:pt x="15" y="63"/>
                  </a:cubicBezTo>
                  <a:cubicBezTo>
                    <a:pt x="15" y="63"/>
                    <a:pt x="15" y="63"/>
                    <a:pt x="15" y="63"/>
                  </a:cubicBezTo>
                  <a:cubicBezTo>
                    <a:pt x="10" y="95"/>
                    <a:pt x="4" y="131"/>
                    <a:pt x="4" y="143"/>
                  </a:cubicBezTo>
                  <a:cubicBezTo>
                    <a:pt x="4" y="143"/>
                    <a:pt x="4" y="143"/>
                    <a:pt x="4" y="143"/>
                  </a:cubicBezTo>
                  <a:cubicBezTo>
                    <a:pt x="4" y="145"/>
                    <a:pt x="5" y="146"/>
                    <a:pt x="5" y="146"/>
                  </a:cubicBezTo>
                  <a:cubicBezTo>
                    <a:pt x="5" y="146"/>
                    <a:pt x="5" y="146"/>
                    <a:pt x="5" y="146"/>
                  </a:cubicBezTo>
                  <a:cubicBezTo>
                    <a:pt x="6" y="150"/>
                    <a:pt x="10" y="152"/>
                    <a:pt x="17" y="152"/>
                  </a:cubicBezTo>
                  <a:cubicBezTo>
                    <a:pt x="17" y="152"/>
                    <a:pt x="17" y="152"/>
                    <a:pt x="17" y="152"/>
                  </a:cubicBezTo>
                  <a:cubicBezTo>
                    <a:pt x="24" y="152"/>
                    <a:pt x="32" y="150"/>
                    <a:pt x="32" y="150"/>
                  </a:cubicBezTo>
                  <a:cubicBezTo>
                    <a:pt x="32" y="150"/>
                    <a:pt x="32" y="150"/>
                    <a:pt x="32" y="150"/>
                  </a:cubicBezTo>
                  <a:cubicBezTo>
                    <a:pt x="33" y="153"/>
                    <a:pt x="33" y="153"/>
                    <a:pt x="33" y="153"/>
                  </a:cubicBezTo>
                  <a:cubicBezTo>
                    <a:pt x="33" y="153"/>
                    <a:pt x="25" y="156"/>
                    <a:pt x="17" y="156"/>
                  </a:cubicBezTo>
                  <a:cubicBezTo>
                    <a:pt x="17" y="156"/>
                    <a:pt x="17" y="156"/>
                    <a:pt x="17" y="156"/>
                  </a:cubicBezTo>
                  <a:cubicBezTo>
                    <a:pt x="10" y="156"/>
                    <a:pt x="3" y="154"/>
                    <a:pt x="1"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5" name="Freeform 36"/>
            <p:cNvSpPr>
              <a:spLocks noEditPoints="1"/>
            </p:cNvSpPr>
            <p:nvPr/>
          </p:nvSpPr>
          <p:spPr bwMode="auto">
            <a:xfrm>
              <a:off x="1288" y="2181"/>
              <a:ext cx="110" cy="474"/>
            </a:xfrm>
            <a:custGeom>
              <a:gdLst>
                <a:gd fmla="*/ 3 w 37" name="T0"/>
                <a:gd fmla="*/ 149 h 160" name="T1"/>
                <a:gd fmla="*/ 0 w 37" name="T2"/>
                <a:gd fmla="*/ 145 h 160" name="T3"/>
                <a:gd fmla="*/ 21 w 37" name="T4"/>
                <a:gd fmla="*/ 2 h 160" name="T5"/>
                <a:gd fmla="*/ 21 w 37" name="T6"/>
                <a:gd fmla="*/ 2 h 160" name="T7"/>
                <a:gd fmla="*/ 23 w 37" name="T8"/>
                <a:gd fmla="*/ 0 h 160" name="T9"/>
                <a:gd fmla="*/ 30 w 37" name="T10"/>
                <a:gd fmla="*/ 2 h 160" name="T11"/>
                <a:gd fmla="*/ 29 w 37" name="T12"/>
                <a:gd fmla="*/ 4 h 160" name="T13"/>
                <a:gd fmla="*/ 29 w 37" name="T14"/>
                <a:gd fmla="*/ 5 h 160" name="T15"/>
                <a:gd fmla="*/ 28 w 37" name="T16"/>
                <a:gd fmla="*/ 9 h 160" name="T17"/>
                <a:gd fmla="*/ 26 w 37" name="T18"/>
                <a:gd fmla="*/ 22 h 160" name="T19"/>
                <a:gd fmla="*/ 19 w 37" name="T20"/>
                <a:gd fmla="*/ 65 h 160" name="T21"/>
                <a:gd fmla="*/ 8 w 37" name="T22"/>
                <a:gd fmla="*/ 145 h 160" name="T23"/>
                <a:gd fmla="*/ 8 w 37" name="T24"/>
                <a:gd fmla="*/ 145 h 160" name="T25"/>
                <a:gd fmla="*/ 9 w 37" name="T26"/>
                <a:gd fmla="*/ 148 h 160" name="T27"/>
                <a:gd fmla="*/ 19 w 37" name="T28"/>
                <a:gd fmla="*/ 152 h 160" name="T29"/>
                <a:gd fmla="*/ 19 w 37" name="T30"/>
                <a:gd fmla="*/ 152 h 160" name="T31"/>
                <a:gd fmla="*/ 33 w 37" name="T32"/>
                <a:gd fmla="*/ 150 h 160" name="T33"/>
                <a:gd fmla="*/ 33 w 37" name="T34"/>
                <a:gd fmla="*/ 150 h 160" name="T35"/>
                <a:gd fmla="*/ 34 w 37" name="T36"/>
                <a:gd fmla="*/ 150 h 160" name="T37"/>
                <a:gd fmla="*/ 37 w 37" name="T38"/>
                <a:gd fmla="*/ 157 h 160" name="T39"/>
                <a:gd fmla="*/ 35 w 37" name="T40"/>
                <a:gd fmla="*/ 157 h 160" name="T41"/>
                <a:gd fmla="*/ 34 w 37" name="T42"/>
                <a:gd fmla="*/ 158 h 160" name="T43"/>
                <a:gd fmla="*/ 30 w 37" name="T44"/>
                <a:gd fmla="*/ 158 h 160" name="T45"/>
                <a:gd fmla="*/ 19 w 37" name="T46"/>
                <a:gd fmla="*/ 160 h 160" name="T47"/>
                <a:gd fmla="*/ 18 w 37" name="T48"/>
                <a:gd fmla="*/ 160 h 160" name="T49"/>
                <a:gd fmla="*/ 1 w 37" name="T50"/>
                <a:gd fmla="*/ 150 h 160" name="T51"/>
                <a:gd fmla="*/ 19 w 37" name="T52"/>
                <a:gd fmla="*/ 156 h 160" name="T53"/>
                <a:gd fmla="*/ 13 w 37" name="T54"/>
                <a:gd fmla="*/ 155 h 160" name="T55"/>
                <a:gd fmla="*/ 19 w 37" name="T56"/>
                <a:gd fmla="*/ 156 h 160" name="T57"/>
                <a:gd fmla="*/ 27 w 37" name="T58"/>
                <a:gd fmla="*/ 155 h 160" name="T59"/>
                <a:gd fmla="*/ 32 w 37" name="T60"/>
                <a:gd fmla="*/ 154 h 160" name="T61"/>
                <a:gd fmla="*/ 29 w 37" name="T62"/>
                <a:gd fmla="*/ 155 h 160" name="T63"/>
                <a:gd fmla="*/ 5 w 37" name="T64"/>
                <a:gd fmla="*/ 149 h 160" name="T65"/>
                <a:gd fmla="*/ 5 w 37" name="T66"/>
                <a:gd fmla="*/ 148 h 160" name="T67"/>
                <a:gd fmla="*/ 5 w 37" name="T68"/>
                <a:gd fmla="*/ 149 h 160" name="T69"/>
                <a:gd fmla="*/ 5 w 37" name="T70"/>
                <a:gd fmla="*/ 149 h 160" name="T71"/>
                <a:gd fmla="*/ 4 w 37" name="T72"/>
                <a:gd fmla="*/ 145 h 160" name="T73"/>
                <a:gd fmla="*/ 4 w 37" name="T74"/>
                <a:gd fmla="*/ 145 h 160" name="T75"/>
                <a:gd fmla="*/ 15 w 37" name="T76"/>
                <a:gd fmla="*/ 65 h 160" name="T77"/>
                <a:gd fmla="*/ 12 w 37" name="T78"/>
                <a:gd fmla="*/ 85 h 160" name="T79"/>
                <a:gd fmla="*/ 15 w 37" name="T80"/>
                <a:gd fmla="*/ 65 h 160" name="T81"/>
                <a:gd fmla="*/ 17 w 37" name="T82"/>
                <a:gd fmla="*/ 53 h 1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60" w="37">
                  <a:moveTo>
                    <a:pt x="1" y="150"/>
                  </a:moveTo>
                  <a:cubicBezTo>
                    <a:pt x="3" y="149"/>
                    <a:pt x="3" y="149"/>
                    <a:pt x="3" y="149"/>
                  </a:cubicBezTo>
                  <a:cubicBezTo>
                    <a:pt x="1" y="150"/>
                    <a:pt x="1" y="150"/>
                    <a:pt x="1" y="150"/>
                  </a:cubicBezTo>
                  <a:cubicBezTo>
                    <a:pt x="1" y="148"/>
                    <a:pt x="0" y="147"/>
                    <a:pt x="0" y="145"/>
                  </a:cubicBezTo>
                  <a:cubicBezTo>
                    <a:pt x="0" y="145"/>
                    <a:pt x="0" y="145"/>
                    <a:pt x="0" y="145"/>
                  </a:cubicBezTo>
                  <a:cubicBezTo>
                    <a:pt x="1" y="120"/>
                    <a:pt x="20" y="10"/>
                    <a:pt x="21" y="2"/>
                  </a:cubicBezTo>
                  <a:cubicBezTo>
                    <a:pt x="21" y="2"/>
                    <a:pt x="21" y="2"/>
                    <a:pt x="21" y="2"/>
                  </a:cubicBezTo>
                  <a:cubicBezTo>
                    <a:pt x="21" y="2"/>
                    <a:pt x="21" y="2"/>
                    <a:pt x="21" y="2"/>
                  </a:cubicBezTo>
                  <a:cubicBezTo>
                    <a:pt x="21" y="0"/>
                    <a:pt x="21" y="0"/>
                    <a:pt x="21" y="0"/>
                  </a:cubicBezTo>
                  <a:cubicBezTo>
                    <a:pt x="23" y="0"/>
                    <a:pt x="23" y="0"/>
                    <a:pt x="23" y="0"/>
                  </a:cubicBezTo>
                  <a:cubicBezTo>
                    <a:pt x="23" y="0"/>
                    <a:pt x="23" y="0"/>
                    <a:pt x="23" y="0"/>
                  </a:cubicBezTo>
                  <a:cubicBezTo>
                    <a:pt x="30" y="2"/>
                    <a:pt x="30" y="2"/>
                    <a:pt x="30" y="2"/>
                  </a:cubicBezTo>
                  <a:cubicBezTo>
                    <a:pt x="29" y="4"/>
                    <a:pt x="29" y="4"/>
                    <a:pt x="29" y="4"/>
                  </a:cubicBezTo>
                  <a:cubicBezTo>
                    <a:pt x="29" y="4"/>
                    <a:pt x="29" y="4"/>
                    <a:pt x="29" y="4"/>
                  </a:cubicBezTo>
                  <a:cubicBezTo>
                    <a:pt x="29" y="4"/>
                    <a:pt x="29" y="4"/>
                    <a:pt x="29" y="5"/>
                  </a:cubicBezTo>
                  <a:cubicBezTo>
                    <a:pt x="29" y="5"/>
                    <a:pt x="29" y="5"/>
                    <a:pt x="29" y="5"/>
                  </a:cubicBezTo>
                  <a:cubicBezTo>
                    <a:pt x="29" y="6"/>
                    <a:pt x="28" y="7"/>
                    <a:pt x="28" y="9"/>
                  </a:cubicBezTo>
                  <a:cubicBezTo>
                    <a:pt x="28" y="9"/>
                    <a:pt x="28" y="9"/>
                    <a:pt x="28" y="9"/>
                  </a:cubicBezTo>
                  <a:cubicBezTo>
                    <a:pt x="28" y="12"/>
                    <a:pt x="27" y="17"/>
                    <a:pt x="26" y="22"/>
                  </a:cubicBezTo>
                  <a:cubicBezTo>
                    <a:pt x="26" y="22"/>
                    <a:pt x="26" y="22"/>
                    <a:pt x="26" y="22"/>
                  </a:cubicBezTo>
                  <a:cubicBezTo>
                    <a:pt x="24" y="34"/>
                    <a:pt x="21" y="49"/>
                    <a:pt x="19" y="65"/>
                  </a:cubicBezTo>
                  <a:cubicBezTo>
                    <a:pt x="19" y="65"/>
                    <a:pt x="19" y="65"/>
                    <a:pt x="19" y="65"/>
                  </a:cubicBezTo>
                  <a:cubicBezTo>
                    <a:pt x="14" y="97"/>
                    <a:pt x="9" y="133"/>
                    <a:pt x="8" y="145"/>
                  </a:cubicBezTo>
                  <a:cubicBezTo>
                    <a:pt x="8" y="145"/>
                    <a:pt x="8" y="145"/>
                    <a:pt x="8" y="145"/>
                  </a:cubicBezTo>
                  <a:cubicBezTo>
                    <a:pt x="9" y="145"/>
                    <a:pt x="9" y="145"/>
                    <a:pt x="9" y="145"/>
                  </a:cubicBezTo>
                  <a:cubicBezTo>
                    <a:pt x="8" y="145"/>
                    <a:pt x="8" y="145"/>
                    <a:pt x="8" y="145"/>
                  </a:cubicBezTo>
                  <a:cubicBezTo>
                    <a:pt x="8" y="145"/>
                    <a:pt x="8" y="145"/>
                    <a:pt x="8" y="145"/>
                  </a:cubicBezTo>
                  <a:cubicBezTo>
                    <a:pt x="8" y="147"/>
                    <a:pt x="9" y="148"/>
                    <a:pt x="9" y="148"/>
                  </a:cubicBezTo>
                  <a:cubicBezTo>
                    <a:pt x="9" y="148"/>
                    <a:pt x="9" y="148"/>
                    <a:pt x="9" y="148"/>
                  </a:cubicBezTo>
                  <a:cubicBezTo>
                    <a:pt x="9" y="150"/>
                    <a:pt x="13" y="152"/>
                    <a:pt x="19" y="152"/>
                  </a:cubicBezTo>
                  <a:cubicBezTo>
                    <a:pt x="19" y="152"/>
                    <a:pt x="19" y="152"/>
                    <a:pt x="19" y="152"/>
                  </a:cubicBezTo>
                  <a:cubicBezTo>
                    <a:pt x="19" y="152"/>
                    <a:pt x="19" y="152"/>
                    <a:pt x="19" y="152"/>
                  </a:cubicBezTo>
                  <a:cubicBezTo>
                    <a:pt x="26" y="152"/>
                    <a:pt x="33" y="150"/>
                    <a:pt x="33" y="150"/>
                  </a:cubicBezTo>
                  <a:cubicBezTo>
                    <a:pt x="33" y="150"/>
                    <a:pt x="33" y="150"/>
                    <a:pt x="33" y="150"/>
                  </a:cubicBezTo>
                  <a:cubicBezTo>
                    <a:pt x="33" y="150"/>
                    <a:pt x="33" y="150"/>
                    <a:pt x="33" y="150"/>
                  </a:cubicBezTo>
                  <a:cubicBezTo>
                    <a:pt x="33" y="150"/>
                    <a:pt x="33" y="150"/>
                    <a:pt x="33" y="150"/>
                  </a:cubicBezTo>
                  <a:cubicBezTo>
                    <a:pt x="33" y="150"/>
                    <a:pt x="33" y="150"/>
                    <a:pt x="34" y="150"/>
                  </a:cubicBezTo>
                  <a:cubicBezTo>
                    <a:pt x="34" y="150"/>
                    <a:pt x="34" y="150"/>
                    <a:pt x="34" y="150"/>
                  </a:cubicBezTo>
                  <a:cubicBezTo>
                    <a:pt x="35" y="150"/>
                    <a:pt x="35" y="150"/>
                    <a:pt x="35" y="150"/>
                  </a:cubicBezTo>
                  <a:cubicBezTo>
                    <a:pt x="37" y="157"/>
                    <a:pt x="37" y="157"/>
                    <a:pt x="37" y="157"/>
                  </a:cubicBezTo>
                  <a:cubicBezTo>
                    <a:pt x="35" y="157"/>
                    <a:pt x="35" y="157"/>
                    <a:pt x="35" y="157"/>
                  </a:cubicBezTo>
                  <a:cubicBezTo>
                    <a:pt x="35" y="157"/>
                    <a:pt x="35" y="157"/>
                    <a:pt x="35" y="157"/>
                  </a:cubicBezTo>
                  <a:cubicBezTo>
                    <a:pt x="35" y="157"/>
                    <a:pt x="35" y="157"/>
                    <a:pt x="35" y="157"/>
                  </a:cubicBezTo>
                  <a:cubicBezTo>
                    <a:pt x="35" y="157"/>
                    <a:pt x="34" y="158"/>
                    <a:pt x="34" y="158"/>
                  </a:cubicBezTo>
                  <a:cubicBezTo>
                    <a:pt x="34" y="158"/>
                    <a:pt x="34" y="158"/>
                    <a:pt x="34" y="158"/>
                  </a:cubicBezTo>
                  <a:cubicBezTo>
                    <a:pt x="33" y="158"/>
                    <a:pt x="32" y="158"/>
                    <a:pt x="30" y="158"/>
                  </a:cubicBezTo>
                  <a:cubicBezTo>
                    <a:pt x="30" y="158"/>
                    <a:pt x="30" y="158"/>
                    <a:pt x="30" y="158"/>
                  </a:cubicBezTo>
                  <a:cubicBezTo>
                    <a:pt x="27" y="159"/>
                    <a:pt x="23" y="160"/>
                    <a:pt x="19" y="160"/>
                  </a:cubicBezTo>
                  <a:cubicBezTo>
                    <a:pt x="19" y="160"/>
                    <a:pt x="19" y="160"/>
                    <a:pt x="19" y="160"/>
                  </a:cubicBezTo>
                  <a:cubicBezTo>
                    <a:pt x="19" y="160"/>
                    <a:pt x="18" y="160"/>
                    <a:pt x="18" y="160"/>
                  </a:cubicBezTo>
                  <a:cubicBezTo>
                    <a:pt x="18" y="160"/>
                    <a:pt x="18" y="160"/>
                    <a:pt x="18" y="160"/>
                  </a:cubicBezTo>
                  <a:cubicBezTo>
                    <a:pt x="12" y="160"/>
                    <a:pt x="4" y="158"/>
                    <a:pt x="1" y="150"/>
                  </a:cubicBezTo>
                  <a:close/>
                  <a:moveTo>
                    <a:pt x="19" y="156"/>
                  </a:moveTo>
                  <a:cubicBezTo>
                    <a:pt x="19" y="156"/>
                    <a:pt x="19" y="156"/>
                    <a:pt x="19" y="156"/>
                  </a:cubicBezTo>
                  <a:cubicBezTo>
                    <a:pt x="19" y="156"/>
                    <a:pt x="19" y="156"/>
                    <a:pt x="19" y="156"/>
                  </a:cubicBezTo>
                  <a:cubicBezTo>
                    <a:pt x="17" y="156"/>
                    <a:pt x="15" y="155"/>
                    <a:pt x="13" y="155"/>
                  </a:cubicBezTo>
                  <a:cubicBezTo>
                    <a:pt x="13" y="155"/>
                    <a:pt x="13" y="155"/>
                    <a:pt x="13" y="155"/>
                  </a:cubicBezTo>
                  <a:cubicBezTo>
                    <a:pt x="15" y="155"/>
                    <a:pt x="17" y="156"/>
                    <a:pt x="19" y="156"/>
                  </a:cubicBezTo>
                  <a:close/>
                  <a:moveTo>
                    <a:pt x="29" y="155"/>
                  </a:moveTo>
                  <a:cubicBezTo>
                    <a:pt x="28" y="155"/>
                    <a:pt x="28" y="155"/>
                    <a:pt x="27" y="155"/>
                  </a:cubicBezTo>
                  <a:cubicBezTo>
                    <a:pt x="27" y="155"/>
                    <a:pt x="27" y="155"/>
                    <a:pt x="27" y="155"/>
                  </a:cubicBezTo>
                  <a:cubicBezTo>
                    <a:pt x="29" y="155"/>
                    <a:pt x="30" y="154"/>
                    <a:pt x="32" y="154"/>
                  </a:cubicBezTo>
                  <a:cubicBezTo>
                    <a:pt x="32" y="154"/>
                    <a:pt x="32" y="154"/>
                    <a:pt x="32" y="154"/>
                  </a:cubicBezTo>
                  <a:cubicBezTo>
                    <a:pt x="31" y="154"/>
                    <a:pt x="30" y="154"/>
                    <a:pt x="29" y="155"/>
                  </a:cubicBezTo>
                  <a:close/>
                  <a:moveTo>
                    <a:pt x="5" y="149"/>
                  </a:moveTo>
                  <a:cubicBezTo>
                    <a:pt x="5" y="149"/>
                    <a:pt x="5" y="149"/>
                    <a:pt x="5" y="149"/>
                  </a:cubicBezTo>
                  <a:cubicBezTo>
                    <a:pt x="5" y="149"/>
                    <a:pt x="5" y="149"/>
                    <a:pt x="5" y="149"/>
                  </a:cubicBezTo>
                  <a:cubicBezTo>
                    <a:pt x="5" y="149"/>
                    <a:pt x="5" y="148"/>
                    <a:pt x="5" y="148"/>
                  </a:cubicBezTo>
                  <a:cubicBezTo>
                    <a:pt x="5" y="148"/>
                    <a:pt x="5" y="148"/>
                    <a:pt x="5" y="148"/>
                  </a:cubicBezTo>
                  <a:cubicBezTo>
                    <a:pt x="5" y="148"/>
                    <a:pt x="5" y="149"/>
                    <a:pt x="5" y="149"/>
                  </a:cubicBezTo>
                  <a:cubicBezTo>
                    <a:pt x="5" y="149"/>
                    <a:pt x="5" y="149"/>
                    <a:pt x="5" y="149"/>
                  </a:cubicBezTo>
                  <a:cubicBezTo>
                    <a:pt x="5" y="149"/>
                    <a:pt x="5" y="149"/>
                    <a:pt x="5" y="149"/>
                  </a:cubicBezTo>
                  <a:cubicBezTo>
                    <a:pt x="5" y="149"/>
                    <a:pt x="5" y="149"/>
                    <a:pt x="5" y="149"/>
                  </a:cubicBezTo>
                  <a:close/>
                  <a:moveTo>
                    <a:pt x="4" y="145"/>
                  </a:moveTo>
                  <a:cubicBezTo>
                    <a:pt x="4" y="145"/>
                    <a:pt x="4" y="145"/>
                    <a:pt x="4" y="145"/>
                  </a:cubicBezTo>
                  <a:cubicBezTo>
                    <a:pt x="4" y="145"/>
                    <a:pt x="4" y="145"/>
                    <a:pt x="4" y="145"/>
                  </a:cubicBezTo>
                  <a:cubicBezTo>
                    <a:pt x="4" y="145"/>
                    <a:pt x="4" y="145"/>
                    <a:pt x="4" y="145"/>
                  </a:cubicBezTo>
                  <a:close/>
                  <a:moveTo>
                    <a:pt x="15" y="65"/>
                  </a:moveTo>
                  <a:cubicBezTo>
                    <a:pt x="14" y="71"/>
                    <a:pt x="13" y="78"/>
                    <a:pt x="12" y="85"/>
                  </a:cubicBezTo>
                  <a:cubicBezTo>
                    <a:pt x="12" y="85"/>
                    <a:pt x="12" y="85"/>
                    <a:pt x="12" y="85"/>
                  </a:cubicBezTo>
                  <a:cubicBezTo>
                    <a:pt x="13" y="78"/>
                    <a:pt x="14" y="71"/>
                    <a:pt x="15" y="65"/>
                  </a:cubicBezTo>
                  <a:cubicBezTo>
                    <a:pt x="15" y="65"/>
                    <a:pt x="15" y="65"/>
                    <a:pt x="15" y="65"/>
                  </a:cubicBezTo>
                  <a:cubicBezTo>
                    <a:pt x="15" y="61"/>
                    <a:pt x="16" y="57"/>
                    <a:pt x="17" y="53"/>
                  </a:cubicBezTo>
                  <a:cubicBezTo>
                    <a:pt x="17" y="53"/>
                    <a:pt x="17" y="53"/>
                    <a:pt x="17" y="53"/>
                  </a:cubicBezTo>
                  <a:cubicBezTo>
                    <a:pt x="16" y="57"/>
                    <a:pt x="15" y="61"/>
                    <a:pt x="15" y="6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extLst>
      <p:ext uri="{BB962C8B-B14F-4D97-AF65-F5344CB8AC3E}">
        <p14:creationId val="509836966"/>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9"/>
                                        </p:tgtEl>
                                        <p:attrNameLst>
                                          <p:attrName>style.visibility</p:attrName>
                                        </p:attrNameLst>
                                      </p:cBhvr>
                                      <p:to>
                                        <p:strVal val="visible"/>
                                      </p:to>
                                    </p:set>
                                    <p:animEffect filter="wipe(left)" transition="in">
                                      <p:cBhvr>
                                        <p:cTn dur="500" id="7"/>
                                        <p:tgtEl>
                                          <p:spTgt spid="49"/>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0"/>
                                        </p:tgtEl>
                                        <p:attrNameLst>
                                          <p:attrName>style.visibility</p:attrName>
                                        </p:attrNameLst>
                                      </p:cBhvr>
                                      <p:to>
                                        <p:strVal val="visible"/>
                                      </p:to>
                                    </p:set>
                                    <p:animEffect filter="wipe(left)" transition="in">
                                      <p:cBhvr>
                                        <p:cTn dur="500" id="10"/>
                                        <p:tgtEl>
                                          <p:spTgt spid="50"/>
                                        </p:tgtEl>
                                      </p:cBhvr>
                                    </p:animEffect>
                                  </p:childTnLst>
                                </p:cTn>
                              </p:par>
                            </p:childTnLst>
                          </p:cTn>
                        </p:par>
                        <p:par>
                          <p:cTn fill="hold" id="11" nodeType="afterGroup">
                            <p:stCondLst>
                              <p:cond delay="500"/>
                            </p:stCondLst>
                            <p:childTnLst>
                              <p:par>
                                <p:cTn fill="hold" grpId="0" id="12" nodeType="afterEffect" presetClass="entr" presetID="10" presetSubtype="0">
                                  <p:stCondLst>
                                    <p:cond delay="0"/>
                                  </p:stCondLst>
                                  <p:childTnLst>
                                    <p:set>
                                      <p:cBhvr>
                                        <p:cTn dur="1" fill="hold" id="13">
                                          <p:stCondLst>
                                            <p:cond delay="0"/>
                                          </p:stCondLst>
                                        </p:cTn>
                                        <p:tgtEl>
                                          <p:spTgt spid="51"/>
                                        </p:tgtEl>
                                        <p:attrNameLst>
                                          <p:attrName>style.visibility</p:attrName>
                                        </p:attrNameLst>
                                      </p:cBhvr>
                                      <p:to>
                                        <p:strVal val="visible"/>
                                      </p:to>
                                    </p:set>
                                    <p:animEffect filter="fade" transition="in">
                                      <p:cBhvr>
                                        <p:cTn dur="500" id="14"/>
                                        <p:tgtEl>
                                          <p:spTgt spid="51"/>
                                        </p:tgtEl>
                                      </p:cBhvr>
                                    </p:animEffect>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4"/>
                                        </p:tgtEl>
                                        <p:attrNameLst>
                                          <p:attrName>style.visibility</p:attrName>
                                        </p:attrNameLst>
                                      </p:cBhvr>
                                      <p:to>
                                        <p:strVal val="visible"/>
                                      </p:to>
                                    </p:set>
                                    <p:animEffect filter="fade" transition="in">
                                      <p:cBhvr>
                                        <p:cTn dur="1000" id="18"/>
                                        <p:tgtEl>
                                          <p:spTgt spid="4"/>
                                        </p:tgtEl>
                                      </p:cBhvr>
                                    </p:animEffect>
                                    <p:anim calcmode="lin" valueType="num">
                                      <p:cBhvr>
                                        <p:cTn dur="1000" fill="hold" id="19"/>
                                        <p:tgtEl>
                                          <p:spTgt spid="4"/>
                                        </p:tgtEl>
                                        <p:attrNameLst>
                                          <p:attrName>ppt_x</p:attrName>
                                        </p:attrNameLst>
                                      </p:cBhvr>
                                      <p:tavLst>
                                        <p:tav tm="0">
                                          <p:val>
                                            <p:strVal val="#ppt_x"/>
                                          </p:val>
                                        </p:tav>
                                        <p:tav tm="100000">
                                          <p:val>
                                            <p:strVal val="#ppt_x"/>
                                          </p:val>
                                        </p:tav>
                                      </p:tavLst>
                                    </p:anim>
                                    <p:anim calcmode="lin" valueType="num">
                                      <p:cBhvr>
                                        <p:cTn dur="1000" fill="hold" id="20"/>
                                        <p:tgtEl>
                                          <p:spTgt spid="4"/>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56" presetSubtype="0">
                                  <p:stCondLst>
                                    <p:cond delay="0"/>
                                  </p:stCondLst>
                                  <p:iterate type="lt">
                                    <p:tmPct val="10000"/>
                                  </p:iterate>
                                  <p:childTnLst>
                                    <p:set>
                                      <p:cBhvr>
                                        <p:cTn dur="1" fill="hold" id="23">
                                          <p:stCondLst>
                                            <p:cond delay="0"/>
                                          </p:stCondLst>
                                        </p:cTn>
                                        <p:tgtEl>
                                          <p:spTgt spid="162"/>
                                        </p:tgtEl>
                                        <p:attrNameLst>
                                          <p:attrName>style.visibility</p:attrName>
                                        </p:attrNameLst>
                                      </p:cBhvr>
                                      <p:to>
                                        <p:strVal val="visible"/>
                                      </p:to>
                                    </p:set>
                                    <p:anim by="(-#ppt_w*2)" calcmode="lin" valueType="num">
                                      <p:cBhvr rctx="PPT">
                                        <p:cTn autoRev="1" dur="500" fill="hold" id="24">
                                          <p:stCondLst>
                                            <p:cond delay="0"/>
                                          </p:stCondLst>
                                        </p:cTn>
                                        <p:tgtEl>
                                          <p:spTgt spid="162"/>
                                        </p:tgtEl>
                                        <p:attrNameLst>
                                          <p:attrName>ppt_w</p:attrName>
                                        </p:attrNameLst>
                                      </p:cBhvr>
                                    </p:anim>
                                    <p:anim by="(#ppt_w*0.50)" calcmode="lin" valueType="num">
                                      <p:cBhvr>
                                        <p:cTn autoRev="1" decel="50000" dur="500" fill="hold" id="25">
                                          <p:stCondLst>
                                            <p:cond delay="0"/>
                                          </p:stCondLst>
                                        </p:cTn>
                                        <p:tgtEl>
                                          <p:spTgt spid="162"/>
                                        </p:tgtEl>
                                        <p:attrNameLst>
                                          <p:attrName>ppt_x</p:attrName>
                                        </p:attrNameLst>
                                      </p:cBhvr>
                                    </p:anim>
                                    <p:anim calcmode="lin" from="(-#ppt_h/2)" to="(#ppt_y)" valueType="num">
                                      <p:cBhvr>
                                        <p:cTn dur="1000" fill="hold" id="26">
                                          <p:stCondLst>
                                            <p:cond delay="0"/>
                                          </p:stCondLst>
                                        </p:cTn>
                                        <p:tgtEl>
                                          <p:spTgt spid="162"/>
                                        </p:tgtEl>
                                        <p:attrNameLst>
                                          <p:attrName>ppt_y</p:attrName>
                                        </p:attrNameLst>
                                      </p:cBhvr>
                                    </p:anim>
                                    <p:animRot by="21600000">
                                      <p:cBhvr>
                                        <p:cTn dur="1000" fill="hold" id="27">
                                          <p:stCondLst>
                                            <p:cond delay="0"/>
                                          </p:stCondLst>
                                        </p:cTn>
                                        <p:tgtEl>
                                          <p:spTgt spid="162"/>
                                        </p:tgtEl>
                                        <p:attrNameLst>
                                          <p:attrName>r</p:attrName>
                                        </p:attrNameLst>
                                      </p:cBhvr>
                                    </p:animRot>
                                  </p:childTnLst>
                                </p:cTn>
                              </p:par>
                            </p:childTnLst>
                          </p:cTn>
                        </p:par>
                        <p:par>
                          <p:cTn fill="hold" id="28" nodeType="afterGroup">
                            <p:stCondLst>
                              <p:cond delay="3000"/>
                            </p:stCondLst>
                            <p:childTnLst>
                              <p:par>
                                <p:cTn fill="hold" id="29" nodeType="afterEffect" presetClass="entr" presetID="10" presetSubtype="0">
                                  <p:stCondLst>
                                    <p:cond delay="0"/>
                                  </p:stCondLst>
                                  <p:childTnLst>
                                    <p:set>
                                      <p:cBhvr>
                                        <p:cTn dur="1" fill="hold" id="30">
                                          <p:stCondLst>
                                            <p:cond delay="0"/>
                                          </p:stCondLst>
                                        </p:cTn>
                                        <p:tgtEl>
                                          <p:spTgt spid="94"/>
                                        </p:tgtEl>
                                        <p:attrNameLst>
                                          <p:attrName>style.visibility</p:attrName>
                                        </p:attrNameLst>
                                      </p:cBhvr>
                                      <p:to>
                                        <p:strVal val="visible"/>
                                      </p:to>
                                    </p:set>
                                    <p:animEffect filter="fade" transition="in">
                                      <p:cBhvr>
                                        <p:cTn dur="500" id="31"/>
                                        <p:tgtEl>
                                          <p:spTgt spid="94"/>
                                        </p:tgtEl>
                                      </p:cBhvr>
                                    </p:animEffect>
                                  </p:childTnLst>
                                </p:cTn>
                              </p:par>
                              <p:par>
                                <p:cTn fill="hold" id="32" nodeType="withEffect" presetClass="entr" presetID="25" presetSubtype="0">
                                  <p:stCondLst>
                                    <p:cond delay="0"/>
                                  </p:stCondLst>
                                  <p:childTnLst>
                                    <p:set>
                                      <p:cBhvr>
                                        <p:cTn dur="1" fill="hold" id="33">
                                          <p:stCondLst>
                                            <p:cond delay="0"/>
                                          </p:stCondLst>
                                        </p:cTn>
                                        <p:tgtEl>
                                          <p:spTgt spid="168"/>
                                        </p:tgtEl>
                                        <p:attrNameLst>
                                          <p:attrName>style.visibility</p:attrName>
                                        </p:attrNameLst>
                                      </p:cBhvr>
                                      <p:to>
                                        <p:strVal val="visible"/>
                                      </p:to>
                                    </p:set>
                                    <p:anim calcmode="lin" valueType="num">
                                      <p:cBhvr>
                                        <p:cTn decel="50000" dur="500" fill="hold" id="34">
                                          <p:stCondLst>
                                            <p:cond delay="0"/>
                                          </p:stCondLst>
                                        </p:cTn>
                                        <p:tgtEl>
                                          <p:spTgt spid="168"/>
                                        </p:tgtEl>
                                        <p:attrNameLst>
                                          <p:attrName>style.rotation</p:attrName>
                                        </p:attrNameLst>
                                      </p:cBhvr>
                                      <p:tavLst>
                                        <p:tav tm="0">
                                          <p:val>
                                            <p:fltVal val="-90"/>
                                          </p:val>
                                        </p:tav>
                                        <p:tav tm="100000">
                                          <p:val>
                                            <p:fltVal val="0"/>
                                          </p:val>
                                        </p:tav>
                                      </p:tavLst>
                                    </p:anim>
                                    <p:anim calcmode="lin" valueType="num">
                                      <p:cBhvr>
                                        <p:cTn decel="50000" dur="500" fill="hold" id="35">
                                          <p:stCondLst>
                                            <p:cond delay="0"/>
                                          </p:stCondLst>
                                        </p:cTn>
                                        <p:tgtEl>
                                          <p:spTgt spid="168"/>
                                        </p:tgtEl>
                                        <p:attrNameLst>
                                          <p:attrName>ppt_w</p:attrName>
                                        </p:attrNameLst>
                                      </p:cBhvr>
                                      <p:tavLst>
                                        <p:tav tm="0">
                                          <p:val>
                                            <p:strVal val="#ppt_w"/>
                                          </p:val>
                                        </p:tav>
                                        <p:tav tm="100000">
                                          <p:val>
                                            <p:strVal val="#ppt_w*.05"/>
                                          </p:val>
                                        </p:tav>
                                      </p:tavLst>
                                    </p:anim>
                                    <p:anim calcmode="lin" valueType="num">
                                      <p:cBhvr>
                                        <p:cTn accel="50000" dur="500" fill="hold" id="36">
                                          <p:stCondLst>
                                            <p:cond delay="500"/>
                                          </p:stCondLst>
                                        </p:cTn>
                                        <p:tgtEl>
                                          <p:spTgt spid="168"/>
                                        </p:tgtEl>
                                        <p:attrNameLst>
                                          <p:attrName>ppt_w</p:attrName>
                                        </p:attrNameLst>
                                      </p:cBhvr>
                                      <p:tavLst>
                                        <p:tav tm="0">
                                          <p:val>
                                            <p:strVal val="#ppt_w*.05"/>
                                          </p:val>
                                        </p:tav>
                                        <p:tav tm="100000">
                                          <p:val>
                                            <p:strVal val="#ppt_w"/>
                                          </p:val>
                                        </p:tav>
                                      </p:tavLst>
                                    </p:anim>
                                    <p:anim calcmode="lin" valueType="num">
                                      <p:cBhvr>
                                        <p:cTn dur="1000" fill="hold" id="37"/>
                                        <p:tgtEl>
                                          <p:spTgt spid="168"/>
                                        </p:tgtEl>
                                        <p:attrNameLst>
                                          <p:attrName>ppt_h</p:attrName>
                                        </p:attrNameLst>
                                      </p:cBhvr>
                                      <p:tavLst>
                                        <p:tav tm="0">
                                          <p:val>
                                            <p:strVal val="#ppt_h"/>
                                          </p:val>
                                        </p:tav>
                                        <p:tav tm="100000">
                                          <p:val>
                                            <p:strVal val="#ppt_h"/>
                                          </p:val>
                                        </p:tav>
                                      </p:tavLst>
                                    </p:anim>
                                    <p:anim calcmode="lin" valueType="num">
                                      <p:cBhvr>
                                        <p:cTn decel="50000" dur="500" fill="hold" id="38">
                                          <p:stCondLst>
                                            <p:cond delay="0"/>
                                          </p:stCondLst>
                                        </p:cTn>
                                        <p:tgtEl>
                                          <p:spTgt spid="168"/>
                                        </p:tgtEl>
                                        <p:attrNameLst>
                                          <p:attrName>ppt_x</p:attrName>
                                        </p:attrNameLst>
                                      </p:cBhvr>
                                      <p:tavLst>
                                        <p:tav tm="0">
                                          <p:val>
                                            <p:strVal val="#ppt_x+.4"/>
                                          </p:val>
                                        </p:tav>
                                        <p:tav tm="100000">
                                          <p:val>
                                            <p:strVal val="#ppt_x"/>
                                          </p:val>
                                        </p:tav>
                                      </p:tavLst>
                                    </p:anim>
                                    <p:anim calcmode="lin" valueType="num">
                                      <p:cBhvr>
                                        <p:cTn decel="50000" dur="500" fill="hold" id="39">
                                          <p:stCondLst>
                                            <p:cond delay="0"/>
                                          </p:stCondLst>
                                        </p:cTn>
                                        <p:tgtEl>
                                          <p:spTgt spid="168"/>
                                        </p:tgtEl>
                                        <p:attrNameLst>
                                          <p:attrName>ppt_y</p:attrName>
                                        </p:attrNameLst>
                                      </p:cBhvr>
                                      <p:tavLst>
                                        <p:tav tm="0">
                                          <p:val>
                                            <p:strVal val="#ppt_y-.2"/>
                                          </p:val>
                                        </p:tav>
                                        <p:tav tm="100000">
                                          <p:val>
                                            <p:strVal val="#ppt_y+.1"/>
                                          </p:val>
                                        </p:tav>
                                      </p:tavLst>
                                    </p:anim>
                                    <p:anim calcmode="lin" valueType="num">
                                      <p:cBhvr>
                                        <p:cTn accel="50000" dur="500" fill="hold" id="40">
                                          <p:stCondLst>
                                            <p:cond delay="500"/>
                                          </p:stCondLst>
                                        </p:cTn>
                                        <p:tgtEl>
                                          <p:spTgt spid="168"/>
                                        </p:tgtEl>
                                        <p:attrNameLst>
                                          <p:attrName>ppt_y</p:attrName>
                                        </p:attrNameLst>
                                      </p:cBhvr>
                                      <p:tavLst>
                                        <p:tav tm="0">
                                          <p:val>
                                            <p:strVal val="#ppt_y+.1"/>
                                          </p:val>
                                        </p:tav>
                                        <p:tav tm="100000">
                                          <p:val>
                                            <p:strVal val="#ppt_y"/>
                                          </p:val>
                                        </p:tav>
                                      </p:tavLst>
                                    </p:anim>
                                    <p:animEffect filter="fade" transition="in">
                                      <p:cBhvr>
                                        <p:cTn decel="50000" dur="1000" id="41">
                                          <p:stCondLst>
                                            <p:cond delay="0"/>
                                          </p:stCondLst>
                                        </p:cTn>
                                        <p:tgtEl>
                                          <p:spTgt spid="1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16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716176" y="1907717"/>
            <a:ext cx="2044994" cy="1554654"/>
            <a:chOff x="4095751" y="2149476"/>
            <a:chExt cx="854074" cy="649288"/>
          </a:xfrm>
          <a:solidFill>
            <a:srgbClr val="F7B63E"/>
          </a:solidFill>
        </p:grpSpPr>
        <p:sp>
          <p:nvSpPr>
            <p:cNvPr id="32"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3"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4"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5"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6"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7"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8"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39"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0"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1"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2"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3"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4"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5"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6"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7"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8"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49"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0"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51"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76"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0"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1"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2"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3"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4"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5"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8"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89"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90" name="组合 89"/>
          <p:cNvGrpSpPr/>
          <p:nvPr/>
        </p:nvGrpSpPr>
        <p:grpSpPr>
          <a:xfrm>
            <a:off x="651558" y="4725281"/>
            <a:ext cx="2044994" cy="1554654"/>
            <a:chOff x="4095751" y="2149476"/>
            <a:chExt cx="854074" cy="649288"/>
          </a:xfrm>
          <a:solidFill>
            <a:srgbClr val="76AADB"/>
          </a:solidFill>
        </p:grpSpPr>
        <p:sp>
          <p:nvSpPr>
            <p:cNvPr id="91"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2"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3"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4"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5"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6"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7"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8"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99"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0"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1"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2"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3"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4"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5"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6"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7"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8"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09"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0"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1"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2"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3"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4"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5"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6"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7"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8"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19"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120" name="组合 119"/>
          <p:cNvGrpSpPr/>
          <p:nvPr/>
        </p:nvGrpSpPr>
        <p:grpSpPr>
          <a:xfrm>
            <a:off x="6463461" y="1907717"/>
            <a:ext cx="2044994" cy="1554654"/>
            <a:chOff x="4095751" y="2149476"/>
            <a:chExt cx="854074" cy="649288"/>
          </a:xfrm>
          <a:solidFill>
            <a:srgbClr val="FF3E3E"/>
          </a:solidFill>
        </p:grpSpPr>
        <p:sp>
          <p:nvSpPr>
            <p:cNvPr id="121"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2"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3"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4"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5"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6"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7"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8"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29"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0"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1"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2"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3"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4"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5"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6"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7"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8"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39"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0"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1"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2"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3"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4"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5"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6"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7"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8"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49"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grpSp>
        <p:nvGrpSpPr>
          <p:cNvPr id="150" name="组合 149"/>
          <p:cNvGrpSpPr/>
          <p:nvPr/>
        </p:nvGrpSpPr>
        <p:grpSpPr>
          <a:xfrm>
            <a:off x="6398843" y="4725281"/>
            <a:ext cx="2044994" cy="1554654"/>
            <a:chOff x="4095751" y="2149476"/>
            <a:chExt cx="854074" cy="649288"/>
          </a:xfrm>
          <a:solidFill>
            <a:srgbClr val="70AD47"/>
          </a:solidFill>
        </p:grpSpPr>
        <p:sp>
          <p:nvSpPr>
            <p:cNvPr id="151" name="Freeform 981"/>
            <p:cNvSpPr/>
            <p:nvPr/>
          </p:nvSpPr>
          <p:spPr bwMode="auto">
            <a:xfrm>
              <a:off x="4114801" y="2484438"/>
              <a:ext cx="41275" cy="42863"/>
            </a:xfrm>
            <a:custGeom>
              <a:cxnLst>
                <a:cxn ang="0">
                  <a:pos x="72" y="1"/>
                </a:cxn>
                <a:cxn ang="0">
                  <a:pos x="72" y="1"/>
                </a:cxn>
                <a:cxn ang="0">
                  <a:pos x="51" y="17"/>
                </a:cxn>
                <a:cxn ang="0">
                  <a:pos x="33" y="34"/>
                </a:cxn>
                <a:cxn ang="0">
                  <a:pos x="23" y="45"/>
                </a:cxn>
                <a:cxn ang="0">
                  <a:pos x="15" y="54"/>
                </a:cxn>
                <a:cxn ang="0">
                  <a:pos x="8" y="64"/>
                </a:cxn>
                <a:cxn ang="0">
                  <a:pos x="1" y="76"/>
                </a:cxn>
                <a:cxn ang="0">
                  <a:pos x="1" y="76"/>
                </a:cxn>
                <a:cxn ang="0">
                  <a:pos x="0" y="78"/>
                </a:cxn>
                <a:cxn ang="0">
                  <a:pos x="1" y="79"/>
                </a:cxn>
                <a:cxn ang="0">
                  <a:pos x="2" y="81"/>
                </a:cxn>
                <a:cxn ang="0">
                  <a:pos x="3" y="82"/>
                </a:cxn>
                <a:cxn ang="0">
                  <a:pos x="4" y="83"/>
                </a:cxn>
                <a:cxn ang="0">
                  <a:pos x="6" y="83"/>
                </a:cxn>
                <a:cxn ang="0">
                  <a:pos x="8" y="82"/>
                </a:cxn>
                <a:cxn ang="0">
                  <a:pos x="9" y="80"/>
                </a:cxn>
                <a:cxn ang="0">
                  <a:pos x="9" y="80"/>
                </a:cxn>
                <a:cxn ang="0">
                  <a:pos x="15" y="70"/>
                </a:cxn>
                <a:cxn ang="0">
                  <a:pos x="23" y="60"/>
                </a:cxn>
                <a:cxn ang="0">
                  <a:pos x="31" y="51"/>
                </a:cxn>
                <a:cxn ang="0">
                  <a:pos x="39" y="42"/>
                </a:cxn>
                <a:cxn ang="0">
                  <a:pos x="58" y="25"/>
                </a:cxn>
                <a:cxn ang="0">
                  <a:pos x="77" y="9"/>
                </a:cxn>
                <a:cxn ang="0">
                  <a:pos x="77" y="9"/>
                </a:cxn>
                <a:cxn ang="0">
                  <a:pos x="78" y="7"/>
                </a:cxn>
                <a:cxn ang="0">
                  <a:pos x="79" y="6"/>
                </a:cxn>
                <a:cxn ang="0">
                  <a:pos x="78" y="2"/>
                </a:cxn>
                <a:cxn ang="0">
                  <a:pos x="77" y="1"/>
                </a:cxn>
                <a:cxn ang="0">
                  <a:pos x="75" y="0"/>
                </a:cxn>
                <a:cxn ang="0">
                  <a:pos x="74" y="0"/>
                </a:cxn>
                <a:cxn ang="0">
                  <a:pos x="72" y="1"/>
                </a:cxn>
                <a:cxn ang="0">
                  <a:pos x="72" y="1"/>
                </a:cxn>
              </a:cxnLst>
              <a:rect b="b" l="0" r="r" t="0"/>
              <a:pathLst>
                <a:path h="83" w="79">
                  <a:moveTo>
                    <a:pt x="72" y="1"/>
                  </a:moveTo>
                  <a:lnTo>
                    <a:pt x="72" y="1"/>
                  </a:lnTo>
                  <a:lnTo>
                    <a:pt x="51" y="17"/>
                  </a:lnTo>
                  <a:lnTo>
                    <a:pt x="33" y="34"/>
                  </a:lnTo>
                  <a:lnTo>
                    <a:pt x="23" y="45"/>
                  </a:lnTo>
                  <a:lnTo>
                    <a:pt x="15" y="54"/>
                  </a:lnTo>
                  <a:lnTo>
                    <a:pt x="8" y="64"/>
                  </a:lnTo>
                  <a:lnTo>
                    <a:pt x="1" y="76"/>
                  </a:lnTo>
                  <a:lnTo>
                    <a:pt x="1" y="76"/>
                  </a:lnTo>
                  <a:lnTo>
                    <a:pt x="0" y="78"/>
                  </a:lnTo>
                  <a:lnTo>
                    <a:pt x="1" y="79"/>
                  </a:lnTo>
                  <a:lnTo>
                    <a:pt x="2" y="81"/>
                  </a:lnTo>
                  <a:lnTo>
                    <a:pt x="3" y="82"/>
                  </a:lnTo>
                  <a:lnTo>
                    <a:pt x="4" y="83"/>
                  </a:lnTo>
                  <a:lnTo>
                    <a:pt x="6" y="83"/>
                  </a:lnTo>
                  <a:lnTo>
                    <a:pt x="8" y="82"/>
                  </a:lnTo>
                  <a:lnTo>
                    <a:pt x="9" y="80"/>
                  </a:lnTo>
                  <a:lnTo>
                    <a:pt x="9" y="80"/>
                  </a:lnTo>
                  <a:lnTo>
                    <a:pt x="15" y="70"/>
                  </a:lnTo>
                  <a:lnTo>
                    <a:pt x="23" y="60"/>
                  </a:lnTo>
                  <a:lnTo>
                    <a:pt x="31" y="51"/>
                  </a:lnTo>
                  <a:lnTo>
                    <a:pt x="39" y="42"/>
                  </a:lnTo>
                  <a:lnTo>
                    <a:pt x="58" y="25"/>
                  </a:lnTo>
                  <a:lnTo>
                    <a:pt x="77" y="9"/>
                  </a:lnTo>
                  <a:lnTo>
                    <a:pt x="77" y="9"/>
                  </a:lnTo>
                  <a:lnTo>
                    <a:pt x="78" y="7"/>
                  </a:lnTo>
                  <a:lnTo>
                    <a:pt x="79" y="6"/>
                  </a:lnTo>
                  <a:lnTo>
                    <a:pt x="78" y="2"/>
                  </a:lnTo>
                  <a:lnTo>
                    <a:pt x="77" y="1"/>
                  </a:lnTo>
                  <a:lnTo>
                    <a:pt x="75" y="0"/>
                  </a:lnTo>
                  <a:lnTo>
                    <a:pt x="74" y="0"/>
                  </a:lnTo>
                  <a:lnTo>
                    <a:pt x="72" y="1"/>
                  </a:lnTo>
                  <a:lnTo>
                    <a:pt x="7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2" name="Freeform 982"/>
            <p:cNvSpPr/>
            <p:nvPr/>
          </p:nvSpPr>
          <p:spPr bwMode="auto">
            <a:xfrm>
              <a:off x="4122738" y="2492376"/>
              <a:ext cx="60325" cy="63500"/>
            </a:xfrm>
            <a:custGeom>
              <a:cxnLst>
                <a:cxn ang="0">
                  <a:pos x="106" y="1"/>
                </a:cxn>
                <a:cxn ang="0">
                  <a:pos x="106" y="1"/>
                </a:cxn>
                <a:cxn ang="0">
                  <a:pos x="44" y="63"/>
                </a:cxn>
                <a:cxn ang="0">
                  <a:pos x="44" y="63"/>
                </a:cxn>
                <a:cxn ang="0">
                  <a:pos x="20" y="87"/>
                </a:cxn>
                <a:cxn ang="0">
                  <a:pos x="10" y="99"/>
                </a:cxn>
                <a:cxn ang="0">
                  <a:pos x="4" y="105"/>
                </a:cxn>
                <a:cxn ang="0">
                  <a:pos x="0" y="113"/>
                </a:cxn>
                <a:cxn ang="0">
                  <a:pos x="0" y="113"/>
                </a:cxn>
                <a:cxn ang="0">
                  <a:pos x="0" y="115"/>
                </a:cxn>
                <a:cxn ang="0">
                  <a:pos x="0" y="117"/>
                </a:cxn>
                <a:cxn ang="0">
                  <a:pos x="2" y="119"/>
                </a:cxn>
                <a:cxn ang="0">
                  <a:pos x="4" y="120"/>
                </a:cxn>
                <a:cxn ang="0">
                  <a:pos x="6" y="120"/>
                </a:cxn>
                <a:cxn ang="0">
                  <a:pos x="7" y="119"/>
                </a:cxn>
                <a:cxn ang="0">
                  <a:pos x="8" y="118"/>
                </a:cxn>
                <a:cxn ang="0">
                  <a:pos x="8" y="118"/>
                </a:cxn>
                <a:cxn ang="0">
                  <a:pos x="13" y="110"/>
                </a:cxn>
                <a:cxn ang="0">
                  <a:pos x="18" y="103"/>
                </a:cxn>
                <a:cxn ang="0">
                  <a:pos x="30" y="90"/>
                </a:cxn>
                <a:cxn ang="0">
                  <a:pos x="55" y="65"/>
                </a:cxn>
                <a:cxn ang="0">
                  <a:pos x="55" y="65"/>
                </a:cxn>
                <a:cxn ang="0">
                  <a:pos x="113" y="7"/>
                </a:cxn>
                <a:cxn ang="0">
                  <a:pos x="113" y="7"/>
                </a:cxn>
                <a:cxn ang="0">
                  <a:pos x="114" y="6"/>
                </a:cxn>
                <a:cxn ang="0">
                  <a:pos x="114" y="4"/>
                </a:cxn>
                <a:cxn ang="0">
                  <a:pos x="114" y="2"/>
                </a:cxn>
                <a:cxn ang="0">
                  <a:pos x="113" y="1"/>
                </a:cxn>
                <a:cxn ang="0">
                  <a:pos x="111" y="0"/>
                </a:cxn>
                <a:cxn ang="0">
                  <a:pos x="110" y="0"/>
                </a:cxn>
                <a:cxn ang="0">
                  <a:pos x="108" y="0"/>
                </a:cxn>
                <a:cxn ang="0">
                  <a:pos x="106" y="1"/>
                </a:cxn>
                <a:cxn ang="0">
                  <a:pos x="106" y="1"/>
                </a:cxn>
              </a:cxnLst>
              <a:rect b="b" l="0" r="r" t="0"/>
              <a:pathLst>
                <a:path h="120" w="114">
                  <a:moveTo>
                    <a:pt x="106" y="1"/>
                  </a:moveTo>
                  <a:lnTo>
                    <a:pt x="106" y="1"/>
                  </a:lnTo>
                  <a:lnTo>
                    <a:pt x="44" y="63"/>
                  </a:lnTo>
                  <a:lnTo>
                    <a:pt x="44" y="63"/>
                  </a:lnTo>
                  <a:lnTo>
                    <a:pt x="20" y="87"/>
                  </a:lnTo>
                  <a:lnTo>
                    <a:pt x="10" y="99"/>
                  </a:lnTo>
                  <a:lnTo>
                    <a:pt x="4" y="105"/>
                  </a:lnTo>
                  <a:lnTo>
                    <a:pt x="0" y="113"/>
                  </a:lnTo>
                  <a:lnTo>
                    <a:pt x="0" y="113"/>
                  </a:lnTo>
                  <a:lnTo>
                    <a:pt x="0" y="115"/>
                  </a:lnTo>
                  <a:lnTo>
                    <a:pt x="0" y="117"/>
                  </a:lnTo>
                  <a:lnTo>
                    <a:pt x="2" y="119"/>
                  </a:lnTo>
                  <a:lnTo>
                    <a:pt x="4" y="120"/>
                  </a:lnTo>
                  <a:lnTo>
                    <a:pt x="6" y="120"/>
                  </a:lnTo>
                  <a:lnTo>
                    <a:pt x="7" y="119"/>
                  </a:lnTo>
                  <a:lnTo>
                    <a:pt x="8" y="118"/>
                  </a:lnTo>
                  <a:lnTo>
                    <a:pt x="8" y="118"/>
                  </a:lnTo>
                  <a:lnTo>
                    <a:pt x="13" y="110"/>
                  </a:lnTo>
                  <a:lnTo>
                    <a:pt x="18" y="103"/>
                  </a:lnTo>
                  <a:lnTo>
                    <a:pt x="30" y="90"/>
                  </a:lnTo>
                  <a:lnTo>
                    <a:pt x="55" y="65"/>
                  </a:lnTo>
                  <a:lnTo>
                    <a:pt x="55" y="65"/>
                  </a:lnTo>
                  <a:lnTo>
                    <a:pt x="113" y="7"/>
                  </a:lnTo>
                  <a:lnTo>
                    <a:pt x="113" y="7"/>
                  </a:lnTo>
                  <a:lnTo>
                    <a:pt x="114" y="6"/>
                  </a:lnTo>
                  <a:lnTo>
                    <a:pt x="114" y="4"/>
                  </a:lnTo>
                  <a:lnTo>
                    <a:pt x="114" y="2"/>
                  </a:lnTo>
                  <a:lnTo>
                    <a:pt x="113" y="1"/>
                  </a:lnTo>
                  <a:lnTo>
                    <a:pt x="111" y="0"/>
                  </a:lnTo>
                  <a:lnTo>
                    <a:pt x="110" y="0"/>
                  </a:lnTo>
                  <a:lnTo>
                    <a:pt x="108" y="0"/>
                  </a:lnTo>
                  <a:lnTo>
                    <a:pt x="106" y="1"/>
                  </a:lnTo>
                  <a:lnTo>
                    <a:pt x="10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3" name="Freeform 983"/>
            <p:cNvSpPr/>
            <p:nvPr/>
          </p:nvSpPr>
          <p:spPr bwMode="auto">
            <a:xfrm>
              <a:off x="4133851" y="2506663"/>
              <a:ext cx="88900" cy="85725"/>
            </a:xfrm>
            <a:custGeom>
              <a:cxnLst>
                <a:cxn ang="0">
                  <a:pos x="161" y="1"/>
                </a:cxn>
                <a:cxn ang="0">
                  <a:pos x="161" y="1"/>
                </a:cxn>
                <a:cxn ang="0">
                  <a:pos x="141" y="21"/>
                </a:cxn>
                <a:cxn ang="0">
                  <a:pos x="122" y="41"/>
                </a:cxn>
                <a:cxn ang="0">
                  <a:pos x="82" y="79"/>
                </a:cxn>
                <a:cxn ang="0">
                  <a:pos x="41" y="118"/>
                </a:cxn>
                <a:cxn ang="0">
                  <a:pos x="2" y="156"/>
                </a:cxn>
                <a:cxn ang="0">
                  <a:pos x="2" y="156"/>
                </a:cxn>
                <a:cxn ang="0">
                  <a:pos x="0" y="158"/>
                </a:cxn>
                <a:cxn ang="0">
                  <a:pos x="0" y="160"/>
                </a:cxn>
                <a:cxn ang="0">
                  <a:pos x="1" y="161"/>
                </a:cxn>
                <a:cxn ang="0">
                  <a:pos x="2" y="163"/>
                </a:cxn>
                <a:cxn ang="0">
                  <a:pos x="3" y="164"/>
                </a:cxn>
                <a:cxn ang="0">
                  <a:pos x="5" y="164"/>
                </a:cxn>
                <a:cxn ang="0">
                  <a:pos x="6" y="164"/>
                </a:cxn>
                <a:cxn ang="0">
                  <a:pos x="8" y="163"/>
                </a:cxn>
                <a:cxn ang="0">
                  <a:pos x="8" y="163"/>
                </a:cxn>
                <a:cxn ang="0">
                  <a:pos x="49" y="125"/>
                </a:cxn>
                <a:cxn ang="0">
                  <a:pos x="89" y="87"/>
                </a:cxn>
                <a:cxn ang="0">
                  <a:pos x="128" y="48"/>
                </a:cxn>
                <a:cxn ang="0">
                  <a:pos x="148" y="29"/>
                </a:cxn>
                <a:cxn ang="0">
                  <a:pos x="167" y="8"/>
                </a:cxn>
                <a:cxn ang="0">
                  <a:pos x="167" y="8"/>
                </a:cxn>
                <a:cxn ang="0">
                  <a:pos x="168" y="6"/>
                </a:cxn>
                <a:cxn ang="0">
                  <a:pos x="168" y="4"/>
                </a:cxn>
                <a:cxn ang="0">
                  <a:pos x="168" y="3"/>
                </a:cxn>
                <a:cxn ang="0">
                  <a:pos x="167" y="1"/>
                </a:cxn>
                <a:cxn ang="0">
                  <a:pos x="165" y="0"/>
                </a:cxn>
                <a:cxn ang="0">
                  <a:pos x="164" y="0"/>
                </a:cxn>
                <a:cxn ang="0">
                  <a:pos x="162" y="0"/>
                </a:cxn>
                <a:cxn ang="0">
                  <a:pos x="161" y="1"/>
                </a:cxn>
                <a:cxn ang="0">
                  <a:pos x="161" y="1"/>
                </a:cxn>
              </a:cxnLst>
              <a:rect b="b" l="0" r="r" t="0"/>
              <a:pathLst>
                <a:path h="164" w="168">
                  <a:moveTo>
                    <a:pt x="161" y="1"/>
                  </a:moveTo>
                  <a:lnTo>
                    <a:pt x="161" y="1"/>
                  </a:lnTo>
                  <a:lnTo>
                    <a:pt x="141" y="21"/>
                  </a:lnTo>
                  <a:lnTo>
                    <a:pt x="122" y="41"/>
                  </a:lnTo>
                  <a:lnTo>
                    <a:pt x="82" y="79"/>
                  </a:lnTo>
                  <a:lnTo>
                    <a:pt x="41" y="118"/>
                  </a:lnTo>
                  <a:lnTo>
                    <a:pt x="2" y="156"/>
                  </a:lnTo>
                  <a:lnTo>
                    <a:pt x="2" y="156"/>
                  </a:lnTo>
                  <a:lnTo>
                    <a:pt x="0" y="158"/>
                  </a:lnTo>
                  <a:lnTo>
                    <a:pt x="0" y="160"/>
                  </a:lnTo>
                  <a:lnTo>
                    <a:pt x="1" y="161"/>
                  </a:lnTo>
                  <a:lnTo>
                    <a:pt x="2" y="163"/>
                  </a:lnTo>
                  <a:lnTo>
                    <a:pt x="3" y="164"/>
                  </a:lnTo>
                  <a:lnTo>
                    <a:pt x="5" y="164"/>
                  </a:lnTo>
                  <a:lnTo>
                    <a:pt x="6" y="164"/>
                  </a:lnTo>
                  <a:lnTo>
                    <a:pt x="8" y="163"/>
                  </a:lnTo>
                  <a:lnTo>
                    <a:pt x="8" y="163"/>
                  </a:lnTo>
                  <a:lnTo>
                    <a:pt x="49" y="125"/>
                  </a:lnTo>
                  <a:lnTo>
                    <a:pt x="89" y="87"/>
                  </a:lnTo>
                  <a:lnTo>
                    <a:pt x="128" y="48"/>
                  </a:lnTo>
                  <a:lnTo>
                    <a:pt x="148" y="29"/>
                  </a:lnTo>
                  <a:lnTo>
                    <a:pt x="167" y="8"/>
                  </a:lnTo>
                  <a:lnTo>
                    <a:pt x="167" y="8"/>
                  </a:lnTo>
                  <a:lnTo>
                    <a:pt x="168" y="6"/>
                  </a:lnTo>
                  <a:lnTo>
                    <a:pt x="168" y="4"/>
                  </a:lnTo>
                  <a:lnTo>
                    <a:pt x="168" y="3"/>
                  </a:lnTo>
                  <a:lnTo>
                    <a:pt x="167" y="1"/>
                  </a:lnTo>
                  <a:lnTo>
                    <a:pt x="165" y="0"/>
                  </a:lnTo>
                  <a:lnTo>
                    <a:pt x="164" y="0"/>
                  </a:lnTo>
                  <a:lnTo>
                    <a:pt x="162" y="0"/>
                  </a:lnTo>
                  <a:lnTo>
                    <a:pt x="161" y="1"/>
                  </a:lnTo>
                  <a:lnTo>
                    <a:pt x="161"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4" name="Freeform 984"/>
            <p:cNvSpPr/>
            <p:nvPr/>
          </p:nvSpPr>
          <p:spPr bwMode="auto">
            <a:xfrm>
              <a:off x="4135438" y="2541588"/>
              <a:ext cx="88900" cy="87313"/>
            </a:xfrm>
            <a:custGeom>
              <a:cxnLst>
                <a:cxn ang="0">
                  <a:pos x="162" y="1"/>
                </a:cxn>
                <a:cxn ang="0">
                  <a:pos x="162" y="1"/>
                </a:cxn>
                <a:cxn ang="0">
                  <a:pos x="150" y="9"/>
                </a:cxn>
                <a:cxn ang="0">
                  <a:pos x="140" y="19"/>
                </a:cxn>
                <a:cxn ang="0">
                  <a:pos x="119" y="37"/>
                </a:cxn>
                <a:cxn ang="0">
                  <a:pos x="81" y="78"/>
                </a:cxn>
                <a:cxn ang="0">
                  <a:pos x="81" y="78"/>
                </a:cxn>
                <a:cxn ang="0">
                  <a:pos x="71" y="88"/>
                </a:cxn>
                <a:cxn ang="0">
                  <a:pos x="58" y="97"/>
                </a:cxn>
                <a:cxn ang="0">
                  <a:pos x="47" y="107"/>
                </a:cxn>
                <a:cxn ang="0">
                  <a:pos x="35" y="116"/>
                </a:cxn>
                <a:cxn ang="0">
                  <a:pos x="35" y="116"/>
                </a:cxn>
                <a:cxn ang="0">
                  <a:pos x="26" y="126"/>
                </a:cxn>
                <a:cxn ang="0">
                  <a:pos x="17" y="136"/>
                </a:cxn>
                <a:cxn ang="0">
                  <a:pos x="8" y="147"/>
                </a:cxn>
                <a:cxn ang="0">
                  <a:pos x="1" y="158"/>
                </a:cxn>
                <a:cxn ang="0">
                  <a:pos x="1" y="158"/>
                </a:cxn>
                <a:cxn ang="0">
                  <a:pos x="0" y="160"/>
                </a:cxn>
                <a:cxn ang="0">
                  <a:pos x="0" y="162"/>
                </a:cxn>
                <a:cxn ang="0">
                  <a:pos x="1" y="163"/>
                </a:cxn>
                <a:cxn ang="0">
                  <a:pos x="2" y="165"/>
                </a:cxn>
                <a:cxn ang="0">
                  <a:pos x="4" y="165"/>
                </a:cxn>
                <a:cxn ang="0">
                  <a:pos x="6" y="165"/>
                </a:cxn>
                <a:cxn ang="0">
                  <a:pos x="7" y="165"/>
                </a:cxn>
                <a:cxn ang="0">
                  <a:pos x="9" y="163"/>
                </a:cxn>
                <a:cxn ang="0">
                  <a:pos x="9" y="163"/>
                </a:cxn>
                <a:cxn ang="0">
                  <a:pos x="17" y="152"/>
                </a:cxn>
                <a:cxn ang="0">
                  <a:pos x="25" y="142"/>
                </a:cxn>
                <a:cxn ang="0">
                  <a:pos x="33" y="132"/>
                </a:cxn>
                <a:cxn ang="0">
                  <a:pos x="43" y="123"/>
                </a:cxn>
                <a:cxn ang="0">
                  <a:pos x="62" y="106"/>
                </a:cxn>
                <a:cxn ang="0">
                  <a:pos x="82" y="89"/>
                </a:cxn>
                <a:cxn ang="0">
                  <a:pos x="82" y="89"/>
                </a:cxn>
                <a:cxn ang="0">
                  <a:pos x="92" y="80"/>
                </a:cxn>
                <a:cxn ang="0">
                  <a:pos x="103" y="69"/>
                </a:cxn>
                <a:cxn ang="0">
                  <a:pos x="120" y="49"/>
                </a:cxn>
                <a:cxn ang="0">
                  <a:pos x="120" y="49"/>
                </a:cxn>
                <a:cxn ang="0">
                  <a:pos x="132" y="38"/>
                </a:cxn>
                <a:cxn ang="0">
                  <a:pos x="142" y="28"/>
                </a:cxn>
                <a:cxn ang="0">
                  <a:pos x="166" y="9"/>
                </a:cxn>
                <a:cxn ang="0">
                  <a:pos x="166" y="9"/>
                </a:cxn>
                <a:cxn ang="0">
                  <a:pos x="168" y="7"/>
                </a:cxn>
                <a:cxn ang="0">
                  <a:pos x="168" y="6"/>
                </a:cxn>
                <a:cxn ang="0">
                  <a:pos x="167" y="2"/>
                </a:cxn>
                <a:cxn ang="0">
                  <a:pos x="166" y="1"/>
                </a:cxn>
                <a:cxn ang="0">
                  <a:pos x="165" y="0"/>
                </a:cxn>
                <a:cxn ang="0">
                  <a:pos x="163" y="0"/>
                </a:cxn>
                <a:cxn ang="0">
                  <a:pos x="162" y="1"/>
                </a:cxn>
                <a:cxn ang="0">
                  <a:pos x="162" y="1"/>
                </a:cxn>
              </a:cxnLst>
              <a:rect b="b" l="0" r="r" t="0"/>
              <a:pathLst>
                <a:path h="165" w="168">
                  <a:moveTo>
                    <a:pt x="162" y="1"/>
                  </a:moveTo>
                  <a:lnTo>
                    <a:pt x="162" y="1"/>
                  </a:lnTo>
                  <a:lnTo>
                    <a:pt x="150" y="9"/>
                  </a:lnTo>
                  <a:lnTo>
                    <a:pt x="140" y="19"/>
                  </a:lnTo>
                  <a:lnTo>
                    <a:pt x="119" y="37"/>
                  </a:lnTo>
                  <a:lnTo>
                    <a:pt x="81" y="78"/>
                  </a:lnTo>
                  <a:lnTo>
                    <a:pt x="81" y="78"/>
                  </a:lnTo>
                  <a:lnTo>
                    <a:pt x="71" y="88"/>
                  </a:lnTo>
                  <a:lnTo>
                    <a:pt x="58" y="97"/>
                  </a:lnTo>
                  <a:lnTo>
                    <a:pt x="47" y="107"/>
                  </a:lnTo>
                  <a:lnTo>
                    <a:pt x="35" y="116"/>
                  </a:lnTo>
                  <a:lnTo>
                    <a:pt x="35" y="116"/>
                  </a:lnTo>
                  <a:lnTo>
                    <a:pt x="26" y="126"/>
                  </a:lnTo>
                  <a:lnTo>
                    <a:pt x="17" y="136"/>
                  </a:lnTo>
                  <a:lnTo>
                    <a:pt x="8" y="147"/>
                  </a:lnTo>
                  <a:lnTo>
                    <a:pt x="1" y="158"/>
                  </a:lnTo>
                  <a:lnTo>
                    <a:pt x="1" y="158"/>
                  </a:lnTo>
                  <a:lnTo>
                    <a:pt x="0" y="160"/>
                  </a:lnTo>
                  <a:lnTo>
                    <a:pt x="0" y="162"/>
                  </a:lnTo>
                  <a:lnTo>
                    <a:pt x="1" y="163"/>
                  </a:lnTo>
                  <a:lnTo>
                    <a:pt x="2" y="165"/>
                  </a:lnTo>
                  <a:lnTo>
                    <a:pt x="4" y="165"/>
                  </a:lnTo>
                  <a:lnTo>
                    <a:pt x="6" y="165"/>
                  </a:lnTo>
                  <a:lnTo>
                    <a:pt x="7" y="165"/>
                  </a:lnTo>
                  <a:lnTo>
                    <a:pt x="9" y="163"/>
                  </a:lnTo>
                  <a:lnTo>
                    <a:pt x="9" y="163"/>
                  </a:lnTo>
                  <a:lnTo>
                    <a:pt x="17" y="152"/>
                  </a:lnTo>
                  <a:lnTo>
                    <a:pt x="25" y="142"/>
                  </a:lnTo>
                  <a:lnTo>
                    <a:pt x="33" y="132"/>
                  </a:lnTo>
                  <a:lnTo>
                    <a:pt x="43" y="123"/>
                  </a:lnTo>
                  <a:lnTo>
                    <a:pt x="62" y="106"/>
                  </a:lnTo>
                  <a:lnTo>
                    <a:pt x="82" y="89"/>
                  </a:lnTo>
                  <a:lnTo>
                    <a:pt x="82" y="89"/>
                  </a:lnTo>
                  <a:lnTo>
                    <a:pt x="92" y="80"/>
                  </a:lnTo>
                  <a:lnTo>
                    <a:pt x="103" y="69"/>
                  </a:lnTo>
                  <a:lnTo>
                    <a:pt x="120" y="49"/>
                  </a:lnTo>
                  <a:lnTo>
                    <a:pt x="120" y="49"/>
                  </a:lnTo>
                  <a:lnTo>
                    <a:pt x="132" y="38"/>
                  </a:lnTo>
                  <a:lnTo>
                    <a:pt x="142" y="28"/>
                  </a:lnTo>
                  <a:lnTo>
                    <a:pt x="166" y="9"/>
                  </a:lnTo>
                  <a:lnTo>
                    <a:pt x="166" y="9"/>
                  </a:lnTo>
                  <a:lnTo>
                    <a:pt x="168" y="7"/>
                  </a:lnTo>
                  <a:lnTo>
                    <a:pt x="168" y="6"/>
                  </a:lnTo>
                  <a:lnTo>
                    <a:pt x="167" y="2"/>
                  </a:lnTo>
                  <a:lnTo>
                    <a:pt x="166" y="1"/>
                  </a:lnTo>
                  <a:lnTo>
                    <a:pt x="165" y="0"/>
                  </a:lnTo>
                  <a:lnTo>
                    <a:pt x="163" y="0"/>
                  </a:lnTo>
                  <a:lnTo>
                    <a:pt x="162" y="1"/>
                  </a:lnTo>
                  <a:lnTo>
                    <a:pt x="16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5" name="Freeform 985"/>
            <p:cNvSpPr/>
            <p:nvPr/>
          </p:nvSpPr>
          <p:spPr bwMode="auto">
            <a:xfrm>
              <a:off x="4129088" y="2597151"/>
              <a:ext cx="71438" cy="68263"/>
            </a:xfrm>
            <a:custGeom>
              <a:cxnLst>
                <a:cxn ang="0">
                  <a:pos x="125" y="1"/>
                </a:cxn>
                <a:cxn ang="0">
                  <a:pos x="125" y="1"/>
                </a:cxn>
                <a:cxn ang="0">
                  <a:pos x="108" y="14"/>
                </a:cxn>
                <a:cxn ang="0">
                  <a:pos x="94" y="29"/>
                </a:cxn>
                <a:cxn ang="0">
                  <a:pos x="65" y="60"/>
                </a:cxn>
                <a:cxn ang="0">
                  <a:pos x="65" y="60"/>
                </a:cxn>
                <a:cxn ang="0">
                  <a:pos x="49" y="75"/>
                </a:cxn>
                <a:cxn ang="0">
                  <a:pos x="34" y="91"/>
                </a:cxn>
                <a:cxn ang="0">
                  <a:pos x="1" y="121"/>
                </a:cxn>
                <a:cxn ang="0">
                  <a:pos x="1" y="121"/>
                </a:cxn>
                <a:cxn ang="0">
                  <a:pos x="0" y="122"/>
                </a:cxn>
                <a:cxn ang="0">
                  <a:pos x="0" y="124"/>
                </a:cxn>
                <a:cxn ang="0">
                  <a:pos x="0" y="126"/>
                </a:cxn>
                <a:cxn ang="0">
                  <a:pos x="1" y="127"/>
                </a:cxn>
                <a:cxn ang="0">
                  <a:pos x="3" y="128"/>
                </a:cxn>
                <a:cxn ang="0">
                  <a:pos x="4" y="129"/>
                </a:cxn>
                <a:cxn ang="0">
                  <a:pos x="6" y="128"/>
                </a:cxn>
                <a:cxn ang="0">
                  <a:pos x="8" y="127"/>
                </a:cxn>
                <a:cxn ang="0">
                  <a:pos x="8" y="127"/>
                </a:cxn>
                <a:cxn ang="0">
                  <a:pos x="38" y="100"/>
                </a:cxn>
                <a:cxn ang="0">
                  <a:pos x="67" y="71"/>
                </a:cxn>
                <a:cxn ang="0">
                  <a:pos x="67" y="71"/>
                </a:cxn>
                <a:cxn ang="0">
                  <a:pos x="98" y="38"/>
                </a:cxn>
                <a:cxn ang="0">
                  <a:pos x="115" y="22"/>
                </a:cxn>
                <a:cxn ang="0">
                  <a:pos x="131" y="7"/>
                </a:cxn>
                <a:cxn ang="0">
                  <a:pos x="131" y="7"/>
                </a:cxn>
                <a:cxn ang="0">
                  <a:pos x="132" y="6"/>
                </a:cxn>
                <a:cxn ang="0">
                  <a:pos x="133" y="4"/>
                </a:cxn>
                <a:cxn ang="0">
                  <a:pos x="132" y="2"/>
                </a:cxn>
                <a:cxn ang="0">
                  <a:pos x="131" y="1"/>
                </a:cxn>
                <a:cxn ang="0">
                  <a:pos x="128" y="0"/>
                </a:cxn>
                <a:cxn ang="0">
                  <a:pos x="127" y="0"/>
                </a:cxn>
                <a:cxn ang="0">
                  <a:pos x="125" y="1"/>
                </a:cxn>
                <a:cxn ang="0">
                  <a:pos x="125" y="1"/>
                </a:cxn>
              </a:cxnLst>
              <a:rect b="b" l="0" r="r" t="0"/>
              <a:pathLst>
                <a:path h="129" w="133">
                  <a:moveTo>
                    <a:pt x="125" y="1"/>
                  </a:moveTo>
                  <a:lnTo>
                    <a:pt x="125" y="1"/>
                  </a:lnTo>
                  <a:lnTo>
                    <a:pt x="108" y="14"/>
                  </a:lnTo>
                  <a:lnTo>
                    <a:pt x="94" y="29"/>
                  </a:lnTo>
                  <a:lnTo>
                    <a:pt x="65" y="60"/>
                  </a:lnTo>
                  <a:lnTo>
                    <a:pt x="65" y="60"/>
                  </a:lnTo>
                  <a:lnTo>
                    <a:pt x="49" y="75"/>
                  </a:lnTo>
                  <a:lnTo>
                    <a:pt x="34" y="91"/>
                  </a:lnTo>
                  <a:lnTo>
                    <a:pt x="1" y="121"/>
                  </a:lnTo>
                  <a:lnTo>
                    <a:pt x="1" y="121"/>
                  </a:lnTo>
                  <a:lnTo>
                    <a:pt x="0" y="122"/>
                  </a:lnTo>
                  <a:lnTo>
                    <a:pt x="0" y="124"/>
                  </a:lnTo>
                  <a:lnTo>
                    <a:pt x="0" y="126"/>
                  </a:lnTo>
                  <a:lnTo>
                    <a:pt x="1" y="127"/>
                  </a:lnTo>
                  <a:lnTo>
                    <a:pt x="3" y="128"/>
                  </a:lnTo>
                  <a:lnTo>
                    <a:pt x="4" y="129"/>
                  </a:lnTo>
                  <a:lnTo>
                    <a:pt x="6" y="128"/>
                  </a:lnTo>
                  <a:lnTo>
                    <a:pt x="8" y="127"/>
                  </a:lnTo>
                  <a:lnTo>
                    <a:pt x="8" y="127"/>
                  </a:lnTo>
                  <a:lnTo>
                    <a:pt x="38" y="100"/>
                  </a:lnTo>
                  <a:lnTo>
                    <a:pt x="67" y="71"/>
                  </a:lnTo>
                  <a:lnTo>
                    <a:pt x="67" y="71"/>
                  </a:lnTo>
                  <a:lnTo>
                    <a:pt x="98" y="38"/>
                  </a:lnTo>
                  <a:lnTo>
                    <a:pt x="115" y="22"/>
                  </a:lnTo>
                  <a:lnTo>
                    <a:pt x="131" y="7"/>
                  </a:lnTo>
                  <a:lnTo>
                    <a:pt x="131" y="7"/>
                  </a:lnTo>
                  <a:lnTo>
                    <a:pt x="132" y="6"/>
                  </a:lnTo>
                  <a:lnTo>
                    <a:pt x="133" y="4"/>
                  </a:lnTo>
                  <a:lnTo>
                    <a:pt x="132" y="2"/>
                  </a:lnTo>
                  <a:lnTo>
                    <a:pt x="131" y="1"/>
                  </a:lnTo>
                  <a:lnTo>
                    <a:pt x="128" y="0"/>
                  </a:lnTo>
                  <a:lnTo>
                    <a:pt x="127"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6" name="Freeform 986"/>
            <p:cNvSpPr/>
            <p:nvPr/>
          </p:nvSpPr>
          <p:spPr bwMode="auto">
            <a:xfrm>
              <a:off x="4129088" y="2630488"/>
              <a:ext cx="71438" cy="66675"/>
            </a:xfrm>
            <a:custGeom>
              <a:cxnLst>
                <a:cxn ang="0">
                  <a:pos x="125" y="1"/>
                </a:cxn>
                <a:cxn ang="0">
                  <a:pos x="125" y="1"/>
                </a:cxn>
                <a:cxn ang="0">
                  <a:pos x="92" y="28"/>
                </a:cxn>
                <a:cxn ang="0">
                  <a:pos x="59" y="57"/>
                </a:cxn>
                <a:cxn ang="0">
                  <a:pos x="43" y="71"/>
                </a:cxn>
                <a:cxn ang="0">
                  <a:pos x="29" y="86"/>
                </a:cxn>
                <a:cxn ang="0">
                  <a:pos x="14" y="103"/>
                </a:cxn>
                <a:cxn ang="0">
                  <a:pos x="1" y="119"/>
                </a:cxn>
                <a:cxn ang="0">
                  <a:pos x="1" y="119"/>
                </a:cxn>
                <a:cxn ang="0">
                  <a:pos x="0" y="121"/>
                </a:cxn>
                <a:cxn ang="0">
                  <a:pos x="0" y="122"/>
                </a:cxn>
                <a:cxn ang="0">
                  <a:pos x="1" y="124"/>
                </a:cxn>
                <a:cxn ang="0">
                  <a:pos x="2" y="125"/>
                </a:cxn>
                <a:cxn ang="0">
                  <a:pos x="5" y="125"/>
                </a:cxn>
                <a:cxn ang="0">
                  <a:pos x="7" y="125"/>
                </a:cxn>
                <a:cxn ang="0">
                  <a:pos x="9" y="124"/>
                </a:cxn>
                <a:cxn ang="0">
                  <a:pos x="9" y="124"/>
                </a:cxn>
                <a:cxn ang="0">
                  <a:pos x="21" y="108"/>
                </a:cxn>
                <a:cxn ang="0">
                  <a:pos x="36" y="92"/>
                </a:cxn>
                <a:cxn ang="0">
                  <a:pos x="51" y="77"/>
                </a:cxn>
                <a:cxn ang="0">
                  <a:pos x="67" y="62"/>
                </a:cxn>
                <a:cxn ang="0">
                  <a:pos x="99" y="34"/>
                </a:cxn>
                <a:cxn ang="0">
                  <a:pos x="131" y="7"/>
                </a:cxn>
                <a:cxn ang="0">
                  <a:pos x="131" y="7"/>
                </a:cxn>
                <a:cxn ang="0">
                  <a:pos x="132" y="6"/>
                </a:cxn>
                <a:cxn ang="0">
                  <a:pos x="133" y="4"/>
                </a:cxn>
                <a:cxn ang="0">
                  <a:pos x="132" y="3"/>
                </a:cxn>
                <a:cxn ang="0">
                  <a:pos x="131" y="1"/>
                </a:cxn>
                <a:cxn ang="0">
                  <a:pos x="128" y="0"/>
                </a:cxn>
                <a:cxn ang="0">
                  <a:pos x="126" y="0"/>
                </a:cxn>
                <a:cxn ang="0">
                  <a:pos x="125" y="1"/>
                </a:cxn>
                <a:cxn ang="0">
                  <a:pos x="125" y="1"/>
                </a:cxn>
              </a:cxnLst>
              <a:rect b="b" l="0" r="r" t="0"/>
              <a:pathLst>
                <a:path h="125" w="133">
                  <a:moveTo>
                    <a:pt x="125" y="1"/>
                  </a:moveTo>
                  <a:lnTo>
                    <a:pt x="125" y="1"/>
                  </a:lnTo>
                  <a:lnTo>
                    <a:pt x="92" y="28"/>
                  </a:lnTo>
                  <a:lnTo>
                    <a:pt x="59" y="57"/>
                  </a:lnTo>
                  <a:lnTo>
                    <a:pt x="43" y="71"/>
                  </a:lnTo>
                  <a:lnTo>
                    <a:pt x="29" y="86"/>
                  </a:lnTo>
                  <a:lnTo>
                    <a:pt x="14" y="103"/>
                  </a:lnTo>
                  <a:lnTo>
                    <a:pt x="1" y="119"/>
                  </a:lnTo>
                  <a:lnTo>
                    <a:pt x="1" y="119"/>
                  </a:lnTo>
                  <a:lnTo>
                    <a:pt x="0" y="121"/>
                  </a:lnTo>
                  <a:lnTo>
                    <a:pt x="0" y="122"/>
                  </a:lnTo>
                  <a:lnTo>
                    <a:pt x="1" y="124"/>
                  </a:lnTo>
                  <a:lnTo>
                    <a:pt x="2" y="125"/>
                  </a:lnTo>
                  <a:lnTo>
                    <a:pt x="5" y="125"/>
                  </a:lnTo>
                  <a:lnTo>
                    <a:pt x="7" y="125"/>
                  </a:lnTo>
                  <a:lnTo>
                    <a:pt x="9" y="124"/>
                  </a:lnTo>
                  <a:lnTo>
                    <a:pt x="9" y="124"/>
                  </a:lnTo>
                  <a:lnTo>
                    <a:pt x="21" y="108"/>
                  </a:lnTo>
                  <a:lnTo>
                    <a:pt x="36" y="92"/>
                  </a:lnTo>
                  <a:lnTo>
                    <a:pt x="51" y="77"/>
                  </a:lnTo>
                  <a:lnTo>
                    <a:pt x="67" y="62"/>
                  </a:lnTo>
                  <a:lnTo>
                    <a:pt x="99" y="34"/>
                  </a:lnTo>
                  <a:lnTo>
                    <a:pt x="131" y="7"/>
                  </a:lnTo>
                  <a:lnTo>
                    <a:pt x="131" y="7"/>
                  </a:lnTo>
                  <a:lnTo>
                    <a:pt x="132" y="6"/>
                  </a:lnTo>
                  <a:lnTo>
                    <a:pt x="133" y="4"/>
                  </a:lnTo>
                  <a:lnTo>
                    <a:pt x="132" y="3"/>
                  </a:lnTo>
                  <a:lnTo>
                    <a:pt x="131" y="1"/>
                  </a:lnTo>
                  <a:lnTo>
                    <a:pt x="128" y="0"/>
                  </a:lnTo>
                  <a:lnTo>
                    <a:pt x="126" y="0"/>
                  </a:lnTo>
                  <a:lnTo>
                    <a:pt x="125" y="1"/>
                  </a:lnTo>
                  <a:lnTo>
                    <a:pt x="125"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7" name="Freeform 987"/>
            <p:cNvSpPr/>
            <p:nvPr/>
          </p:nvSpPr>
          <p:spPr bwMode="auto">
            <a:xfrm>
              <a:off x="4127501" y="2670176"/>
              <a:ext cx="55563" cy="55563"/>
            </a:xfrm>
            <a:custGeom>
              <a:cxnLst>
                <a:cxn ang="0">
                  <a:pos x="97" y="1"/>
                </a:cxn>
                <a:cxn ang="0">
                  <a:pos x="97" y="1"/>
                </a:cxn>
                <a:cxn ang="0">
                  <a:pos x="82" y="10"/>
                </a:cxn>
                <a:cxn ang="0">
                  <a:pos x="69" y="20"/>
                </a:cxn>
                <a:cxn ang="0">
                  <a:pos x="55" y="32"/>
                </a:cxn>
                <a:cxn ang="0">
                  <a:pos x="43" y="43"/>
                </a:cxn>
                <a:cxn ang="0">
                  <a:pos x="32" y="56"/>
                </a:cxn>
                <a:cxn ang="0">
                  <a:pos x="20" y="69"/>
                </a:cxn>
                <a:cxn ang="0">
                  <a:pos x="10" y="82"/>
                </a:cxn>
                <a:cxn ang="0">
                  <a:pos x="1" y="97"/>
                </a:cxn>
                <a:cxn ang="0">
                  <a:pos x="1" y="97"/>
                </a:cxn>
                <a:cxn ang="0">
                  <a:pos x="0" y="99"/>
                </a:cxn>
                <a:cxn ang="0">
                  <a:pos x="0" y="100"/>
                </a:cxn>
                <a:cxn ang="0">
                  <a:pos x="1" y="102"/>
                </a:cxn>
                <a:cxn ang="0">
                  <a:pos x="2" y="103"/>
                </a:cxn>
                <a:cxn ang="0">
                  <a:pos x="4" y="104"/>
                </a:cxn>
                <a:cxn ang="0">
                  <a:pos x="6" y="104"/>
                </a:cxn>
                <a:cxn ang="0">
                  <a:pos x="7" y="103"/>
                </a:cxn>
                <a:cxn ang="0">
                  <a:pos x="9" y="102"/>
                </a:cxn>
                <a:cxn ang="0">
                  <a:pos x="9" y="102"/>
                </a:cxn>
                <a:cxn ang="0">
                  <a:pos x="17" y="88"/>
                </a:cxn>
                <a:cxn ang="0">
                  <a:pos x="27" y="75"/>
                </a:cxn>
                <a:cxn ang="0">
                  <a:pos x="39" y="62"/>
                </a:cxn>
                <a:cxn ang="0">
                  <a:pos x="50" y="50"/>
                </a:cxn>
                <a:cxn ang="0">
                  <a:pos x="62" y="38"/>
                </a:cxn>
                <a:cxn ang="0">
                  <a:pos x="75" y="28"/>
                </a:cxn>
                <a:cxn ang="0">
                  <a:pos x="88" y="17"/>
                </a:cxn>
                <a:cxn ang="0">
                  <a:pos x="102" y="8"/>
                </a:cxn>
                <a:cxn ang="0">
                  <a:pos x="102" y="8"/>
                </a:cxn>
                <a:cxn ang="0">
                  <a:pos x="103" y="7"/>
                </a:cxn>
                <a:cxn ang="0">
                  <a:pos x="104" y="5"/>
                </a:cxn>
                <a:cxn ang="0">
                  <a:pos x="104" y="4"/>
                </a:cxn>
                <a:cxn ang="0">
                  <a:pos x="103" y="2"/>
                </a:cxn>
                <a:cxn ang="0">
                  <a:pos x="102" y="1"/>
                </a:cxn>
                <a:cxn ang="0">
                  <a:pos x="101" y="0"/>
                </a:cxn>
                <a:cxn ang="0">
                  <a:pos x="99" y="0"/>
                </a:cxn>
                <a:cxn ang="0">
                  <a:pos x="97" y="1"/>
                </a:cxn>
                <a:cxn ang="0">
                  <a:pos x="97" y="1"/>
                </a:cxn>
              </a:cxnLst>
              <a:rect b="b" l="0" r="r" t="0"/>
              <a:pathLst>
                <a:path h="104" w="104">
                  <a:moveTo>
                    <a:pt x="97" y="1"/>
                  </a:moveTo>
                  <a:lnTo>
                    <a:pt x="97" y="1"/>
                  </a:lnTo>
                  <a:lnTo>
                    <a:pt x="82" y="10"/>
                  </a:lnTo>
                  <a:lnTo>
                    <a:pt x="69" y="20"/>
                  </a:lnTo>
                  <a:lnTo>
                    <a:pt x="55" y="32"/>
                  </a:lnTo>
                  <a:lnTo>
                    <a:pt x="43" y="43"/>
                  </a:lnTo>
                  <a:lnTo>
                    <a:pt x="32" y="56"/>
                  </a:lnTo>
                  <a:lnTo>
                    <a:pt x="20" y="69"/>
                  </a:lnTo>
                  <a:lnTo>
                    <a:pt x="10" y="82"/>
                  </a:lnTo>
                  <a:lnTo>
                    <a:pt x="1" y="97"/>
                  </a:lnTo>
                  <a:lnTo>
                    <a:pt x="1" y="97"/>
                  </a:lnTo>
                  <a:lnTo>
                    <a:pt x="0" y="99"/>
                  </a:lnTo>
                  <a:lnTo>
                    <a:pt x="0" y="100"/>
                  </a:lnTo>
                  <a:lnTo>
                    <a:pt x="1" y="102"/>
                  </a:lnTo>
                  <a:lnTo>
                    <a:pt x="2" y="103"/>
                  </a:lnTo>
                  <a:lnTo>
                    <a:pt x="4" y="104"/>
                  </a:lnTo>
                  <a:lnTo>
                    <a:pt x="6" y="104"/>
                  </a:lnTo>
                  <a:lnTo>
                    <a:pt x="7" y="103"/>
                  </a:lnTo>
                  <a:lnTo>
                    <a:pt x="9" y="102"/>
                  </a:lnTo>
                  <a:lnTo>
                    <a:pt x="9" y="102"/>
                  </a:lnTo>
                  <a:lnTo>
                    <a:pt x="17" y="88"/>
                  </a:lnTo>
                  <a:lnTo>
                    <a:pt x="27" y="75"/>
                  </a:lnTo>
                  <a:lnTo>
                    <a:pt x="39" y="62"/>
                  </a:lnTo>
                  <a:lnTo>
                    <a:pt x="50" y="50"/>
                  </a:lnTo>
                  <a:lnTo>
                    <a:pt x="62" y="38"/>
                  </a:lnTo>
                  <a:lnTo>
                    <a:pt x="75" y="28"/>
                  </a:lnTo>
                  <a:lnTo>
                    <a:pt x="88" y="17"/>
                  </a:lnTo>
                  <a:lnTo>
                    <a:pt x="102" y="8"/>
                  </a:lnTo>
                  <a:lnTo>
                    <a:pt x="102" y="8"/>
                  </a:lnTo>
                  <a:lnTo>
                    <a:pt x="103" y="7"/>
                  </a:lnTo>
                  <a:lnTo>
                    <a:pt x="104" y="5"/>
                  </a:lnTo>
                  <a:lnTo>
                    <a:pt x="104" y="4"/>
                  </a:lnTo>
                  <a:lnTo>
                    <a:pt x="103" y="2"/>
                  </a:lnTo>
                  <a:lnTo>
                    <a:pt x="102" y="1"/>
                  </a:lnTo>
                  <a:lnTo>
                    <a:pt x="101" y="0"/>
                  </a:lnTo>
                  <a:lnTo>
                    <a:pt x="99" y="0"/>
                  </a:lnTo>
                  <a:lnTo>
                    <a:pt x="97" y="1"/>
                  </a:lnTo>
                  <a:lnTo>
                    <a:pt x="97"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8" name="Freeform 988"/>
            <p:cNvSpPr/>
            <p:nvPr/>
          </p:nvSpPr>
          <p:spPr bwMode="auto">
            <a:xfrm>
              <a:off x="4213226" y="2727326"/>
              <a:ext cx="26988" cy="46038"/>
            </a:xfrm>
            <a:custGeom>
              <a:cxnLst>
                <a:cxn ang="0">
                  <a:pos x="42" y="3"/>
                </a:cxn>
                <a:cxn ang="0">
                  <a:pos x="42" y="3"/>
                </a:cxn>
                <a:cxn ang="0">
                  <a:pos x="37" y="14"/>
                </a:cxn>
                <a:cxn ang="0">
                  <a:pos x="32" y="24"/>
                </a:cxn>
                <a:cxn ang="0">
                  <a:pos x="21" y="43"/>
                </a:cxn>
                <a:cxn ang="0">
                  <a:pos x="10" y="63"/>
                </a:cxn>
                <a:cxn ang="0">
                  <a:pos x="4" y="73"/>
                </a:cxn>
                <a:cxn ang="0">
                  <a:pos x="0" y="83"/>
                </a:cxn>
                <a:cxn ang="0">
                  <a:pos x="0" y="83"/>
                </a:cxn>
                <a:cxn ang="0">
                  <a:pos x="0" y="85"/>
                </a:cxn>
                <a:cxn ang="0">
                  <a:pos x="1" y="86"/>
                </a:cxn>
                <a:cxn ang="0">
                  <a:pos x="2" y="88"/>
                </a:cxn>
                <a:cxn ang="0">
                  <a:pos x="3" y="88"/>
                </a:cxn>
                <a:cxn ang="0">
                  <a:pos x="5" y="88"/>
                </a:cxn>
                <a:cxn ang="0">
                  <a:pos x="7" y="88"/>
                </a:cxn>
                <a:cxn ang="0">
                  <a:pos x="8" y="87"/>
                </a:cxn>
                <a:cxn ang="0">
                  <a:pos x="10" y="85"/>
                </a:cxn>
                <a:cxn ang="0">
                  <a:pos x="10" y="85"/>
                </a:cxn>
                <a:cxn ang="0">
                  <a:pos x="14" y="75"/>
                </a:cxn>
                <a:cxn ang="0">
                  <a:pos x="19" y="65"/>
                </a:cxn>
                <a:cxn ang="0">
                  <a:pos x="30" y="46"/>
                </a:cxn>
                <a:cxn ang="0">
                  <a:pos x="42" y="26"/>
                </a:cxn>
                <a:cxn ang="0">
                  <a:pos x="47" y="17"/>
                </a:cxn>
                <a:cxn ang="0">
                  <a:pos x="51" y="7"/>
                </a:cxn>
                <a:cxn ang="0">
                  <a:pos x="51" y="7"/>
                </a:cxn>
                <a:cxn ang="0">
                  <a:pos x="51" y="5"/>
                </a:cxn>
                <a:cxn ang="0">
                  <a:pos x="50" y="2"/>
                </a:cxn>
                <a:cxn ang="0">
                  <a:pos x="49" y="1"/>
                </a:cxn>
                <a:cxn ang="0">
                  <a:pos x="48" y="0"/>
                </a:cxn>
                <a:cxn ang="0">
                  <a:pos x="46" y="0"/>
                </a:cxn>
                <a:cxn ang="0">
                  <a:pos x="44" y="0"/>
                </a:cxn>
                <a:cxn ang="0">
                  <a:pos x="43" y="2"/>
                </a:cxn>
                <a:cxn ang="0">
                  <a:pos x="42" y="3"/>
                </a:cxn>
                <a:cxn ang="0">
                  <a:pos x="42" y="3"/>
                </a:cxn>
              </a:cxnLst>
              <a:rect b="b" l="0" r="r" t="0"/>
              <a:pathLst>
                <a:path h="88" w="51">
                  <a:moveTo>
                    <a:pt x="42" y="3"/>
                  </a:moveTo>
                  <a:lnTo>
                    <a:pt x="42" y="3"/>
                  </a:lnTo>
                  <a:lnTo>
                    <a:pt x="37" y="14"/>
                  </a:lnTo>
                  <a:lnTo>
                    <a:pt x="32" y="24"/>
                  </a:lnTo>
                  <a:lnTo>
                    <a:pt x="21" y="43"/>
                  </a:lnTo>
                  <a:lnTo>
                    <a:pt x="10" y="63"/>
                  </a:lnTo>
                  <a:lnTo>
                    <a:pt x="4" y="73"/>
                  </a:lnTo>
                  <a:lnTo>
                    <a:pt x="0" y="83"/>
                  </a:lnTo>
                  <a:lnTo>
                    <a:pt x="0" y="83"/>
                  </a:lnTo>
                  <a:lnTo>
                    <a:pt x="0" y="85"/>
                  </a:lnTo>
                  <a:lnTo>
                    <a:pt x="1" y="86"/>
                  </a:lnTo>
                  <a:lnTo>
                    <a:pt x="2" y="88"/>
                  </a:lnTo>
                  <a:lnTo>
                    <a:pt x="3" y="88"/>
                  </a:lnTo>
                  <a:lnTo>
                    <a:pt x="5" y="88"/>
                  </a:lnTo>
                  <a:lnTo>
                    <a:pt x="7" y="88"/>
                  </a:lnTo>
                  <a:lnTo>
                    <a:pt x="8" y="87"/>
                  </a:lnTo>
                  <a:lnTo>
                    <a:pt x="10" y="85"/>
                  </a:lnTo>
                  <a:lnTo>
                    <a:pt x="10" y="85"/>
                  </a:lnTo>
                  <a:lnTo>
                    <a:pt x="14" y="75"/>
                  </a:lnTo>
                  <a:lnTo>
                    <a:pt x="19" y="65"/>
                  </a:lnTo>
                  <a:lnTo>
                    <a:pt x="30" y="46"/>
                  </a:lnTo>
                  <a:lnTo>
                    <a:pt x="42" y="26"/>
                  </a:lnTo>
                  <a:lnTo>
                    <a:pt x="47" y="17"/>
                  </a:lnTo>
                  <a:lnTo>
                    <a:pt x="51" y="7"/>
                  </a:lnTo>
                  <a:lnTo>
                    <a:pt x="51" y="7"/>
                  </a:lnTo>
                  <a:lnTo>
                    <a:pt x="51" y="5"/>
                  </a:lnTo>
                  <a:lnTo>
                    <a:pt x="50" y="2"/>
                  </a:lnTo>
                  <a:lnTo>
                    <a:pt x="49" y="1"/>
                  </a:lnTo>
                  <a:lnTo>
                    <a:pt x="48" y="0"/>
                  </a:lnTo>
                  <a:lnTo>
                    <a:pt x="46" y="0"/>
                  </a:lnTo>
                  <a:lnTo>
                    <a:pt x="44" y="0"/>
                  </a:lnTo>
                  <a:lnTo>
                    <a:pt x="43" y="2"/>
                  </a:lnTo>
                  <a:lnTo>
                    <a:pt x="42" y="3"/>
                  </a:lnTo>
                  <a:lnTo>
                    <a:pt x="4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59" name="Freeform 989"/>
            <p:cNvSpPr/>
            <p:nvPr/>
          </p:nvSpPr>
          <p:spPr bwMode="auto">
            <a:xfrm>
              <a:off x="4268788" y="2722563"/>
              <a:ext cx="44450" cy="61913"/>
            </a:xfrm>
            <a:custGeom>
              <a:cxnLst>
                <a:cxn ang="0">
                  <a:pos x="74" y="1"/>
                </a:cxn>
                <a:cxn ang="0">
                  <a:pos x="74" y="1"/>
                </a:cxn>
                <a:cxn ang="0">
                  <a:pos x="51" y="23"/>
                </a:cxn>
                <a:cxn ang="0">
                  <a:pos x="40" y="35"/>
                </a:cxn>
                <a:cxn ang="0">
                  <a:pos x="30" y="48"/>
                </a:cxn>
                <a:cxn ang="0">
                  <a:pos x="30" y="48"/>
                </a:cxn>
                <a:cxn ang="0">
                  <a:pos x="21" y="62"/>
                </a:cxn>
                <a:cxn ang="0">
                  <a:pos x="13" y="78"/>
                </a:cxn>
                <a:cxn ang="0">
                  <a:pos x="6" y="94"/>
                </a:cxn>
                <a:cxn ang="0">
                  <a:pos x="0" y="111"/>
                </a:cxn>
                <a:cxn ang="0">
                  <a:pos x="0" y="111"/>
                </a:cxn>
                <a:cxn ang="0">
                  <a:pos x="0" y="113"/>
                </a:cxn>
                <a:cxn ang="0">
                  <a:pos x="0" y="115"/>
                </a:cxn>
                <a:cxn ang="0">
                  <a:pos x="2" y="116"/>
                </a:cxn>
                <a:cxn ang="0">
                  <a:pos x="3" y="117"/>
                </a:cxn>
                <a:cxn ang="0">
                  <a:pos x="5" y="117"/>
                </a:cxn>
                <a:cxn ang="0">
                  <a:pos x="7" y="116"/>
                </a:cxn>
                <a:cxn ang="0">
                  <a:pos x="8" y="115"/>
                </a:cxn>
                <a:cxn ang="0">
                  <a:pos x="9" y="114"/>
                </a:cxn>
                <a:cxn ang="0">
                  <a:pos x="9" y="114"/>
                </a:cxn>
                <a:cxn ang="0">
                  <a:pos x="15" y="96"/>
                </a:cxn>
                <a:cxn ang="0">
                  <a:pos x="23" y="79"/>
                </a:cxn>
                <a:cxn ang="0">
                  <a:pos x="31" y="62"/>
                </a:cxn>
                <a:cxn ang="0">
                  <a:pos x="36" y="55"/>
                </a:cxn>
                <a:cxn ang="0">
                  <a:pos x="41" y="48"/>
                </a:cxn>
                <a:cxn ang="0">
                  <a:pos x="41" y="48"/>
                </a:cxn>
                <a:cxn ang="0">
                  <a:pos x="51" y="37"/>
                </a:cxn>
                <a:cxn ang="0">
                  <a:pos x="61" y="27"/>
                </a:cxn>
                <a:cxn ang="0">
                  <a:pos x="81" y="8"/>
                </a:cxn>
                <a:cxn ang="0">
                  <a:pos x="81" y="8"/>
                </a:cxn>
                <a:cxn ang="0">
                  <a:pos x="82" y="6"/>
                </a:cxn>
                <a:cxn ang="0">
                  <a:pos x="83" y="4"/>
                </a:cxn>
                <a:cxn ang="0">
                  <a:pos x="82" y="3"/>
                </a:cxn>
                <a:cxn ang="0">
                  <a:pos x="81" y="1"/>
                </a:cxn>
                <a:cxn ang="0">
                  <a:pos x="80" y="0"/>
                </a:cxn>
                <a:cxn ang="0">
                  <a:pos x="78" y="0"/>
                </a:cxn>
                <a:cxn ang="0">
                  <a:pos x="76" y="0"/>
                </a:cxn>
                <a:cxn ang="0">
                  <a:pos x="74" y="1"/>
                </a:cxn>
                <a:cxn ang="0">
                  <a:pos x="74" y="1"/>
                </a:cxn>
              </a:cxnLst>
              <a:rect b="b" l="0" r="r" t="0"/>
              <a:pathLst>
                <a:path h="117" w="83">
                  <a:moveTo>
                    <a:pt x="74" y="1"/>
                  </a:moveTo>
                  <a:lnTo>
                    <a:pt x="74" y="1"/>
                  </a:lnTo>
                  <a:lnTo>
                    <a:pt x="51" y="23"/>
                  </a:lnTo>
                  <a:lnTo>
                    <a:pt x="40" y="35"/>
                  </a:lnTo>
                  <a:lnTo>
                    <a:pt x="30" y="48"/>
                  </a:lnTo>
                  <a:lnTo>
                    <a:pt x="30" y="48"/>
                  </a:lnTo>
                  <a:lnTo>
                    <a:pt x="21" y="62"/>
                  </a:lnTo>
                  <a:lnTo>
                    <a:pt x="13" y="78"/>
                  </a:lnTo>
                  <a:lnTo>
                    <a:pt x="6" y="94"/>
                  </a:lnTo>
                  <a:lnTo>
                    <a:pt x="0" y="111"/>
                  </a:lnTo>
                  <a:lnTo>
                    <a:pt x="0" y="111"/>
                  </a:lnTo>
                  <a:lnTo>
                    <a:pt x="0" y="113"/>
                  </a:lnTo>
                  <a:lnTo>
                    <a:pt x="0" y="115"/>
                  </a:lnTo>
                  <a:lnTo>
                    <a:pt x="2" y="116"/>
                  </a:lnTo>
                  <a:lnTo>
                    <a:pt x="3" y="117"/>
                  </a:lnTo>
                  <a:lnTo>
                    <a:pt x="5" y="117"/>
                  </a:lnTo>
                  <a:lnTo>
                    <a:pt x="7" y="116"/>
                  </a:lnTo>
                  <a:lnTo>
                    <a:pt x="8" y="115"/>
                  </a:lnTo>
                  <a:lnTo>
                    <a:pt x="9" y="114"/>
                  </a:lnTo>
                  <a:lnTo>
                    <a:pt x="9" y="114"/>
                  </a:lnTo>
                  <a:lnTo>
                    <a:pt x="15" y="96"/>
                  </a:lnTo>
                  <a:lnTo>
                    <a:pt x="23" y="79"/>
                  </a:lnTo>
                  <a:lnTo>
                    <a:pt x="31" y="62"/>
                  </a:lnTo>
                  <a:lnTo>
                    <a:pt x="36" y="55"/>
                  </a:lnTo>
                  <a:lnTo>
                    <a:pt x="41" y="48"/>
                  </a:lnTo>
                  <a:lnTo>
                    <a:pt x="41" y="48"/>
                  </a:lnTo>
                  <a:lnTo>
                    <a:pt x="51" y="37"/>
                  </a:lnTo>
                  <a:lnTo>
                    <a:pt x="61" y="27"/>
                  </a:lnTo>
                  <a:lnTo>
                    <a:pt x="81" y="8"/>
                  </a:lnTo>
                  <a:lnTo>
                    <a:pt x="81" y="8"/>
                  </a:lnTo>
                  <a:lnTo>
                    <a:pt x="82" y="6"/>
                  </a:lnTo>
                  <a:lnTo>
                    <a:pt x="83" y="4"/>
                  </a:lnTo>
                  <a:lnTo>
                    <a:pt x="82" y="3"/>
                  </a:lnTo>
                  <a:lnTo>
                    <a:pt x="81" y="1"/>
                  </a:lnTo>
                  <a:lnTo>
                    <a:pt x="80" y="0"/>
                  </a:lnTo>
                  <a:lnTo>
                    <a:pt x="78" y="0"/>
                  </a:lnTo>
                  <a:lnTo>
                    <a:pt x="76" y="0"/>
                  </a:lnTo>
                  <a:lnTo>
                    <a:pt x="74" y="1"/>
                  </a:lnTo>
                  <a:lnTo>
                    <a:pt x="74"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0" name="Freeform 990"/>
            <p:cNvSpPr/>
            <p:nvPr/>
          </p:nvSpPr>
          <p:spPr bwMode="auto">
            <a:xfrm>
              <a:off x="4346576" y="2727326"/>
              <a:ext cx="36513" cy="47625"/>
            </a:xfrm>
            <a:custGeom>
              <a:cxnLst>
                <a:cxn ang="0">
                  <a:pos x="61" y="2"/>
                </a:cxn>
                <a:cxn ang="0">
                  <a:pos x="61" y="2"/>
                </a:cxn>
                <a:cxn ang="0">
                  <a:pos x="57" y="9"/>
                </a:cxn>
                <a:cxn ang="0">
                  <a:pos x="52" y="15"/>
                </a:cxn>
                <a:cxn ang="0">
                  <a:pos x="42" y="26"/>
                </a:cxn>
                <a:cxn ang="0">
                  <a:pos x="32" y="37"/>
                </a:cxn>
                <a:cxn ang="0">
                  <a:pos x="23" y="48"/>
                </a:cxn>
                <a:cxn ang="0">
                  <a:pos x="23" y="48"/>
                </a:cxn>
                <a:cxn ang="0">
                  <a:pos x="16" y="59"/>
                </a:cxn>
                <a:cxn ang="0">
                  <a:pos x="12" y="66"/>
                </a:cxn>
                <a:cxn ang="0">
                  <a:pos x="8" y="70"/>
                </a:cxn>
                <a:cxn ang="0">
                  <a:pos x="8" y="70"/>
                </a:cxn>
                <a:cxn ang="0">
                  <a:pos x="3" y="76"/>
                </a:cxn>
                <a:cxn ang="0">
                  <a:pos x="1" y="79"/>
                </a:cxn>
                <a:cxn ang="0">
                  <a:pos x="0" y="83"/>
                </a:cxn>
                <a:cxn ang="0">
                  <a:pos x="0" y="83"/>
                </a:cxn>
                <a:cxn ang="0">
                  <a:pos x="0" y="85"/>
                </a:cxn>
                <a:cxn ang="0">
                  <a:pos x="1" y="86"/>
                </a:cxn>
                <a:cxn ang="0">
                  <a:pos x="2" y="88"/>
                </a:cxn>
                <a:cxn ang="0">
                  <a:pos x="4" y="88"/>
                </a:cxn>
                <a:cxn ang="0">
                  <a:pos x="5" y="89"/>
                </a:cxn>
                <a:cxn ang="0">
                  <a:pos x="7" y="88"/>
                </a:cxn>
                <a:cxn ang="0">
                  <a:pos x="8" y="87"/>
                </a:cxn>
                <a:cxn ang="0">
                  <a:pos x="9" y="85"/>
                </a:cxn>
                <a:cxn ang="0">
                  <a:pos x="9" y="85"/>
                </a:cxn>
                <a:cxn ang="0">
                  <a:pos x="11" y="81"/>
                </a:cxn>
                <a:cxn ang="0">
                  <a:pos x="13" y="79"/>
                </a:cxn>
                <a:cxn ang="0">
                  <a:pos x="17" y="76"/>
                </a:cxn>
                <a:cxn ang="0">
                  <a:pos x="19" y="73"/>
                </a:cxn>
                <a:cxn ang="0">
                  <a:pos x="19" y="73"/>
                </a:cxn>
                <a:cxn ang="0">
                  <a:pos x="22" y="67"/>
                </a:cxn>
                <a:cxn ang="0">
                  <a:pos x="26" y="60"/>
                </a:cxn>
                <a:cxn ang="0">
                  <a:pos x="34" y="49"/>
                </a:cxn>
                <a:cxn ang="0">
                  <a:pos x="34" y="49"/>
                </a:cxn>
                <a:cxn ang="0">
                  <a:pos x="42" y="38"/>
                </a:cxn>
                <a:cxn ang="0">
                  <a:pos x="52" y="28"/>
                </a:cxn>
                <a:cxn ang="0">
                  <a:pos x="61" y="18"/>
                </a:cxn>
                <a:cxn ang="0">
                  <a:pos x="65" y="13"/>
                </a:cxn>
                <a:cxn ang="0">
                  <a:pos x="68" y="8"/>
                </a:cxn>
                <a:cxn ang="0">
                  <a:pos x="68" y="8"/>
                </a:cxn>
                <a:cxn ang="0">
                  <a:pos x="69" y="6"/>
                </a:cxn>
                <a:cxn ang="0">
                  <a:pos x="69" y="3"/>
                </a:cxn>
                <a:cxn ang="0">
                  <a:pos x="68" y="2"/>
                </a:cxn>
                <a:cxn ang="0">
                  <a:pos x="67" y="1"/>
                </a:cxn>
                <a:cxn ang="0">
                  <a:pos x="65" y="0"/>
                </a:cxn>
                <a:cxn ang="0">
                  <a:pos x="63" y="0"/>
                </a:cxn>
                <a:cxn ang="0">
                  <a:pos x="62" y="1"/>
                </a:cxn>
                <a:cxn ang="0">
                  <a:pos x="61" y="2"/>
                </a:cxn>
                <a:cxn ang="0">
                  <a:pos x="61" y="2"/>
                </a:cxn>
              </a:cxnLst>
              <a:rect b="b" l="0" r="r" t="0"/>
              <a:pathLst>
                <a:path h="89" w="69">
                  <a:moveTo>
                    <a:pt x="61" y="2"/>
                  </a:moveTo>
                  <a:lnTo>
                    <a:pt x="61" y="2"/>
                  </a:lnTo>
                  <a:lnTo>
                    <a:pt x="57" y="9"/>
                  </a:lnTo>
                  <a:lnTo>
                    <a:pt x="52" y="15"/>
                  </a:lnTo>
                  <a:lnTo>
                    <a:pt x="42" y="26"/>
                  </a:lnTo>
                  <a:lnTo>
                    <a:pt x="32" y="37"/>
                  </a:lnTo>
                  <a:lnTo>
                    <a:pt x="23" y="48"/>
                  </a:lnTo>
                  <a:lnTo>
                    <a:pt x="23" y="48"/>
                  </a:lnTo>
                  <a:lnTo>
                    <a:pt x="16" y="59"/>
                  </a:lnTo>
                  <a:lnTo>
                    <a:pt x="12" y="66"/>
                  </a:lnTo>
                  <a:lnTo>
                    <a:pt x="8" y="70"/>
                  </a:lnTo>
                  <a:lnTo>
                    <a:pt x="8" y="70"/>
                  </a:lnTo>
                  <a:lnTo>
                    <a:pt x="3" y="76"/>
                  </a:lnTo>
                  <a:lnTo>
                    <a:pt x="1" y="79"/>
                  </a:lnTo>
                  <a:lnTo>
                    <a:pt x="0" y="83"/>
                  </a:lnTo>
                  <a:lnTo>
                    <a:pt x="0" y="83"/>
                  </a:lnTo>
                  <a:lnTo>
                    <a:pt x="0" y="85"/>
                  </a:lnTo>
                  <a:lnTo>
                    <a:pt x="1" y="86"/>
                  </a:lnTo>
                  <a:lnTo>
                    <a:pt x="2" y="88"/>
                  </a:lnTo>
                  <a:lnTo>
                    <a:pt x="4" y="88"/>
                  </a:lnTo>
                  <a:lnTo>
                    <a:pt x="5" y="89"/>
                  </a:lnTo>
                  <a:lnTo>
                    <a:pt x="7" y="88"/>
                  </a:lnTo>
                  <a:lnTo>
                    <a:pt x="8" y="87"/>
                  </a:lnTo>
                  <a:lnTo>
                    <a:pt x="9" y="85"/>
                  </a:lnTo>
                  <a:lnTo>
                    <a:pt x="9" y="85"/>
                  </a:lnTo>
                  <a:lnTo>
                    <a:pt x="11" y="81"/>
                  </a:lnTo>
                  <a:lnTo>
                    <a:pt x="13" y="79"/>
                  </a:lnTo>
                  <a:lnTo>
                    <a:pt x="17" y="76"/>
                  </a:lnTo>
                  <a:lnTo>
                    <a:pt x="19" y="73"/>
                  </a:lnTo>
                  <a:lnTo>
                    <a:pt x="19" y="73"/>
                  </a:lnTo>
                  <a:lnTo>
                    <a:pt x="22" y="67"/>
                  </a:lnTo>
                  <a:lnTo>
                    <a:pt x="26" y="60"/>
                  </a:lnTo>
                  <a:lnTo>
                    <a:pt x="34" y="49"/>
                  </a:lnTo>
                  <a:lnTo>
                    <a:pt x="34" y="49"/>
                  </a:lnTo>
                  <a:lnTo>
                    <a:pt x="42" y="38"/>
                  </a:lnTo>
                  <a:lnTo>
                    <a:pt x="52" y="28"/>
                  </a:lnTo>
                  <a:lnTo>
                    <a:pt x="61" y="18"/>
                  </a:lnTo>
                  <a:lnTo>
                    <a:pt x="65" y="13"/>
                  </a:lnTo>
                  <a:lnTo>
                    <a:pt x="68" y="8"/>
                  </a:lnTo>
                  <a:lnTo>
                    <a:pt x="68" y="8"/>
                  </a:lnTo>
                  <a:lnTo>
                    <a:pt x="69" y="6"/>
                  </a:lnTo>
                  <a:lnTo>
                    <a:pt x="69" y="3"/>
                  </a:lnTo>
                  <a:lnTo>
                    <a:pt x="68" y="2"/>
                  </a:lnTo>
                  <a:lnTo>
                    <a:pt x="67" y="1"/>
                  </a:lnTo>
                  <a:lnTo>
                    <a:pt x="65" y="0"/>
                  </a:lnTo>
                  <a:lnTo>
                    <a:pt x="63" y="0"/>
                  </a:lnTo>
                  <a:lnTo>
                    <a:pt x="62" y="1"/>
                  </a:lnTo>
                  <a:lnTo>
                    <a:pt x="61" y="2"/>
                  </a:lnTo>
                  <a:lnTo>
                    <a:pt x="6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1" name="Freeform 991"/>
            <p:cNvSpPr/>
            <p:nvPr/>
          </p:nvSpPr>
          <p:spPr bwMode="auto">
            <a:xfrm>
              <a:off x="4402138" y="2727326"/>
              <a:ext cx="28575" cy="49213"/>
            </a:xfrm>
            <a:custGeom>
              <a:cxnLst>
                <a:cxn ang="0">
                  <a:pos x="44" y="6"/>
                </a:cxn>
                <a:cxn ang="0">
                  <a:pos x="44" y="6"/>
                </a:cxn>
                <a:cxn ang="0">
                  <a:pos x="43" y="10"/>
                </a:cxn>
                <a:cxn ang="0">
                  <a:pos x="42" y="12"/>
                </a:cxn>
                <a:cxn ang="0">
                  <a:pos x="41" y="14"/>
                </a:cxn>
                <a:cxn ang="0">
                  <a:pos x="40" y="15"/>
                </a:cxn>
                <a:cxn ang="0">
                  <a:pos x="37" y="17"/>
                </a:cxn>
                <a:cxn ang="0">
                  <a:pos x="36" y="18"/>
                </a:cxn>
                <a:cxn ang="0">
                  <a:pos x="35" y="20"/>
                </a:cxn>
                <a:cxn ang="0">
                  <a:pos x="35" y="20"/>
                </a:cxn>
                <a:cxn ang="0">
                  <a:pos x="31" y="25"/>
                </a:cxn>
                <a:cxn ang="0">
                  <a:pos x="27" y="30"/>
                </a:cxn>
                <a:cxn ang="0">
                  <a:pos x="22" y="36"/>
                </a:cxn>
                <a:cxn ang="0">
                  <a:pos x="19" y="41"/>
                </a:cxn>
                <a:cxn ang="0">
                  <a:pos x="19" y="41"/>
                </a:cxn>
                <a:cxn ang="0">
                  <a:pos x="14" y="52"/>
                </a:cxn>
                <a:cxn ang="0">
                  <a:pos x="10" y="64"/>
                </a:cxn>
                <a:cxn ang="0">
                  <a:pos x="6" y="75"/>
                </a:cxn>
                <a:cxn ang="0">
                  <a:pos x="0" y="85"/>
                </a:cxn>
                <a:cxn ang="0">
                  <a:pos x="0" y="85"/>
                </a:cxn>
                <a:cxn ang="0">
                  <a:pos x="0" y="87"/>
                </a:cxn>
                <a:cxn ang="0">
                  <a:pos x="0" y="88"/>
                </a:cxn>
                <a:cxn ang="0">
                  <a:pos x="1" y="91"/>
                </a:cxn>
                <a:cxn ang="0">
                  <a:pos x="2" y="92"/>
                </a:cxn>
                <a:cxn ang="0">
                  <a:pos x="4" y="92"/>
                </a:cxn>
                <a:cxn ang="0">
                  <a:pos x="5" y="92"/>
                </a:cxn>
                <a:cxn ang="0">
                  <a:pos x="7" y="92"/>
                </a:cxn>
                <a:cxn ang="0">
                  <a:pos x="8" y="89"/>
                </a:cxn>
                <a:cxn ang="0">
                  <a:pos x="8" y="89"/>
                </a:cxn>
                <a:cxn ang="0">
                  <a:pos x="12" y="83"/>
                </a:cxn>
                <a:cxn ang="0">
                  <a:pos x="15" y="77"/>
                </a:cxn>
                <a:cxn ang="0">
                  <a:pos x="21" y="63"/>
                </a:cxn>
                <a:cxn ang="0">
                  <a:pos x="28" y="49"/>
                </a:cxn>
                <a:cxn ang="0">
                  <a:pos x="31" y="43"/>
                </a:cxn>
                <a:cxn ang="0">
                  <a:pos x="36" y="37"/>
                </a:cxn>
                <a:cxn ang="0">
                  <a:pos x="36" y="37"/>
                </a:cxn>
                <a:cxn ang="0">
                  <a:pos x="41" y="29"/>
                </a:cxn>
                <a:cxn ang="0">
                  <a:pos x="47" y="22"/>
                </a:cxn>
                <a:cxn ang="0">
                  <a:pos x="51" y="14"/>
                </a:cxn>
                <a:cxn ang="0">
                  <a:pos x="53" y="10"/>
                </a:cxn>
                <a:cxn ang="0">
                  <a:pos x="54" y="6"/>
                </a:cxn>
                <a:cxn ang="0">
                  <a:pos x="54" y="6"/>
                </a:cxn>
                <a:cxn ang="0">
                  <a:pos x="54" y="3"/>
                </a:cxn>
                <a:cxn ang="0">
                  <a:pos x="53" y="1"/>
                </a:cxn>
                <a:cxn ang="0">
                  <a:pos x="50" y="0"/>
                </a:cxn>
                <a:cxn ang="0">
                  <a:pos x="49" y="0"/>
                </a:cxn>
                <a:cxn ang="0">
                  <a:pos x="45" y="1"/>
                </a:cxn>
                <a:cxn ang="0">
                  <a:pos x="44" y="3"/>
                </a:cxn>
                <a:cxn ang="0">
                  <a:pos x="44" y="6"/>
                </a:cxn>
                <a:cxn ang="0">
                  <a:pos x="44" y="6"/>
                </a:cxn>
              </a:cxnLst>
              <a:rect b="b" l="0" r="r" t="0"/>
              <a:pathLst>
                <a:path h="92" w="54">
                  <a:moveTo>
                    <a:pt x="44" y="6"/>
                  </a:moveTo>
                  <a:lnTo>
                    <a:pt x="44" y="6"/>
                  </a:lnTo>
                  <a:lnTo>
                    <a:pt x="43" y="10"/>
                  </a:lnTo>
                  <a:lnTo>
                    <a:pt x="42" y="12"/>
                  </a:lnTo>
                  <a:lnTo>
                    <a:pt x="41" y="14"/>
                  </a:lnTo>
                  <a:lnTo>
                    <a:pt x="40" y="15"/>
                  </a:lnTo>
                  <a:lnTo>
                    <a:pt x="37" y="17"/>
                  </a:lnTo>
                  <a:lnTo>
                    <a:pt x="36" y="18"/>
                  </a:lnTo>
                  <a:lnTo>
                    <a:pt x="35" y="20"/>
                  </a:lnTo>
                  <a:lnTo>
                    <a:pt x="35" y="20"/>
                  </a:lnTo>
                  <a:lnTo>
                    <a:pt x="31" y="25"/>
                  </a:lnTo>
                  <a:lnTo>
                    <a:pt x="27" y="30"/>
                  </a:lnTo>
                  <a:lnTo>
                    <a:pt x="22" y="36"/>
                  </a:lnTo>
                  <a:lnTo>
                    <a:pt x="19" y="41"/>
                  </a:lnTo>
                  <a:lnTo>
                    <a:pt x="19" y="41"/>
                  </a:lnTo>
                  <a:lnTo>
                    <a:pt x="14" y="52"/>
                  </a:lnTo>
                  <a:lnTo>
                    <a:pt x="10" y="64"/>
                  </a:lnTo>
                  <a:lnTo>
                    <a:pt x="6" y="75"/>
                  </a:lnTo>
                  <a:lnTo>
                    <a:pt x="0" y="85"/>
                  </a:lnTo>
                  <a:lnTo>
                    <a:pt x="0" y="85"/>
                  </a:lnTo>
                  <a:lnTo>
                    <a:pt x="0" y="87"/>
                  </a:lnTo>
                  <a:lnTo>
                    <a:pt x="0" y="88"/>
                  </a:lnTo>
                  <a:lnTo>
                    <a:pt x="1" y="91"/>
                  </a:lnTo>
                  <a:lnTo>
                    <a:pt x="2" y="92"/>
                  </a:lnTo>
                  <a:lnTo>
                    <a:pt x="4" y="92"/>
                  </a:lnTo>
                  <a:lnTo>
                    <a:pt x="5" y="92"/>
                  </a:lnTo>
                  <a:lnTo>
                    <a:pt x="7" y="92"/>
                  </a:lnTo>
                  <a:lnTo>
                    <a:pt x="8" y="89"/>
                  </a:lnTo>
                  <a:lnTo>
                    <a:pt x="8" y="89"/>
                  </a:lnTo>
                  <a:lnTo>
                    <a:pt x="12" y="83"/>
                  </a:lnTo>
                  <a:lnTo>
                    <a:pt x="15" y="77"/>
                  </a:lnTo>
                  <a:lnTo>
                    <a:pt x="21" y="63"/>
                  </a:lnTo>
                  <a:lnTo>
                    <a:pt x="28" y="49"/>
                  </a:lnTo>
                  <a:lnTo>
                    <a:pt x="31" y="43"/>
                  </a:lnTo>
                  <a:lnTo>
                    <a:pt x="36" y="37"/>
                  </a:lnTo>
                  <a:lnTo>
                    <a:pt x="36" y="37"/>
                  </a:lnTo>
                  <a:lnTo>
                    <a:pt x="41" y="29"/>
                  </a:lnTo>
                  <a:lnTo>
                    <a:pt x="47" y="22"/>
                  </a:lnTo>
                  <a:lnTo>
                    <a:pt x="51" y="14"/>
                  </a:lnTo>
                  <a:lnTo>
                    <a:pt x="53" y="10"/>
                  </a:lnTo>
                  <a:lnTo>
                    <a:pt x="54" y="6"/>
                  </a:lnTo>
                  <a:lnTo>
                    <a:pt x="54" y="6"/>
                  </a:lnTo>
                  <a:lnTo>
                    <a:pt x="54" y="3"/>
                  </a:lnTo>
                  <a:lnTo>
                    <a:pt x="53" y="1"/>
                  </a:lnTo>
                  <a:lnTo>
                    <a:pt x="50" y="0"/>
                  </a:lnTo>
                  <a:lnTo>
                    <a:pt x="49" y="0"/>
                  </a:lnTo>
                  <a:lnTo>
                    <a:pt x="45" y="1"/>
                  </a:lnTo>
                  <a:lnTo>
                    <a:pt x="44" y="3"/>
                  </a:lnTo>
                  <a:lnTo>
                    <a:pt x="44" y="6"/>
                  </a:lnTo>
                  <a:lnTo>
                    <a:pt x="44" y="6"/>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2" name="Freeform 992"/>
            <p:cNvSpPr/>
            <p:nvPr/>
          </p:nvSpPr>
          <p:spPr bwMode="auto">
            <a:xfrm>
              <a:off x="4464051" y="2733676"/>
              <a:ext cx="26988" cy="36513"/>
            </a:xfrm>
            <a:custGeom>
              <a:cxnLst>
                <a:cxn ang="0">
                  <a:pos x="41" y="2"/>
                </a:cxn>
                <a:cxn ang="0">
                  <a:pos x="41" y="2"/>
                </a:cxn>
                <a:cxn ang="0">
                  <a:pos x="37" y="10"/>
                </a:cxn>
                <a:cxn ang="0">
                  <a:pos x="32" y="18"/>
                </a:cxn>
                <a:cxn ang="0">
                  <a:pos x="21" y="33"/>
                </a:cxn>
                <a:cxn ang="0">
                  <a:pos x="21" y="33"/>
                </a:cxn>
                <a:cxn ang="0">
                  <a:pos x="10" y="48"/>
                </a:cxn>
                <a:cxn ang="0">
                  <a:pos x="1" y="65"/>
                </a:cxn>
                <a:cxn ang="0">
                  <a:pos x="1" y="65"/>
                </a:cxn>
                <a:cxn ang="0">
                  <a:pos x="0" y="66"/>
                </a:cxn>
                <a:cxn ang="0">
                  <a:pos x="0" y="68"/>
                </a:cxn>
                <a:cxn ang="0">
                  <a:pos x="1" y="70"/>
                </a:cxn>
                <a:cxn ang="0">
                  <a:pos x="3" y="71"/>
                </a:cxn>
                <a:cxn ang="0">
                  <a:pos x="4" y="71"/>
                </a:cxn>
                <a:cxn ang="0">
                  <a:pos x="6" y="71"/>
                </a:cxn>
                <a:cxn ang="0">
                  <a:pos x="7" y="71"/>
                </a:cxn>
                <a:cxn ang="0">
                  <a:pos x="9" y="69"/>
                </a:cxn>
                <a:cxn ang="0">
                  <a:pos x="9" y="69"/>
                </a:cxn>
                <a:cxn ang="0">
                  <a:pos x="18" y="54"/>
                </a:cxn>
                <a:cxn ang="0">
                  <a:pos x="29" y="37"/>
                </a:cxn>
                <a:cxn ang="0">
                  <a:pos x="29" y="37"/>
                </a:cxn>
                <a:cxn ang="0">
                  <a:pos x="40" y="21"/>
                </a:cxn>
                <a:cxn ang="0">
                  <a:pos x="46" y="13"/>
                </a:cxn>
                <a:cxn ang="0">
                  <a:pos x="51" y="5"/>
                </a:cxn>
                <a:cxn ang="0">
                  <a:pos x="51" y="5"/>
                </a:cxn>
                <a:cxn ang="0">
                  <a:pos x="51" y="3"/>
                </a:cxn>
                <a:cxn ang="0">
                  <a:pos x="51" y="1"/>
                </a:cxn>
                <a:cxn ang="0">
                  <a:pos x="50" y="0"/>
                </a:cxn>
                <a:cxn ang="0">
                  <a:pos x="47" y="0"/>
                </a:cxn>
                <a:cxn ang="0">
                  <a:pos x="44" y="0"/>
                </a:cxn>
                <a:cxn ang="0">
                  <a:pos x="42" y="1"/>
                </a:cxn>
                <a:cxn ang="0">
                  <a:pos x="41" y="2"/>
                </a:cxn>
                <a:cxn ang="0">
                  <a:pos x="41" y="2"/>
                </a:cxn>
              </a:cxnLst>
              <a:rect b="b" l="0" r="r" t="0"/>
              <a:pathLst>
                <a:path h="71" w="51">
                  <a:moveTo>
                    <a:pt x="41" y="2"/>
                  </a:moveTo>
                  <a:lnTo>
                    <a:pt x="41" y="2"/>
                  </a:lnTo>
                  <a:lnTo>
                    <a:pt x="37" y="10"/>
                  </a:lnTo>
                  <a:lnTo>
                    <a:pt x="32" y="18"/>
                  </a:lnTo>
                  <a:lnTo>
                    <a:pt x="21" y="33"/>
                  </a:lnTo>
                  <a:lnTo>
                    <a:pt x="21" y="33"/>
                  </a:lnTo>
                  <a:lnTo>
                    <a:pt x="10" y="48"/>
                  </a:lnTo>
                  <a:lnTo>
                    <a:pt x="1" y="65"/>
                  </a:lnTo>
                  <a:lnTo>
                    <a:pt x="1" y="65"/>
                  </a:lnTo>
                  <a:lnTo>
                    <a:pt x="0" y="66"/>
                  </a:lnTo>
                  <a:lnTo>
                    <a:pt x="0" y="68"/>
                  </a:lnTo>
                  <a:lnTo>
                    <a:pt x="1" y="70"/>
                  </a:lnTo>
                  <a:lnTo>
                    <a:pt x="3" y="71"/>
                  </a:lnTo>
                  <a:lnTo>
                    <a:pt x="4" y="71"/>
                  </a:lnTo>
                  <a:lnTo>
                    <a:pt x="6" y="71"/>
                  </a:lnTo>
                  <a:lnTo>
                    <a:pt x="7" y="71"/>
                  </a:lnTo>
                  <a:lnTo>
                    <a:pt x="9" y="69"/>
                  </a:lnTo>
                  <a:lnTo>
                    <a:pt x="9" y="69"/>
                  </a:lnTo>
                  <a:lnTo>
                    <a:pt x="18" y="54"/>
                  </a:lnTo>
                  <a:lnTo>
                    <a:pt x="29" y="37"/>
                  </a:lnTo>
                  <a:lnTo>
                    <a:pt x="29" y="37"/>
                  </a:lnTo>
                  <a:lnTo>
                    <a:pt x="40" y="21"/>
                  </a:lnTo>
                  <a:lnTo>
                    <a:pt x="46" y="13"/>
                  </a:lnTo>
                  <a:lnTo>
                    <a:pt x="51" y="5"/>
                  </a:lnTo>
                  <a:lnTo>
                    <a:pt x="51" y="5"/>
                  </a:lnTo>
                  <a:lnTo>
                    <a:pt x="51" y="3"/>
                  </a:lnTo>
                  <a:lnTo>
                    <a:pt x="51" y="1"/>
                  </a:lnTo>
                  <a:lnTo>
                    <a:pt x="50" y="0"/>
                  </a:lnTo>
                  <a:lnTo>
                    <a:pt x="47" y="0"/>
                  </a:lnTo>
                  <a:lnTo>
                    <a:pt x="44" y="0"/>
                  </a:lnTo>
                  <a:lnTo>
                    <a:pt x="42" y="1"/>
                  </a:lnTo>
                  <a:lnTo>
                    <a:pt x="41" y="2"/>
                  </a:lnTo>
                  <a:lnTo>
                    <a:pt x="41"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3" name="Freeform 993"/>
            <p:cNvSpPr/>
            <p:nvPr/>
          </p:nvSpPr>
          <p:spPr bwMode="auto">
            <a:xfrm>
              <a:off x="4532313" y="2736851"/>
              <a:ext cx="30163" cy="42863"/>
            </a:xfrm>
            <a:custGeom>
              <a:cxnLst>
                <a:cxn ang="0">
                  <a:pos x="49" y="3"/>
                </a:cxn>
                <a:cxn ang="0">
                  <a:pos x="49" y="3"/>
                </a:cxn>
                <a:cxn ang="0">
                  <a:pos x="43" y="13"/>
                </a:cxn>
                <a:cxn ang="0">
                  <a:pos x="37" y="24"/>
                </a:cxn>
                <a:cxn ang="0">
                  <a:pos x="29" y="34"/>
                </a:cxn>
                <a:cxn ang="0">
                  <a:pos x="22" y="43"/>
                </a:cxn>
                <a:cxn ang="0">
                  <a:pos x="22" y="43"/>
                </a:cxn>
                <a:cxn ang="0">
                  <a:pos x="15" y="50"/>
                </a:cxn>
                <a:cxn ang="0">
                  <a:pos x="10" y="57"/>
                </a:cxn>
                <a:cxn ang="0">
                  <a:pos x="4" y="65"/>
                </a:cxn>
                <a:cxn ang="0">
                  <a:pos x="1" y="74"/>
                </a:cxn>
                <a:cxn ang="0">
                  <a:pos x="1" y="74"/>
                </a:cxn>
                <a:cxn ang="0">
                  <a:pos x="0" y="76"/>
                </a:cxn>
                <a:cxn ang="0">
                  <a:pos x="1" y="78"/>
                </a:cxn>
                <a:cxn ang="0">
                  <a:pos x="2" y="79"/>
                </a:cxn>
                <a:cxn ang="0">
                  <a:pos x="4" y="79"/>
                </a:cxn>
                <a:cxn ang="0">
                  <a:pos x="6" y="80"/>
                </a:cxn>
                <a:cxn ang="0">
                  <a:pos x="8" y="79"/>
                </a:cxn>
                <a:cxn ang="0">
                  <a:pos x="9" y="78"/>
                </a:cxn>
                <a:cxn ang="0">
                  <a:pos x="10" y="76"/>
                </a:cxn>
                <a:cxn ang="0">
                  <a:pos x="10" y="76"/>
                </a:cxn>
                <a:cxn ang="0">
                  <a:pos x="13" y="70"/>
                </a:cxn>
                <a:cxn ang="0">
                  <a:pos x="15" y="65"/>
                </a:cxn>
                <a:cxn ang="0">
                  <a:pos x="22" y="56"/>
                </a:cxn>
                <a:cxn ang="0">
                  <a:pos x="22" y="56"/>
                </a:cxn>
                <a:cxn ang="0">
                  <a:pos x="29" y="50"/>
                </a:cxn>
                <a:cxn ang="0">
                  <a:pos x="32" y="46"/>
                </a:cxn>
                <a:cxn ang="0">
                  <a:pos x="35" y="43"/>
                </a:cxn>
                <a:cxn ang="0">
                  <a:pos x="35" y="43"/>
                </a:cxn>
                <a:cxn ang="0">
                  <a:pos x="41" y="33"/>
                </a:cxn>
                <a:cxn ang="0">
                  <a:pos x="46" y="25"/>
                </a:cxn>
                <a:cxn ang="0">
                  <a:pos x="52" y="17"/>
                </a:cxn>
                <a:cxn ang="0">
                  <a:pos x="57" y="7"/>
                </a:cxn>
                <a:cxn ang="0">
                  <a:pos x="57" y="7"/>
                </a:cxn>
                <a:cxn ang="0">
                  <a:pos x="57" y="5"/>
                </a:cxn>
                <a:cxn ang="0">
                  <a:pos x="57" y="4"/>
                </a:cxn>
                <a:cxn ang="0">
                  <a:pos x="56" y="2"/>
                </a:cxn>
                <a:cxn ang="0">
                  <a:pos x="55" y="1"/>
                </a:cxn>
                <a:cxn ang="0">
                  <a:pos x="53" y="0"/>
                </a:cxn>
                <a:cxn ang="0">
                  <a:pos x="52" y="0"/>
                </a:cxn>
                <a:cxn ang="0">
                  <a:pos x="50" y="1"/>
                </a:cxn>
                <a:cxn ang="0">
                  <a:pos x="49" y="3"/>
                </a:cxn>
                <a:cxn ang="0">
                  <a:pos x="49" y="3"/>
                </a:cxn>
              </a:cxnLst>
              <a:rect b="b" l="0" r="r" t="0"/>
              <a:pathLst>
                <a:path h="80" w="57">
                  <a:moveTo>
                    <a:pt x="49" y="3"/>
                  </a:moveTo>
                  <a:lnTo>
                    <a:pt x="49" y="3"/>
                  </a:lnTo>
                  <a:lnTo>
                    <a:pt x="43" y="13"/>
                  </a:lnTo>
                  <a:lnTo>
                    <a:pt x="37" y="24"/>
                  </a:lnTo>
                  <a:lnTo>
                    <a:pt x="29" y="34"/>
                  </a:lnTo>
                  <a:lnTo>
                    <a:pt x="22" y="43"/>
                  </a:lnTo>
                  <a:lnTo>
                    <a:pt x="22" y="43"/>
                  </a:lnTo>
                  <a:lnTo>
                    <a:pt x="15" y="50"/>
                  </a:lnTo>
                  <a:lnTo>
                    <a:pt x="10" y="57"/>
                  </a:lnTo>
                  <a:lnTo>
                    <a:pt x="4" y="65"/>
                  </a:lnTo>
                  <a:lnTo>
                    <a:pt x="1" y="74"/>
                  </a:lnTo>
                  <a:lnTo>
                    <a:pt x="1" y="74"/>
                  </a:lnTo>
                  <a:lnTo>
                    <a:pt x="0" y="76"/>
                  </a:lnTo>
                  <a:lnTo>
                    <a:pt x="1" y="78"/>
                  </a:lnTo>
                  <a:lnTo>
                    <a:pt x="2" y="79"/>
                  </a:lnTo>
                  <a:lnTo>
                    <a:pt x="4" y="79"/>
                  </a:lnTo>
                  <a:lnTo>
                    <a:pt x="6" y="80"/>
                  </a:lnTo>
                  <a:lnTo>
                    <a:pt x="8" y="79"/>
                  </a:lnTo>
                  <a:lnTo>
                    <a:pt x="9" y="78"/>
                  </a:lnTo>
                  <a:lnTo>
                    <a:pt x="10" y="76"/>
                  </a:lnTo>
                  <a:lnTo>
                    <a:pt x="10" y="76"/>
                  </a:lnTo>
                  <a:lnTo>
                    <a:pt x="13" y="70"/>
                  </a:lnTo>
                  <a:lnTo>
                    <a:pt x="15" y="65"/>
                  </a:lnTo>
                  <a:lnTo>
                    <a:pt x="22" y="56"/>
                  </a:lnTo>
                  <a:lnTo>
                    <a:pt x="22" y="56"/>
                  </a:lnTo>
                  <a:lnTo>
                    <a:pt x="29" y="50"/>
                  </a:lnTo>
                  <a:lnTo>
                    <a:pt x="32" y="46"/>
                  </a:lnTo>
                  <a:lnTo>
                    <a:pt x="35" y="43"/>
                  </a:lnTo>
                  <a:lnTo>
                    <a:pt x="35" y="43"/>
                  </a:lnTo>
                  <a:lnTo>
                    <a:pt x="41" y="33"/>
                  </a:lnTo>
                  <a:lnTo>
                    <a:pt x="46" y="25"/>
                  </a:lnTo>
                  <a:lnTo>
                    <a:pt x="52" y="17"/>
                  </a:lnTo>
                  <a:lnTo>
                    <a:pt x="57" y="7"/>
                  </a:lnTo>
                  <a:lnTo>
                    <a:pt x="57" y="7"/>
                  </a:lnTo>
                  <a:lnTo>
                    <a:pt x="57" y="5"/>
                  </a:lnTo>
                  <a:lnTo>
                    <a:pt x="57" y="4"/>
                  </a:lnTo>
                  <a:lnTo>
                    <a:pt x="56" y="2"/>
                  </a:lnTo>
                  <a:lnTo>
                    <a:pt x="55" y="1"/>
                  </a:lnTo>
                  <a:lnTo>
                    <a:pt x="53" y="0"/>
                  </a:lnTo>
                  <a:lnTo>
                    <a:pt x="52" y="0"/>
                  </a:lnTo>
                  <a:lnTo>
                    <a:pt x="50" y="1"/>
                  </a:lnTo>
                  <a:lnTo>
                    <a:pt x="49" y="3"/>
                  </a:lnTo>
                  <a:lnTo>
                    <a:pt x="49"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4" name="Freeform 994"/>
            <p:cNvSpPr/>
            <p:nvPr/>
          </p:nvSpPr>
          <p:spPr bwMode="auto">
            <a:xfrm>
              <a:off x="4589463" y="2735263"/>
              <a:ext cx="22225" cy="34925"/>
            </a:xfrm>
            <a:custGeom>
              <a:cxnLst>
                <a:cxn ang="0">
                  <a:pos x="33" y="2"/>
                </a:cxn>
                <a:cxn ang="0">
                  <a:pos x="33" y="2"/>
                </a:cxn>
                <a:cxn ang="0">
                  <a:pos x="24" y="16"/>
                </a:cxn>
                <a:cxn ang="0">
                  <a:pos x="16" y="31"/>
                </a:cxn>
                <a:cxn ang="0">
                  <a:pos x="7" y="46"/>
                </a:cxn>
                <a:cxn ang="0">
                  <a:pos x="1" y="61"/>
                </a:cxn>
                <a:cxn ang="0">
                  <a:pos x="1" y="61"/>
                </a:cxn>
                <a:cxn ang="0">
                  <a:pos x="0" y="63"/>
                </a:cxn>
                <a:cxn ang="0">
                  <a:pos x="1" y="64"/>
                </a:cxn>
                <a:cxn ang="0">
                  <a:pos x="2" y="65"/>
                </a:cxn>
                <a:cxn ang="0">
                  <a:pos x="4" y="66"/>
                </a:cxn>
                <a:cxn ang="0">
                  <a:pos x="7" y="66"/>
                </a:cxn>
                <a:cxn ang="0">
                  <a:pos x="8" y="65"/>
                </a:cxn>
                <a:cxn ang="0">
                  <a:pos x="10" y="63"/>
                </a:cxn>
                <a:cxn ang="0">
                  <a:pos x="10" y="63"/>
                </a:cxn>
                <a:cxn ang="0">
                  <a:pos x="17" y="49"/>
                </a:cxn>
                <a:cxn ang="0">
                  <a:pos x="24" y="34"/>
                </a:cxn>
                <a:cxn ang="0">
                  <a:pos x="32" y="21"/>
                </a:cxn>
                <a:cxn ang="0">
                  <a:pos x="42" y="7"/>
                </a:cxn>
                <a:cxn ang="0">
                  <a:pos x="42" y="7"/>
                </a:cxn>
                <a:cxn ang="0">
                  <a:pos x="42" y="5"/>
                </a:cxn>
                <a:cxn ang="0">
                  <a:pos x="42" y="4"/>
                </a:cxn>
                <a:cxn ang="0">
                  <a:pos x="41" y="2"/>
                </a:cxn>
                <a:cxn ang="0">
                  <a:pos x="40" y="1"/>
                </a:cxn>
                <a:cxn ang="0">
                  <a:pos x="38" y="0"/>
                </a:cxn>
                <a:cxn ang="0">
                  <a:pos x="36" y="0"/>
                </a:cxn>
                <a:cxn ang="0">
                  <a:pos x="34" y="1"/>
                </a:cxn>
                <a:cxn ang="0">
                  <a:pos x="33" y="2"/>
                </a:cxn>
                <a:cxn ang="0">
                  <a:pos x="33" y="2"/>
                </a:cxn>
              </a:cxnLst>
              <a:rect b="b" l="0" r="r" t="0"/>
              <a:pathLst>
                <a:path h="66" w="42">
                  <a:moveTo>
                    <a:pt x="33" y="2"/>
                  </a:moveTo>
                  <a:lnTo>
                    <a:pt x="33" y="2"/>
                  </a:lnTo>
                  <a:lnTo>
                    <a:pt x="24" y="16"/>
                  </a:lnTo>
                  <a:lnTo>
                    <a:pt x="16" y="31"/>
                  </a:lnTo>
                  <a:lnTo>
                    <a:pt x="7" y="46"/>
                  </a:lnTo>
                  <a:lnTo>
                    <a:pt x="1" y="61"/>
                  </a:lnTo>
                  <a:lnTo>
                    <a:pt x="1" y="61"/>
                  </a:lnTo>
                  <a:lnTo>
                    <a:pt x="0" y="63"/>
                  </a:lnTo>
                  <a:lnTo>
                    <a:pt x="1" y="64"/>
                  </a:lnTo>
                  <a:lnTo>
                    <a:pt x="2" y="65"/>
                  </a:lnTo>
                  <a:lnTo>
                    <a:pt x="4" y="66"/>
                  </a:lnTo>
                  <a:lnTo>
                    <a:pt x="7" y="66"/>
                  </a:lnTo>
                  <a:lnTo>
                    <a:pt x="8" y="65"/>
                  </a:lnTo>
                  <a:lnTo>
                    <a:pt x="10" y="63"/>
                  </a:lnTo>
                  <a:lnTo>
                    <a:pt x="10" y="63"/>
                  </a:lnTo>
                  <a:lnTo>
                    <a:pt x="17" y="49"/>
                  </a:lnTo>
                  <a:lnTo>
                    <a:pt x="24" y="34"/>
                  </a:lnTo>
                  <a:lnTo>
                    <a:pt x="32" y="21"/>
                  </a:lnTo>
                  <a:lnTo>
                    <a:pt x="42" y="7"/>
                  </a:lnTo>
                  <a:lnTo>
                    <a:pt x="42" y="7"/>
                  </a:lnTo>
                  <a:lnTo>
                    <a:pt x="42" y="5"/>
                  </a:lnTo>
                  <a:lnTo>
                    <a:pt x="42" y="4"/>
                  </a:lnTo>
                  <a:lnTo>
                    <a:pt x="41" y="2"/>
                  </a:lnTo>
                  <a:lnTo>
                    <a:pt x="40" y="1"/>
                  </a:lnTo>
                  <a:lnTo>
                    <a:pt x="38" y="0"/>
                  </a:lnTo>
                  <a:lnTo>
                    <a:pt x="36" y="0"/>
                  </a:lnTo>
                  <a:lnTo>
                    <a:pt x="34" y="1"/>
                  </a:lnTo>
                  <a:lnTo>
                    <a:pt x="33" y="2"/>
                  </a:lnTo>
                  <a:lnTo>
                    <a:pt x="33"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5" name="Freeform 995"/>
            <p:cNvSpPr/>
            <p:nvPr/>
          </p:nvSpPr>
          <p:spPr bwMode="auto">
            <a:xfrm>
              <a:off x="4651376" y="2736851"/>
              <a:ext cx="25400" cy="42863"/>
            </a:xfrm>
            <a:custGeom>
              <a:cxnLst>
                <a:cxn ang="0">
                  <a:pos x="39" y="4"/>
                </a:cxn>
                <a:cxn ang="0">
                  <a:pos x="39" y="4"/>
                </a:cxn>
                <a:cxn ang="0">
                  <a:pos x="36" y="13"/>
                </a:cxn>
                <a:cxn ang="0">
                  <a:pos x="31" y="22"/>
                </a:cxn>
                <a:cxn ang="0">
                  <a:pos x="22" y="39"/>
                </a:cxn>
                <a:cxn ang="0">
                  <a:pos x="11" y="56"/>
                </a:cxn>
                <a:cxn ang="0">
                  <a:pos x="0" y="73"/>
                </a:cxn>
                <a:cxn ang="0">
                  <a:pos x="0" y="73"/>
                </a:cxn>
                <a:cxn ang="0">
                  <a:pos x="0" y="75"/>
                </a:cxn>
                <a:cxn ang="0">
                  <a:pos x="0" y="76"/>
                </a:cxn>
                <a:cxn ang="0">
                  <a:pos x="1" y="78"/>
                </a:cxn>
                <a:cxn ang="0">
                  <a:pos x="2" y="79"/>
                </a:cxn>
                <a:cxn ang="0">
                  <a:pos x="4" y="80"/>
                </a:cxn>
                <a:cxn ang="0">
                  <a:pos x="5" y="80"/>
                </a:cxn>
                <a:cxn ang="0">
                  <a:pos x="8" y="79"/>
                </a:cxn>
                <a:cxn ang="0">
                  <a:pos x="9" y="78"/>
                </a:cxn>
                <a:cxn ang="0">
                  <a:pos x="9" y="78"/>
                </a:cxn>
                <a:cxn ang="0">
                  <a:pos x="20" y="60"/>
                </a:cxn>
                <a:cxn ang="0">
                  <a:pos x="30" y="43"/>
                </a:cxn>
                <a:cxn ang="0">
                  <a:pos x="41" y="25"/>
                </a:cxn>
                <a:cxn ang="0">
                  <a:pos x="44" y="16"/>
                </a:cxn>
                <a:cxn ang="0">
                  <a:pos x="47" y="6"/>
                </a:cxn>
                <a:cxn ang="0">
                  <a:pos x="47" y="6"/>
                </a:cxn>
                <a:cxn ang="0">
                  <a:pos x="48" y="4"/>
                </a:cxn>
                <a:cxn ang="0">
                  <a:pos x="47" y="3"/>
                </a:cxn>
                <a:cxn ang="0">
                  <a:pos x="46" y="1"/>
                </a:cxn>
                <a:cxn ang="0">
                  <a:pos x="44" y="1"/>
                </a:cxn>
                <a:cxn ang="0">
                  <a:pos x="43" y="0"/>
                </a:cxn>
                <a:cxn ang="0">
                  <a:pos x="41" y="1"/>
                </a:cxn>
                <a:cxn ang="0">
                  <a:pos x="40" y="2"/>
                </a:cxn>
                <a:cxn ang="0">
                  <a:pos x="39" y="4"/>
                </a:cxn>
                <a:cxn ang="0">
                  <a:pos x="39" y="4"/>
                </a:cxn>
              </a:cxnLst>
              <a:rect b="b" l="0" r="r" t="0"/>
              <a:pathLst>
                <a:path h="80" w="48">
                  <a:moveTo>
                    <a:pt x="39" y="4"/>
                  </a:moveTo>
                  <a:lnTo>
                    <a:pt x="39" y="4"/>
                  </a:lnTo>
                  <a:lnTo>
                    <a:pt x="36" y="13"/>
                  </a:lnTo>
                  <a:lnTo>
                    <a:pt x="31" y="22"/>
                  </a:lnTo>
                  <a:lnTo>
                    <a:pt x="22" y="39"/>
                  </a:lnTo>
                  <a:lnTo>
                    <a:pt x="11" y="56"/>
                  </a:lnTo>
                  <a:lnTo>
                    <a:pt x="0" y="73"/>
                  </a:lnTo>
                  <a:lnTo>
                    <a:pt x="0" y="73"/>
                  </a:lnTo>
                  <a:lnTo>
                    <a:pt x="0" y="75"/>
                  </a:lnTo>
                  <a:lnTo>
                    <a:pt x="0" y="76"/>
                  </a:lnTo>
                  <a:lnTo>
                    <a:pt x="1" y="78"/>
                  </a:lnTo>
                  <a:lnTo>
                    <a:pt x="2" y="79"/>
                  </a:lnTo>
                  <a:lnTo>
                    <a:pt x="4" y="80"/>
                  </a:lnTo>
                  <a:lnTo>
                    <a:pt x="5" y="80"/>
                  </a:lnTo>
                  <a:lnTo>
                    <a:pt x="8" y="79"/>
                  </a:lnTo>
                  <a:lnTo>
                    <a:pt x="9" y="78"/>
                  </a:lnTo>
                  <a:lnTo>
                    <a:pt x="9" y="78"/>
                  </a:lnTo>
                  <a:lnTo>
                    <a:pt x="20" y="60"/>
                  </a:lnTo>
                  <a:lnTo>
                    <a:pt x="30" y="43"/>
                  </a:lnTo>
                  <a:lnTo>
                    <a:pt x="41" y="25"/>
                  </a:lnTo>
                  <a:lnTo>
                    <a:pt x="44" y="16"/>
                  </a:lnTo>
                  <a:lnTo>
                    <a:pt x="47" y="6"/>
                  </a:lnTo>
                  <a:lnTo>
                    <a:pt x="47" y="6"/>
                  </a:lnTo>
                  <a:lnTo>
                    <a:pt x="48" y="4"/>
                  </a:lnTo>
                  <a:lnTo>
                    <a:pt x="47" y="3"/>
                  </a:lnTo>
                  <a:lnTo>
                    <a:pt x="46" y="1"/>
                  </a:lnTo>
                  <a:lnTo>
                    <a:pt x="44" y="1"/>
                  </a:lnTo>
                  <a:lnTo>
                    <a:pt x="43" y="0"/>
                  </a:lnTo>
                  <a:lnTo>
                    <a:pt x="41" y="1"/>
                  </a:lnTo>
                  <a:lnTo>
                    <a:pt x="40" y="2"/>
                  </a:lnTo>
                  <a:lnTo>
                    <a:pt x="39" y="4"/>
                  </a:lnTo>
                  <a:lnTo>
                    <a:pt x="39"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6" name="Freeform 996"/>
            <p:cNvSpPr/>
            <p:nvPr/>
          </p:nvSpPr>
          <p:spPr bwMode="auto">
            <a:xfrm>
              <a:off x="4702176" y="2738438"/>
              <a:ext cx="22225" cy="38100"/>
            </a:xfrm>
            <a:custGeom>
              <a:cxnLst>
                <a:cxn ang="0">
                  <a:pos x="35" y="3"/>
                </a:cxn>
                <a:cxn ang="0">
                  <a:pos x="35" y="3"/>
                </a:cxn>
                <a:cxn ang="0">
                  <a:pos x="30" y="10"/>
                </a:cxn>
                <a:cxn ang="0">
                  <a:pos x="26" y="18"/>
                </a:cxn>
                <a:cxn ang="0">
                  <a:pos x="14" y="32"/>
                </a:cxn>
                <a:cxn ang="0">
                  <a:pos x="10" y="40"/>
                </a:cxn>
                <a:cxn ang="0">
                  <a:pos x="5" y="48"/>
                </a:cxn>
                <a:cxn ang="0">
                  <a:pos x="2" y="55"/>
                </a:cxn>
                <a:cxn ang="0">
                  <a:pos x="0" y="64"/>
                </a:cxn>
                <a:cxn ang="0">
                  <a:pos x="0" y="64"/>
                </a:cxn>
                <a:cxn ang="0">
                  <a:pos x="0" y="66"/>
                </a:cxn>
                <a:cxn ang="0">
                  <a:pos x="0" y="67"/>
                </a:cxn>
                <a:cxn ang="0">
                  <a:pos x="3" y="70"/>
                </a:cxn>
                <a:cxn ang="0">
                  <a:pos x="5" y="71"/>
                </a:cxn>
                <a:cxn ang="0">
                  <a:pos x="7" y="70"/>
                </a:cxn>
                <a:cxn ang="0">
                  <a:pos x="8" y="69"/>
                </a:cxn>
                <a:cxn ang="0">
                  <a:pos x="9" y="66"/>
                </a:cxn>
                <a:cxn ang="0">
                  <a:pos x="9" y="66"/>
                </a:cxn>
                <a:cxn ang="0">
                  <a:pos x="11" y="58"/>
                </a:cxn>
                <a:cxn ang="0">
                  <a:pos x="14" y="51"/>
                </a:cxn>
                <a:cxn ang="0">
                  <a:pos x="18" y="44"/>
                </a:cxn>
                <a:cxn ang="0">
                  <a:pos x="23" y="36"/>
                </a:cxn>
                <a:cxn ang="0">
                  <a:pos x="34" y="22"/>
                </a:cxn>
                <a:cxn ang="0">
                  <a:pos x="39" y="15"/>
                </a:cxn>
                <a:cxn ang="0">
                  <a:pos x="43" y="7"/>
                </a:cxn>
                <a:cxn ang="0">
                  <a:pos x="43" y="7"/>
                </a:cxn>
                <a:cxn ang="0">
                  <a:pos x="43" y="5"/>
                </a:cxn>
                <a:cxn ang="0">
                  <a:pos x="43" y="4"/>
                </a:cxn>
                <a:cxn ang="0">
                  <a:pos x="42" y="2"/>
                </a:cxn>
                <a:cxn ang="0">
                  <a:pos x="41" y="1"/>
                </a:cxn>
                <a:cxn ang="0">
                  <a:pos x="39" y="0"/>
                </a:cxn>
                <a:cxn ang="0">
                  <a:pos x="38" y="0"/>
                </a:cxn>
                <a:cxn ang="0">
                  <a:pos x="36" y="1"/>
                </a:cxn>
                <a:cxn ang="0">
                  <a:pos x="35" y="3"/>
                </a:cxn>
                <a:cxn ang="0">
                  <a:pos x="35" y="3"/>
                </a:cxn>
              </a:cxnLst>
              <a:rect b="b" l="0" r="r" t="0"/>
              <a:pathLst>
                <a:path h="71" w="43">
                  <a:moveTo>
                    <a:pt x="35" y="3"/>
                  </a:moveTo>
                  <a:lnTo>
                    <a:pt x="35" y="3"/>
                  </a:lnTo>
                  <a:lnTo>
                    <a:pt x="30" y="10"/>
                  </a:lnTo>
                  <a:lnTo>
                    <a:pt x="26" y="18"/>
                  </a:lnTo>
                  <a:lnTo>
                    <a:pt x="14" y="32"/>
                  </a:lnTo>
                  <a:lnTo>
                    <a:pt x="10" y="40"/>
                  </a:lnTo>
                  <a:lnTo>
                    <a:pt x="5" y="48"/>
                  </a:lnTo>
                  <a:lnTo>
                    <a:pt x="2" y="55"/>
                  </a:lnTo>
                  <a:lnTo>
                    <a:pt x="0" y="64"/>
                  </a:lnTo>
                  <a:lnTo>
                    <a:pt x="0" y="64"/>
                  </a:lnTo>
                  <a:lnTo>
                    <a:pt x="0" y="66"/>
                  </a:lnTo>
                  <a:lnTo>
                    <a:pt x="0" y="67"/>
                  </a:lnTo>
                  <a:lnTo>
                    <a:pt x="3" y="70"/>
                  </a:lnTo>
                  <a:lnTo>
                    <a:pt x="5" y="71"/>
                  </a:lnTo>
                  <a:lnTo>
                    <a:pt x="7" y="70"/>
                  </a:lnTo>
                  <a:lnTo>
                    <a:pt x="8" y="69"/>
                  </a:lnTo>
                  <a:lnTo>
                    <a:pt x="9" y="66"/>
                  </a:lnTo>
                  <a:lnTo>
                    <a:pt x="9" y="66"/>
                  </a:lnTo>
                  <a:lnTo>
                    <a:pt x="11" y="58"/>
                  </a:lnTo>
                  <a:lnTo>
                    <a:pt x="14" y="51"/>
                  </a:lnTo>
                  <a:lnTo>
                    <a:pt x="18" y="44"/>
                  </a:lnTo>
                  <a:lnTo>
                    <a:pt x="23" y="36"/>
                  </a:lnTo>
                  <a:lnTo>
                    <a:pt x="34" y="22"/>
                  </a:lnTo>
                  <a:lnTo>
                    <a:pt x="39" y="15"/>
                  </a:lnTo>
                  <a:lnTo>
                    <a:pt x="43" y="7"/>
                  </a:lnTo>
                  <a:lnTo>
                    <a:pt x="43" y="7"/>
                  </a:lnTo>
                  <a:lnTo>
                    <a:pt x="43" y="5"/>
                  </a:lnTo>
                  <a:lnTo>
                    <a:pt x="43" y="4"/>
                  </a:lnTo>
                  <a:lnTo>
                    <a:pt x="42" y="2"/>
                  </a:lnTo>
                  <a:lnTo>
                    <a:pt x="41" y="1"/>
                  </a:lnTo>
                  <a:lnTo>
                    <a:pt x="39" y="0"/>
                  </a:lnTo>
                  <a:lnTo>
                    <a:pt x="38" y="0"/>
                  </a:lnTo>
                  <a:lnTo>
                    <a:pt x="36" y="1"/>
                  </a:lnTo>
                  <a:lnTo>
                    <a:pt x="35" y="3"/>
                  </a:lnTo>
                  <a:lnTo>
                    <a:pt x="35"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7" name="Freeform 997"/>
            <p:cNvSpPr/>
            <p:nvPr/>
          </p:nvSpPr>
          <p:spPr bwMode="auto">
            <a:xfrm>
              <a:off x="4735513" y="2746376"/>
              <a:ext cx="25400" cy="30163"/>
            </a:xfrm>
            <a:custGeom>
              <a:cxnLst>
                <a:cxn ang="0">
                  <a:pos x="39" y="1"/>
                </a:cxn>
                <a:cxn ang="0">
                  <a:pos x="39" y="1"/>
                </a:cxn>
                <a:cxn ang="0">
                  <a:pos x="29" y="12"/>
                </a:cxn>
                <a:cxn ang="0">
                  <a:pos x="20" y="23"/>
                </a:cxn>
                <a:cxn ang="0">
                  <a:pos x="1" y="48"/>
                </a:cxn>
                <a:cxn ang="0">
                  <a:pos x="1" y="48"/>
                </a:cxn>
                <a:cxn ang="0">
                  <a:pos x="0" y="50"/>
                </a:cxn>
                <a:cxn ang="0">
                  <a:pos x="0" y="51"/>
                </a:cxn>
                <a:cxn ang="0">
                  <a:pos x="2" y="56"/>
                </a:cxn>
                <a:cxn ang="0">
                  <a:pos x="3" y="57"/>
                </a:cxn>
                <a:cxn ang="0">
                  <a:pos x="4" y="57"/>
                </a:cxn>
                <a:cxn ang="0">
                  <a:pos x="6" y="57"/>
                </a:cxn>
                <a:cxn ang="0">
                  <a:pos x="8" y="55"/>
                </a:cxn>
                <a:cxn ang="0">
                  <a:pos x="8" y="55"/>
                </a:cxn>
                <a:cxn ang="0">
                  <a:pos x="26" y="31"/>
                </a:cxn>
                <a:cxn ang="0">
                  <a:pos x="35" y="18"/>
                </a:cxn>
                <a:cxn ang="0">
                  <a:pos x="45" y="7"/>
                </a:cxn>
                <a:cxn ang="0">
                  <a:pos x="45" y="7"/>
                </a:cxn>
                <a:cxn ang="0">
                  <a:pos x="46" y="6"/>
                </a:cxn>
                <a:cxn ang="0">
                  <a:pos x="48" y="4"/>
                </a:cxn>
                <a:cxn ang="0">
                  <a:pos x="46" y="2"/>
                </a:cxn>
                <a:cxn ang="0">
                  <a:pos x="45" y="1"/>
                </a:cxn>
                <a:cxn ang="0">
                  <a:pos x="44" y="0"/>
                </a:cxn>
                <a:cxn ang="0">
                  <a:pos x="42" y="0"/>
                </a:cxn>
                <a:cxn ang="0">
                  <a:pos x="40" y="0"/>
                </a:cxn>
                <a:cxn ang="0">
                  <a:pos x="39" y="1"/>
                </a:cxn>
                <a:cxn ang="0">
                  <a:pos x="39" y="1"/>
                </a:cxn>
              </a:cxnLst>
              <a:rect b="b" l="0" r="r" t="0"/>
              <a:pathLst>
                <a:path h="57" w="48">
                  <a:moveTo>
                    <a:pt x="39" y="1"/>
                  </a:moveTo>
                  <a:lnTo>
                    <a:pt x="39" y="1"/>
                  </a:lnTo>
                  <a:lnTo>
                    <a:pt x="29" y="12"/>
                  </a:lnTo>
                  <a:lnTo>
                    <a:pt x="20" y="23"/>
                  </a:lnTo>
                  <a:lnTo>
                    <a:pt x="1" y="48"/>
                  </a:lnTo>
                  <a:lnTo>
                    <a:pt x="1" y="48"/>
                  </a:lnTo>
                  <a:lnTo>
                    <a:pt x="0" y="50"/>
                  </a:lnTo>
                  <a:lnTo>
                    <a:pt x="0" y="51"/>
                  </a:lnTo>
                  <a:lnTo>
                    <a:pt x="2" y="56"/>
                  </a:lnTo>
                  <a:lnTo>
                    <a:pt x="3" y="57"/>
                  </a:lnTo>
                  <a:lnTo>
                    <a:pt x="4" y="57"/>
                  </a:lnTo>
                  <a:lnTo>
                    <a:pt x="6" y="57"/>
                  </a:lnTo>
                  <a:lnTo>
                    <a:pt x="8" y="55"/>
                  </a:lnTo>
                  <a:lnTo>
                    <a:pt x="8" y="55"/>
                  </a:lnTo>
                  <a:lnTo>
                    <a:pt x="26" y="31"/>
                  </a:lnTo>
                  <a:lnTo>
                    <a:pt x="35" y="18"/>
                  </a:lnTo>
                  <a:lnTo>
                    <a:pt x="45" y="7"/>
                  </a:lnTo>
                  <a:lnTo>
                    <a:pt x="45" y="7"/>
                  </a:lnTo>
                  <a:lnTo>
                    <a:pt x="46" y="6"/>
                  </a:lnTo>
                  <a:lnTo>
                    <a:pt x="48" y="4"/>
                  </a:lnTo>
                  <a:lnTo>
                    <a:pt x="46" y="2"/>
                  </a:lnTo>
                  <a:lnTo>
                    <a:pt x="45" y="1"/>
                  </a:lnTo>
                  <a:lnTo>
                    <a:pt x="44" y="0"/>
                  </a:lnTo>
                  <a:lnTo>
                    <a:pt x="42" y="0"/>
                  </a:lnTo>
                  <a:lnTo>
                    <a:pt x="40" y="0"/>
                  </a:lnTo>
                  <a:lnTo>
                    <a:pt x="39" y="1"/>
                  </a:lnTo>
                  <a:lnTo>
                    <a:pt x="3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8" name="Freeform 998"/>
            <p:cNvSpPr/>
            <p:nvPr/>
          </p:nvSpPr>
          <p:spPr bwMode="auto">
            <a:xfrm>
              <a:off x="4479926" y="2536826"/>
              <a:ext cx="31750" cy="34925"/>
            </a:xfrm>
            <a:custGeom>
              <a:cxnLst>
                <a:cxn ang="0">
                  <a:pos x="52" y="1"/>
                </a:cxn>
                <a:cxn ang="0">
                  <a:pos x="52" y="1"/>
                </a:cxn>
                <a:cxn ang="0">
                  <a:pos x="38" y="15"/>
                </a:cxn>
                <a:cxn ang="0">
                  <a:pos x="26" y="30"/>
                </a:cxn>
                <a:cxn ang="0">
                  <a:pos x="13" y="44"/>
                </a:cxn>
                <a:cxn ang="0">
                  <a:pos x="1" y="58"/>
                </a:cxn>
                <a:cxn ang="0">
                  <a:pos x="1" y="58"/>
                </a:cxn>
                <a:cxn ang="0">
                  <a:pos x="0" y="60"/>
                </a:cxn>
                <a:cxn ang="0">
                  <a:pos x="0" y="61"/>
                </a:cxn>
                <a:cxn ang="0">
                  <a:pos x="0" y="63"/>
                </a:cxn>
                <a:cxn ang="0">
                  <a:pos x="1" y="64"/>
                </a:cxn>
                <a:cxn ang="0">
                  <a:pos x="2" y="65"/>
                </a:cxn>
                <a:cxn ang="0">
                  <a:pos x="4" y="66"/>
                </a:cxn>
                <a:cxn ang="0">
                  <a:pos x="6" y="66"/>
                </a:cxn>
                <a:cxn ang="0">
                  <a:pos x="7" y="65"/>
                </a:cxn>
                <a:cxn ang="0">
                  <a:pos x="7" y="65"/>
                </a:cxn>
                <a:cxn ang="0">
                  <a:pos x="21" y="50"/>
                </a:cxn>
                <a:cxn ang="0">
                  <a:pos x="33" y="36"/>
                </a:cxn>
                <a:cxn ang="0">
                  <a:pos x="46" y="21"/>
                </a:cxn>
                <a:cxn ang="0">
                  <a:pos x="58" y="7"/>
                </a:cxn>
                <a:cxn ang="0">
                  <a:pos x="58" y="7"/>
                </a:cxn>
                <a:cxn ang="0">
                  <a:pos x="59" y="6"/>
                </a:cxn>
                <a:cxn ang="0">
                  <a:pos x="60" y="4"/>
                </a:cxn>
                <a:cxn ang="0">
                  <a:pos x="59" y="2"/>
                </a:cxn>
                <a:cxn ang="0">
                  <a:pos x="58" y="1"/>
                </a:cxn>
                <a:cxn ang="0">
                  <a:pos x="57" y="0"/>
                </a:cxn>
                <a:cxn ang="0">
                  <a:pos x="55" y="0"/>
                </a:cxn>
                <a:cxn ang="0">
                  <a:pos x="54" y="0"/>
                </a:cxn>
                <a:cxn ang="0">
                  <a:pos x="52" y="1"/>
                </a:cxn>
                <a:cxn ang="0">
                  <a:pos x="52" y="1"/>
                </a:cxn>
              </a:cxnLst>
              <a:rect b="b" l="0" r="r" t="0"/>
              <a:pathLst>
                <a:path h="66" w="60">
                  <a:moveTo>
                    <a:pt x="52" y="1"/>
                  </a:moveTo>
                  <a:lnTo>
                    <a:pt x="52" y="1"/>
                  </a:lnTo>
                  <a:lnTo>
                    <a:pt x="38" y="15"/>
                  </a:lnTo>
                  <a:lnTo>
                    <a:pt x="26" y="30"/>
                  </a:lnTo>
                  <a:lnTo>
                    <a:pt x="13" y="44"/>
                  </a:lnTo>
                  <a:lnTo>
                    <a:pt x="1" y="58"/>
                  </a:lnTo>
                  <a:lnTo>
                    <a:pt x="1" y="58"/>
                  </a:lnTo>
                  <a:lnTo>
                    <a:pt x="0" y="60"/>
                  </a:lnTo>
                  <a:lnTo>
                    <a:pt x="0" y="61"/>
                  </a:lnTo>
                  <a:lnTo>
                    <a:pt x="0" y="63"/>
                  </a:lnTo>
                  <a:lnTo>
                    <a:pt x="1" y="64"/>
                  </a:lnTo>
                  <a:lnTo>
                    <a:pt x="2" y="65"/>
                  </a:lnTo>
                  <a:lnTo>
                    <a:pt x="4" y="66"/>
                  </a:lnTo>
                  <a:lnTo>
                    <a:pt x="6" y="66"/>
                  </a:lnTo>
                  <a:lnTo>
                    <a:pt x="7" y="65"/>
                  </a:lnTo>
                  <a:lnTo>
                    <a:pt x="7" y="65"/>
                  </a:lnTo>
                  <a:lnTo>
                    <a:pt x="21" y="50"/>
                  </a:lnTo>
                  <a:lnTo>
                    <a:pt x="33" y="36"/>
                  </a:lnTo>
                  <a:lnTo>
                    <a:pt x="46" y="21"/>
                  </a:lnTo>
                  <a:lnTo>
                    <a:pt x="58" y="7"/>
                  </a:lnTo>
                  <a:lnTo>
                    <a:pt x="58" y="7"/>
                  </a:lnTo>
                  <a:lnTo>
                    <a:pt x="59" y="6"/>
                  </a:lnTo>
                  <a:lnTo>
                    <a:pt x="60" y="4"/>
                  </a:lnTo>
                  <a:lnTo>
                    <a:pt x="59" y="2"/>
                  </a:lnTo>
                  <a:lnTo>
                    <a:pt x="58" y="1"/>
                  </a:lnTo>
                  <a:lnTo>
                    <a:pt x="57" y="0"/>
                  </a:lnTo>
                  <a:lnTo>
                    <a:pt x="55" y="0"/>
                  </a:lnTo>
                  <a:lnTo>
                    <a:pt x="54" y="0"/>
                  </a:lnTo>
                  <a:lnTo>
                    <a:pt x="52" y="1"/>
                  </a:lnTo>
                  <a:lnTo>
                    <a:pt x="52"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69" name="Freeform 999"/>
            <p:cNvSpPr/>
            <p:nvPr/>
          </p:nvSpPr>
          <p:spPr bwMode="auto">
            <a:xfrm>
              <a:off x="4513263" y="2566988"/>
              <a:ext cx="34925" cy="49213"/>
            </a:xfrm>
            <a:custGeom>
              <a:cxnLst>
                <a:cxn ang="0">
                  <a:pos x="57" y="3"/>
                </a:cxn>
                <a:cxn ang="0">
                  <a:pos x="57" y="3"/>
                </a:cxn>
                <a:cxn ang="0">
                  <a:pos x="55" y="8"/>
                </a:cxn>
                <a:cxn ang="0">
                  <a:pos x="52" y="13"/>
                </a:cxn>
                <a:cxn ang="0">
                  <a:pos x="44" y="23"/>
                </a:cxn>
                <a:cxn ang="0">
                  <a:pos x="35" y="31"/>
                </a:cxn>
                <a:cxn ang="0">
                  <a:pos x="27" y="39"/>
                </a:cxn>
                <a:cxn ang="0">
                  <a:pos x="27" y="39"/>
                </a:cxn>
                <a:cxn ang="0">
                  <a:pos x="22" y="44"/>
                </a:cxn>
                <a:cxn ang="0">
                  <a:pos x="18" y="49"/>
                </a:cxn>
                <a:cxn ang="0">
                  <a:pos x="12" y="61"/>
                </a:cxn>
                <a:cxn ang="0">
                  <a:pos x="0" y="85"/>
                </a:cxn>
                <a:cxn ang="0">
                  <a:pos x="0" y="85"/>
                </a:cxn>
                <a:cxn ang="0">
                  <a:pos x="0" y="86"/>
                </a:cxn>
                <a:cxn ang="0">
                  <a:pos x="0" y="88"/>
                </a:cxn>
                <a:cxn ang="0">
                  <a:pos x="1" y="90"/>
                </a:cxn>
                <a:cxn ang="0">
                  <a:pos x="2" y="91"/>
                </a:cxn>
                <a:cxn ang="0">
                  <a:pos x="4" y="91"/>
                </a:cxn>
                <a:cxn ang="0">
                  <a:pos x="6" y="91"/>
                </a:cxn>
                <a:cxn ang="0">
                  <a:pos x="7" y="91"/>
                </a:cxn>
                <a:cxn ang="0">
                  <a:pos x="8" y="89"/>
                </a:cxn>
                <a:cxn ang="0">
                  <a:pos x="8" y="89"/>
                </a:cxn>
                <a:cxn ang="0">
                  <a:pos x="16" y="75"/>
                </a:cxn>
                <a:cxn ang="0">
                  <a:pos x="22" y="63"/>
                </a:cxn>
                <a:cxn ang="0">
                  <a:pos x="30" y="50"/>
                </a:cxn>
                <a:cxn ang="0">
                  <a:pos x="34" y="45"/>
                </a:cxn>
                <a:cxn ang="0">
                  <a:pos x="40" y="40"/>
                </a:cxn>
                <a:cxn ang="0">
                  <a:pos x="40" y="40"/>
                </a:cxn>
                <a:cxn ang="0">
                  <a:pos x="48" y="33"/>
                </a:cxn>
                <a:cxn ang="0">
                  <a:pos x="55" y="25"/>
                </a:cxn>
                <a:cxn ang="0">
                  <a:pos x="61" y="15"/>
                </a:cxn>
                <a:cxn ang="0">
                  <a:pos x="66" y="6"/>
                </a:cxn>
                <a:cxn ang="0">
                  <a:pos x="66" y="6"/>
                </a:cxn>
                <a:cxn ang="0">
                  <a:pos x="66" y="4"/>
                </a:cxn>
                <a:cxn ang="0">
                  <a:pos x="66" y="2"/>
                </a:cxn>
                <a:cxn ang="0">
                  <a:pos x="65" y="1"/>
                </a:cxn>
                <a:cxn ang="0">
                  <a:pos x="63" y="0"/>
                </a:cxn>
                <a:cxn ang="0">
                  <a:pos x="60" y="0"/>
                </a:cxn>
                <a:cxn ang="0">
                  <a:pos x="58" y="1"/>
                </a:cxn>
                <a:cxn ang="0">
                  <a:pos x="57" y="3"/>
                </a:cxn>
                <a:cxn ang="0">
                  <a:pos x="57" y="3"/>
                </a:cxn>
              </a:cxnLst>
              <a:rect b="b" l="0" r="r" t="0"/>
              <a:pathLst>
                <a:path h="91" w="66">
                  <a:moveTo>
                    <a:pt x="57" y="3"/>
                  </a:moveTo>
                  <a:lnTo>
                    <a:pt x="57" y="3"/>
                  </a:lnTo>
                  <a:lnTo>
                    <a:pt x="55" y="8"/>
                  </a:lnTo>
                  <a:lnTo>
                    <a:pt x="52" y="13"/>
                  </a:lnTo>
                  <a:lnTo>
                    <a:pt x="44" y="23"/>
                  </a:lnTo>
                  <a:lnTo>
                    <a:pt x="35" y="31"/>
                  </a:lnTo>
                  <a:lnTo>
                    <a:pt x="27" y="39"/>
                  </a:lnTo>
                  <a:lnTo>
                    <a:pt x="27" y="39"/>
                  </a:lnTo>
                  <a:lnTo>
                    <a:pt x="22" y="44"/>
                  </a:lnTo>
                  <a:lnTo>
                    <a:pt x="18" y="49"/>
                  </a:lnTo>
                  <a:lnTo>
                    <a:pt x="12" y="61"/>
                  </a:lnTo>
                  <a:lnTo>
                    <a:pt x="0" y="85"/>
                  </a:lnTo>
                  <a:lnTo>
                    <a:pt x="0" y="85"/>
                  </a:lnTo>
                  <a:lnTo>
                    <a:pt x="0" y="86"/>
                  </a:lnTo>
                  <a:lnTo>
                    <a:pt x="0" y="88"/>
                  </a:lnTo>
                  <a:lnTo>
                    <a:pt x="1" y="90"/>
                  </a:lnTo>
                  <a:lnTo>
                    <a:pt x="2" y="91"/>
                  </a:lnTo>
                  <a:lnTo>
                    <a:pt x="4" y="91"/>
                  </a:lnTo>
                  <a:lnTo>
                    <a:pt x="6" y="91"/>
                  </a:lnTo>
                  <a:lnTo>
                    <a:pt x="7" y="91"/>
                  </a:lnTo>
                  <a:lnTo>
                    <a:pt x="8" y="89"/>
                  </a:lnTo>
                  <a:lnTo>
                    <a:pt x="8" y="89"/>
                  </a:lnTo>
                  <a:lnTo>
                    <a:pt x="16" y="75"/>
                  </a:lnTo>
                  <a:lnTo>
                    <a:pt x="22" y="63"/>
                  </a:lnTo>
                  <a:lnTo>
                    <a:pt x="30" y="50"/>
                  </a:lnTo>
                  <a:lnTo>
                    <a:pt x="34" y="45"/>
                  </a:lnTo>
                  <a:lnTo>
                    <a:pt x="40" y="40"/>
                  </a:lnTo>
                  <a:lnTo>
                    <a:pt x="40" y="40"/>
                  </a:lnTo>
                  <a:lnTo>
                    <a:pt x="48" y="33"/>
                  </a:lnTo>
                  <a:lnTo>
                    <a:pt x="55" y="25"/>
                  </a:lnTo>
                  <a:lnTo>
                    <a:pt x="61" y="15"/>
                  </a:lnTo>
                  <a:lnTo>
                    <a:pt x="66" y="6"/>
                  </a:lnTo>
                  <a:lnTo>
                    <a:pt x="66" y="6"/>
                  </a:lnTo>
                  <a:lnTo>
                    <a:pt x="66" y="4"/>
                  </a:lnTo>
                  <a:lnTo>
                    <a:pt x="66" y="2"/>
                  </a:lnTo>
                  <a:lnTo>
                    <a:pt x="65" y="1"/>
                  </a:lnTo>
                  <a:lnTo>
                    <a:pt x="63" y="0"/>
                  </a:lnTo>
                  <a:lnTo>
                    <a:pt x="60" y="0"/>
                  </a:lnTo>
                  <a:lnTo>
                    <a:pt x="58" y="1"/>
                  </a:lnTo>
                  <a:lnTo>
                    <a:pt x="57" y="3"/>
                  </a:lnTo>
                  <a:lnTo>
                    <a:pt x="57"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0" name="Freeform 1000"/>
            <p:cNvSpPr/>
            <p:nvPr/>
          </p:nvSpPr>
          <p:spPr bwMode="auto">
            <a:xfrm>
              <a:off x="4645026" y="2497138"/>
              <a:ext cx="34925" cy="55563"/>
            </a:xfrm>
            <a:custGeom>
              <a:cxnLst>
                <a:cxn ang="0">
                  <a:pos x="58" y="2"/>
                </a:cxn>
                <a:cxn ang="0">
                  <a:pos x="58" y="2"/>
                </a:cxn>
                <a:cxn ang="0">
                  <a:pos x="1" y="97"/>
                </a:cxn>
                <a:cxn ang="0">
                  <a:pos x="1" y="97"/>
                </a:cxn>
                <a:cxn ang="0">
                  <a:pos x="0" y="100"/>
                </a:cxn>
                <a:cxn ang="0">
                  <a:pos x="1" y="102"/>
                </a:cxn>
                <a:cxn ang="0">
                  <a:pos x="1" y="103"/>
                </a:cxn>
                <a:cxn ang="0">
                  <a:pos x="3" y="104"/>
                </a:cxn>
                <a:cxn ang="0">
                  <a:pos x="4" y="105"/>
                </a:cxn>
                <a:cxn ang="0">
                  <a:pos x="6" y="105"/>
                </a:cxn>
                <a:cxn ang="0">
                  <a:pos x="8" y="104"/>
                </a:cxn>
                <a:cxn ang="0">
                  <a:pos x="9" y="103"/>
                </a:cxn>
                <a:cxn ang="0">
                  <a:pos x="9" y="103"/>
                </a:cxn>
                <a:cxn ang="0">
                  <a:pos x="66" y="7"/>
                </a:cxn>
                <a:cxn ang="0">
                  <a:pos x="66" y="7"/>
                </a:cxn>
                <a:cxn ang="0">
                  <a:pos x="67" y="5"/>
                </a:cxn>
                <a:cxn ang="0">
                  <a:pos x="67" y="4"/>
                </a:cxn>
                <a:cxn ang="0">
                  <a:pos x="66" y="2"/>
                </a:cxn>
                <a:cxn ang="0">
                  <a:pos x="64" y="1"/>
                </a:cxn>
                <a:cxn ang="0">
                  <a:pos x="63" y="0"/>
                </a:cxn>
                <a:cxn ang="0">
                  <a:pos x="61" y="0"/>
                </a:cxn>
                <a:cxn ang="0">
                  <a:pos x="60" y="1"/>
                </a:cxn>
                <a:cxn ang="0">
                  <a:pos x="58" y="2"/>
                </a:cxn>
                <a:cxn ang="0">
                  <a:pos x="58" y="2"/>
                </a:cxn>
              </a:cxnLst>
              <a:rect b="b" l="0" r="r" t="0"/>
              <a:pathLst>
                <a:path h="105" w="67">
                  <a:moveTo>
                    <a:pt x="58" y="2"/>
                  </a:moveTo>
                  <a:lnTo>
                    <a:pt x="58" y="2"/>
                  </a:lnTo>
                  <a:lnTo>
                    <a:pt x="1" y="97"/>
                  </a:lnTo>
                  <a:lnTo>
                    <a:pt x="1" y="97"/>
                  </a:lnTo>
                  <a:lnTo>
                    <a:pt x="0" y="100"/>
                  </a:lnTo>
                  <a:lnTo>
                    <a:pt x="1" y="102"/>
                  </a:lnTo>
                  <a:lnTo>
                    <a:pt x="1" y="103"/>
                  </a:lnTo>
                  <a:lnTo>
                    <a:pt x="3" y="104"/>
                  </a:lnTo>
                  <a:lnTo>
                    <a:pt x="4" y="105"/>
                  </a:lnTo>
                  <a:lnTo>
                    <a:pt x="6" y="105"/>
                  </a:lnTo>
                  <a:lnTo>
                    <a:pt x="8" y="104"/>
                  </a:lnTo>
                  <a:lnTo>
                    <a:pt x="9" y="103"/>
                  </a:lnTo>
                  <a:lnTo>
                    <a:pt x="9" y="103"/>
                  </a:lnTo>
                  <a:lnTo>
                    <a:pt x="66" y="7"/>
                  </a:lnTo>
                  <a:lnTo>
                    <a:pt x="66" y="7"/>
                  </a:lnTo>
                  <a:lnTo>
                    <a:pt x="67" y="5"/>
                  </a:lnTo>
                  <a:lnTo>
                    <a:pt x="67" y="4"/>
                  </a:lnTo>
                  <a:lnTo>
                    <a:pt x="66" y="2"/>
                  </a:lnTo>
                  <a:lnTo>
                    <a:pt x="64" y="1"/>
                  </a:lnTo>
                  <a:lnTo>
                    <a:pt x="63" y="0"/>
                  </a:lnTo>
                  <a:lnTo>
                    <a:pt x="61" y="0"/>
                  </a:lnTo>
                  <a:lnTo>
                    <a:pt x="60" y="1"/>
                  </a:lnTo>
                  <a:lnTo>
                    <a:pt x="58" y="2"/>
                  </a:lnTo>
                  <a:lnTo>
                    <a:pt x="5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1" name="Freeform 1001"/>
            <p:cNvSpPr/>
            <p:nvPr/>
          </p:nvSpPr>
          <p:spPr bwMode="auto">
            <a:xfrm>
              <a:off x="4681538" y="2509838"/>
              <a:ext cx="28575" cy="31750"/>
            </a:xfrm>
            <a:custGeom>
              <a:cxnLst>
                <a:cxn ang="0">
                  <a:pos x="46" y="1"/>
                </a:cxn>
                <a:cxn ang="0">
                  <a:pos x="46" y="1"/>
                </a:cxn>
                <a:cxn ang="0">
                  <a:pos x="22" y="26"/>
                </a:cxn>
                <a:cxn ang="0">
                  <a:pos x="11" y="39"/>
                </a:cxn>
                <a:cxn ang="0">
                  <a:pos x="0" y="53"/>
                </a:cxn>
                <a:cxn ang="0">
                  <a:pos x="0" y="53"/>
                </a:cxn>
                <a:cxn ang="0">
                  <a:pos x="0" y="55"/>
                </a:cxn>
                <a:cxn ang="0">
                  <a:pos x="0" y="56"/>
                </a:cxn>
                <a:cxn ang="0">
                  <a:pos x="1" y="58"/>
                </a:cxn>
                <a:cxn ang="0">
                  <a:pos x="2" y="59"/>
                </a:cxn>
                <a:cxn ang="0">
                  <a:pos x="4" y="60"/>
                </a:cxn>
                <a:cxn ang="0">
                  <a:pos x="5" y="60"/>
                </a:cxn>
                <a:cxn ang="0">
                  <a:pos x="8" y="59"/>
                </a:cxn>
                <a:cxn ang="0">
                  <a:pos x="9" y="58"/>
                </a:cxn>
                <a:cxn ang="0">
                  <a:pos x="9" y="58"/>
                </a:cxn>
                <a:cxn ang="0">
                  <a:pos x="19" y="44"/>
                </a:cxn>
                <a:cxn ang="0">
                  <a:pos x="29" y="32"/>
                </a:cxn>
                <a:cxn ang="0">
                  <a:pos x="52" y="8"/>
                </a:cxn>
                <a:cxn ang="0">
                  <a:pos x="52" y="8"/>
                </a:cxn>
                <a:cxn ang="0">
                  <a:pos x="54" y="6"/>
                </a:cxn>
                <a:cxn ang="0">
                  <a:pos x="54" y="4"/>
                </a:cxn>
                <a:cxn ang="0">
                  <a:pos x="53" y="3"/>
                </a:cxn>
                <a:cxn ang="0">
                  <a:pos x="52" y="1"/>
                </a:cxn>
                <a:cxn ang="0">
                  <a:pos x="51" y="0"/>
                </a:cxn>
                <a:cxn ang="0">
                  <a:pos x="49" y="0"/>
                </a:cxn>
                <a:cxn ang="0">
                  <a:pos x="48" y="0"/>
                </a:cxn>
                <a:cxn ang="0">
                  <a:pos x="46" y="1"/>
                </a:cxn>
                <a:cxn ang="0">
                  <a:pos x="46" y="1"/>
                </a:cxn>
              </a:cxnLst>
              <a:rect b="b" l="0" r="r" t="0"/>
              <a:pathLst>
                <a:path h="60" w="54">
                  <a:moveTo>
                    <a:pt x="46" y="1"/>
                  </a:moveTo>
                  <a:lnTo>
                    <a:pt x="46" y="1"/>
                  </a:lnTo>
                  <a:lnTo>
                    <a:pt x="22" y="26"/>
                  </a:lnTo>
                  <a:lnTo>
                    <a:pt x="11" y="39"/>
                  </a:lnTo>
                  <a:lnTo>
                    <a:pt x="0" y="53"/>
                  </a:lnTo>
                  <a:lnTo>
                    <a:pt x="0" y="53"/>
                  </a:lnTo>
                  <a:lnTo>
                    <a:pt x="0" y="55"/>
                  </a:lnTo>
                  <a:lnTo>
                    <a:pt x="0" y="56"/>
                  </a:lnTo>
                  <a:lnTo>
                    <a:pt x="1" y="58"/>
                  </a:lnTo>
                  <a:lnTo>
                    <a:pt x="2" y="59"/>
                  </a:lnTo>
                  <a:lnTo>
                    <a:pt x="4" y="60"/>
                  </a:lnTo>
                  <a:lnTo>
                    <a:pt x="5" y="60"/>
                  </a:lnTo>
                  <a:lnTo>
                    <a:pt x="8" y="59"/>
                  </a:lnTo>
                  <a:lnTo>
                    <a:pt x="9" y="58"/>
                  </a:lnTo>
                  <a:lnTo>
                    <a:pt x="9" y="58"/>
                  </a:lnTo>
                  <a:lnTo>
                    <a:pt x="19" y="44"/>
                  </a:lnTo>
                  <a:lnTo>
                    <a:pt x="29" y="32"/>
                  </a:lnTo>
                  <a:lnTo>
                    <a:pt x="52" y="8"/>
                  </a:lnTo>
                  <a:lnTo>
                    <a:pt x="52" y="8"/>
                  </a:lnTo>
                  <a:lnTo>
                    <a:pt x="54" y="6"/>
                  </a:lnTo>
                  <a:lnTo>
                    <a:pt x="54" y="4"/>
                  </a:lnTo>
                  <a:lnTo>
                    <a:pt x="53" y="3"/>
                  </a:lnTo>
                  <a:lnTo>
                    <a:pt x="52" y="1"/>
                  </a:lnTo>
                  <a:lnTo>
                    <a:pt x="51" y="0"/>
                  </a:lnTo>
                  <a:lnTo>
                    <a:pt x="49" y="0"/>
                  </a:lnTo>
                  <a:lnTo>
                    <a:pt x="48" y="0"/>
                  </a:lnTo>
                  <a:lnTo>
                    <a:pt x="46" y="1"/>
                  </a:lnTo>
                  <a:lnTo>
                    <a:pt x="46"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2" name="Freeform 1002"/>
            <p:cNvSpPr/>
            <p:nvPr/>
          </p:nvSpPr>
          <p:spPr bwMode="auto">
            <a:xfrm>
              <a:off x="4714876" y="2520951"/>
              <a:ext cx="61913" cy="74613"/>
            </a:xfrm>
            <a:custGeom>
              <a:cxnLst>
                <a:cxn ang="0">
                  <a:pos x="109" y="1"/>
                </a:cxn>
                <a:cxn ang="0">
                  <a:pos x="109" y="1"/>
                </a:cxn>
                <a:cxn ang="0">
                  <a:pos x="101" y="7"/>
                </a:cxn>
                <a:cxn ang="0">
                  <a:pos x="93" y="14"/>
                </a:cxn>
                <a:cxn ang="0">
                  <a:pos x="78" y="30"/>
                </a:cxn>
                <a:cxn ang="0">
                  <a:pos x="65" y="46"/>
                </a:cxn>
                <a:cxn ang="0">
                  <a:pos x="51" y="64"/>
                </a:cxn>
                <a:cxn ang="0">
                  <a:pos x="26" y="99"/>
                </a:cxn>
                <a:cxn ang="0">
                  <a:pos x="14" y="117"/>
                </a:cxn>
                <a:cxn ang="0">
                  <a:pos x="1" y="134"/>
                </a:cxn>
                <a:cxn ang="0">
                  <a:pos x="1" y="134"/>
                </a:cxn>
                <a:cxn ang="0">
                  <a:pos x="0" y="136"/>
                </a:cxn>
                <a:cxn ang="0">
                  <a:pos x="0" y="137"/>
                </a:cxn>
                <a:cxn ang="0">
                  <a:pos x="2" y="142"/>
                </a:cxn>
                <a:cxn ang="0">
                  <a:pos x="3" y="143"/>
                </a:cxn>
                <a:cxn ang="0">
                  <a:pos x="5" y="143"/>
                </a:cxn>
                <a:cxn ang="0">
                  <a:pos x="6" y="143"/>
                </a:cxn>
                <a:cxn ang="0">
                  <a:pos x="8" y="141"/>
                </a:cxn>
                <a:cxn ang="0">
                  <a:pos x="8" y="141"/>
                </a:cxn>
                <a:cxn ang="0">
                  <a:pos x="20" y="124"/>
                </a:cxn>
                <a:cxn ang="0">
                  <a:pos x="33" y="106"/>
                </a:cxn>
                <a:cxn ang="0">
                  <a:pos x="58" y="71"/>
                </a:cxn>
                <a:cxn ang="0">
                  <a:pos x="70" y="55"/>
                </a:cxn>
                <a:cxn ang="0">
                  <a:pos x="83" y="38"/>
                </a:cxn>
                <a:cxn ang="0">
                  <a:pos x="98" y="22"/>
                </a:cxn>
                <a:cxn ang="0">
                  <a:pos x="106" y="15"/>
                </a:cxn>
                <a:cxn ang="0">
                  <a:pos x="115" y="9"/>
                </a:cxn>
                <a:cxn ang="0">
                  <a:pos x="115" y="9"/>
                </a:cxn>
                <a:cxn ang="0">
                  <a:pos x="116" y="7"/>
                </a:cxn>
                <a:cxn ang="0">
                  <a:pos x="117" y="5"/>
                </a:cxn>
                <a:cxn ang="0">
                  <a:pos x="116" y="2"/>
                </a:cxn>
                <a:cxn ang="0">
                  <a:pos x="115" y="1"/>
                </a:cxn>
                <a:cxn ang="0">
                  <a:pos x="114" y="0"/>
                </a:cxn>
                <a:cxn ang="0">
                  <a:pos x="111" y="0"/>
                </a:cxn>
                <a:cxn ang="0">
                  <a:pos x="109" y="1"/>
                </a:cxn>
                <a:cxn ang="0">
                  <a:pos x="109" y="1"/>
                </a:cxn>
              </a:cxnLst>
              <a:rect b="b" l="0" r="r" t="0"/>
              <a:pathLst>
                <a:path h="143" w="117">
                  <a:moveTo>
                    <a:pt x="109" y="1"/>
                  </a:moveTo>
                  <a:lnTo>
                    <a:pt x="109" y="1"/>
                  </a:lnTo>
                  <a:lnTo>
                    <a:pt x="101" y="7"/>
                  </a:lnTo>
                  <a:lnTo>
                    <a:pt x="93" y="14"/>
                  </a:lnTo>
                  <a:lnTo>
                    <a:pt x="78" y="30"/>
                  </a:lnTo>
                  <a:lnTo>
                    <a:pt x="65" y="46"/>
                  </a:lnTo>
                  <a:lnTo>
                    <a:pt x="51" y="64"/>
                  </a:lnTo>
                  <a:lnTo>
                    <a:pt x="26" y="99"/>
                  </a:lnTo>
                  <a:lnTo>
                    <a:pt x="14" y="117"/>
                  </a:lnTo>
                  <a:lnTo>
                    <a:pt x="1" y="134"/>
                  </a:lnTo>
                  <a:lnTo>
                    <a:pt x="1" y="134"/>
                  </a:lnTo>
                  <a:lnTo>
                    <a:pt x="0" y="136"/>
                  </a:lnTo>
                  <a:lnTo>
                    <a:pt x="0" y="137"/>
                  </a:lnTo>
                  <a:lnTo>
                    <a:pt x="2" y="142"/>
                  </a:lnTo>
                  <a:lnTo>
                    <a:pt x="3" y="143"/>
                  </a:lnTo>
                  <a:lnTo>
                    <a:pt x="5" y="143"/>
                  </a:lnTo>
                  <a:lnTo>
                    <a:pt x="6" y="143"/>
                  </a:lnTo>
                  <a:lnTo>
                    <a:pt x="8" y="141"/>
                  </a:lnTo>
                  <a:lnTo>
                    <a:pt x="8" y="141"/>
                  </a:lnTo>
                  <a:lnTo>
                    <a:pt x="20" y="124"/>
                  </a:lnTo>
                  <a:lnTo>
                    <a:pt x="33" y="106"/>
                  </a:lnTo>
                  <a:lnTo>
                    <a:pt x="58" y="71"/>
                  </a:lnTo>
                  <a:lnTo>
                    <a:pt x="70" y="55"/>
                  </a:lnTo>
                  <a:lnTo>
                    <a:pt x="83" y="38"/>
                  </a:lnTo>
                  <a:lnTo>
                    <a:pt x="98" y="22"/>
                  </a:lnTo>
                  <a:lnTo>
                    <a:pt x="106" y="15"/>
                  </a:lnTo>
                  <a:lnTo>
                    <a:pt x="115" y="9"/>
                  </a:lnTo>
                  <a:lnTo>
                    <a:pt x="115" y="9"/>
                  </a:lnTo>
                  <a:lnTo>
                    <a:pt x="116" y="7"/>
                  </a:lnTo>
                  <a:lnTo>
                    <a:pt x="117" y="5"/>
                  </a:lnTo>
                  <a:lnTo>
                    <a:pt x="116" y="2"/>
                  </a:lnTo>
                  <a:lnTo>
                    <a:pt x="115" y="1"/>
                  </a:lnTo>
                  <a:lnTo>
                    <a:pt x="114" y="0"/>
                  </a:lnTo>
                  <a:lnTo>
                    <a:pt x="111" y="0"/>
                  </a:lnTo>
                  <a:lnTo>
                    <a:pt x="109" y="1"/>
                  </a:lnTo>
                  <a:lnTo>
                    <a:pt x="109" y="1"/>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3" name="Freeform 1003"/>
            <p:cNvSpPr/>
            <p:nvPr/>
          </p:nvSpPr>
          <p:spPr bwMode="auto">
            <a:xfrm>
              <a:off x="4278313" y="2235201"/>
              <a:ext cx="103188" cy="136525"/>
            </a:xfrm>
            <a:custGeom>
              <a:cxnLst>
                <a:cxn ang="0">
                  <a:pos x="186" y="0"/>
                </a:cxn>
                <a:cxn ang="0">
                  <a:pos x="186" y="0"/>
                </a:cxn>
                <a:cxn ang="0">
                  <a:pos x="171" y="12"/>
                </a:cxn>
                <a:cxn ang="0">
                  <a:pos x="156" y="26"/>
                </a:cxn>
                <a:cxn ang="0">
                  <a:pos x="143" y="39"/>
                </a:cxn>
                <a:cxn ang="0">
                  <a:pos x="129" y="54"/>
                </a:cxn>
                <a:cxn ang="0">
                  <a:pos x="117" y="68"/>
                </a:cxn>
                <a:cxn ang="0">
                  <a:pos x="104" y="84"/>
                </a:cxn>
                <a:cxn ang="0">
                  <a:pos x="81" y="115"/>
                </a:cxn>
                <a:cxn ang="0">
                  <a:pos x="60" y="148"/>
                </a:cxn>
                <a:cxn ang="0">
                  <a:pos x="39" y="181"/>
                </a:cxn>
                <a:cxn ang="0">
                  <a:pos x="1" y="249"/>
                </a:cxn>
                <a:cxn ang="0">
                  <a:pos x="1" y="249"/>
                </a:cxn>
                <a:cxn ang="0">
                  <a:pos x="0" y="251"/>
                </a:cxn>
                <a:cxn ang="0">
                  <a:pos x="1" y="253"/>
                </a:cxn>
                <a:cxn ang="0">
                  <a:pos x="1" y="255"/>
                </a:cxn>
                <a:cxn ang="0">
                  <a:pos x="3" y="256"/>
                </a:cxn>
                <a:cxn ang="0">
                  <a:pos x="4" y="257"/>
                </a:cxn>
                <a:cxn ang="0">
                  <a:pos x="6" y="257"/>
                </a:cxn>
                <a:cxn ang="0">
                  <a:pos x="8" y="256"/>
                </a:cxn>
                <a:cxn ang="0">
                  <a:pos x="9" y="254"/>
                </a:cxn>
                <a:cxn ang="0">
                  <a:pos x="9" y="254"/>
                </a:cxn>
                <a:cxn ang="0">
                  <a:pos x="46" y="187"/>
                </a:cxn>
                <a:cxn ang="0">
                  <a:pos x="67" y="154"/>
                </a:cxn>
                <a:cxn ang="0">
                  <a:pos x="88" y="122"/>
                </a:cxn>
                <a:cxn ang="0">
                  <a:pos x="110" y="90"/>
                </a:cxn>
                <a:cxn ang="0">
                  <a:pos x="123" y="75"/>
                </a:cxn>
                <a:cxn ang="0">
                  <a:pos x="135" y="61"/>
                </a:cxn>
                <a:cxn ang="0">
                  <a:pos x="148" y="46"/>
                </a:cxn>
                <a:cxn ang="0">
                  <a:pos x="162" y="33"/>
                </a:cxn>
                <a:cxn ang="0">
                  <a:pos x="176" y="20"/>
                </a:cxn>
                <a:cxn ang="0">
                  <a:pos x="191" y="8"/>
                </a:cxn>
                <a:cxn ang="0">
                  <a:pos x="191" y="8"/>
                </a:cxn>
                <a:cxn ang="0">
                  <a:pos x="192" y="7"/>
                </a:cxn>
                <a:cxn ang="0">
                  <a:pos x="193" y="5"/>
                </a:cxn>
                <a:cxn ang="0">
                  <a:pos x="192" y="2"/>
                </a:cxn>
                <a:cxn ang="0">
                  <a:pos x="191" y="0"/>
                </a:cxn>
                <a:cxn ang="0">
                  <a:pos x="189" y="0"/>
                </a:cxn>
                <a:cxn ang="0">
                  <a:pos x="188" y="0"/>
                </a:cxn>
                <a:cxn ang="0">
                  <a:pos x="186" y="0"/>
                </a:cxn>
                <a:cxn ang="0">
                  <a:pos x="186" y="0"/>
                </a:cxn>
              </a:cxnLst>
              <a:rect b="b" l="0" r="r" t="0"/>
              <a:pathLst>
                <a:path h="257" w="193">
                  <a:moveTo>
                    <a:pt x="186" y="0"/>
                  </a:moveTo>
                  <a:lnTo>
                    <a:pt x="186" y="0"/>
                  </a:lnTo>
                  <a:lnTo>
                    <a:pt x="171" y="12"/>
                  </a:lnTo>
                  <a:lnTo>
                    <a:pt x="156" y="26"/>
                  </a:lnTo>
                  <a:lnTo>
                    <a:pt x="143" y="39"/>
                  </a:lnTo>
                  <a:lnTo>
                    <a:pt x="129" y="54"/>
                  </a:lnTo>
                  <a:lnTo>
                    <a:pt x="117" y="68"/>
                  </a:lnTo>
                  <a:lnTo>
                    <a:pt x="104" y="84"/>
                  </a:lnTo>
                  <a:lnTo>
                    <a:pt x="81" y="115"/>
                  </a:lnTo>
                  <a:lnTo>
                    <a:pt x="60" y="148"/>
                  </a:lnTo>
                  <a:lnTo>
                    <a:pt x="39" y="181"/>
                  </a:lnTo>
                  <a:lnTo>
                    <a:pt x="1" y="249"/>
                  </a:lnTo>
                  <a:lnTo>
                    <a:pt x="1" y="249"/>
                  </a:lnTo>
                  <a:lnTo>
                    <a:pt x="0" y="251"/>
                  </a:lnTo>
                  <a:lnTo>
                    <a:pt x="1" y="253"/>
                  </a:lnTo>
                  <a:lnTo>
                    <a:pt x="1" y="255"/>
                  </a:lnTo>
                  <a:lnTo>
                    <a:pt x="3" y="256"/>
                  </a:lnTo>
                  <a:lnTo>
                    <a:pt x="4" y="257"/>
                  </a:lnTo>
                  <a:lnTo>
                    <a:pt x="6" y="257"/>
                  </a:lnTo>
                  <a:lnTo>
                    <a:pt x="8" y="256"/>
                  </a:lnTo>
                  <a:lnTo>
                    <a:pt x="9" y="254"/>
                  </a:lnTo>
                  <a:lnTo>
                    <a:pt x="9" y="254"/>
                  </a:lnTo>
                  <a:lnTo>
                    <a:pt x="46" y="187"/>
                  </a:lnTo>
                  <a:lnTo>
                    <a:pt x="67" y="154"/>
                  </a:lnTo>
                  <a:lnTo>
                    <a:pt x="88" y="122"/>
                  </a:lnTo>
                  <a:lnTo>
                    <a:pt x="110" y="90"/>
                  </a:lnTo>
                  <a:lnTo>
                    <a:pt x="123" y="75"/>
                  </a:lnTo>
                  <a:lnTo>
                    <a:pt x="135" y="61"/>
                  </a:lnTo>
                  <a:lnTo>
                    <a:pt x="148" y="46"/>
                  </a:lnTo>
                  <a:lnTo>
                    <a:pt x="162" y="33"/>
                  </a:lnTo>
                  <a:lnTo>
                    <a:pt x="176" y="20"/>
                  </a:lnTo>
                  <a:lnTo>
                    <a:pt x="191" y="8"/>
                  </a:lnTo>
                  <a:lnTo>
                    <a:pt x="191" y="8"/>
                  </a:lnTo>
                  <a:lnTo>
                    <a:pt x="192" y="7"/>
                  </a:lnTo>
                  <a:lnTo>
                    <a:pt x="193" y="5"/>
                  </a:lnTo>
                  <a:lnTo>
                    <a:pt x="192" y="2"/>
                  </a:lnTo>
                  <a:lnTo>
                    <a:pt x="191" y="0"/>
                  </a:lnTo>
                  <a:lnTo>
                    <a:pt x="189" y="0"/>
                  </a:lnTo>
                  <a:lnTo>
                    <a:pt x="188" y="0"/>
                  </a:lnTo>
                  <a:lnTo>
                    <a:pt x="186" y="0"/>
                  </a:lnTo>
                  <a:lnTo>
                    <a:pt x="186" y="0"/>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4" name="Freeform 1004"/>
            <p:cNvSpPr/>
            <p:nvPr/>
          </p:nvSpPr>
          <p:spPr bwMode="auto">
            <a:xfrm>
              <a:off x="4352926" y="2282826"/>
              <a:ext cx="65088" cy="74613"/>
            </a:xfrm>
            <a:custGeom>
              <a:cxnLst>
                <a:cxn ang="0">
                  <a:pos x="115" y="2"/>
                </a:cxn>
                <a:cxn ang="0">
                  <a:pos x="115" y="2"/>
                </a:cxn>
                <a:cxn ang="0">
                  <a:pos x="109" y="9"/>
                </a:cxn>
                <a:cxn ang="0">
                  <a:pos x="102" y="16"/>
                </a:cxn>
                <a:cxn ang="0">
                  <a:pos x="89" y="31"/>
                </a:cxn>
                <a:cxn ang="0">
                  <a:pos x="74" y="44"/>
                </a:cxn>
                <a:cxn ang="0">
                  <a:pos x="67" y="52"/>
                </a:cxn>
                <a:cxn ang="0">
                  <a:pos x="61" y="59"/>
                </a:cxn>
                <a:cxn ang="0">
                  <a:pos x="61" y="59"/>
                </a:cxn>
                <a:cxn ang="0">
                  <a:pos x="1" y="133"/>
                </a:cxn>
                <a:cxn ang="0">
                  <a:pos x="1" y="133"/>
                </a:cxn>
                <a:cxn ang="0">
                  <a:pos x="0" y="136"/>
                </a:cxn>
                <a:cxn ang="0">
                  <a:pos x="0" y="138"/>
                </a:cxn>
                <a:cxn ang="0">
                  <a:pos x="3" y="141"/>
                </a:cxn>
                <a:cxn ang="0">
                  <a:pos x="4" y="142"/>
                </a:cxn>
                <a:cxn ang="0">
                  <a:pos x="6" y="142"/>
                </a:cxn>
                <a:cxn ang="0">
                  <a:pos x="7" y="142"/>
                </a:cxn>
                <a:cxn ang="0">
                  <a:pos x="9" y="141"/>
                </a:cxn>
                <a:cxn ang="0">
                  <a:pos x="9" y="141"/>
                </a:cxn>
                <a:cxn ang="0">
                  <a:pos x="67" y="66"/>
                </a:cxn>
                <a:cxn ang="0">
                  <a:pos x="67" y="66"/>
                </a:cxn>
                <a:cxn ang="0">
                  <a:pos x="74" y="58"/>
                </a:cxn>
                <a:cxn ang="0">
                  <a:pos x="81" y="51"/>
                </a:cxn>
                <a:cxn ang="0">
                  <a:pos x="96" y="36"/>
                </a:cxn>
                <a:cxn ang="0">
                  <a:pos x="110" y="23"/>
                </a:cxn>
                <a:cxn ang="0">
                  <a:pos x="118" y="14"/>
                </a:cxn>
                <a:cxn ang="0">
                  <a:pos x="124" y="6"/>
                </a:cxn>
                <a:cxn ang="0">
                  <a:pos x="124" y="6"/>
                </a:cxn>
                <a:cxn ang="0">
                  <a:pos x="125" y="5"/>
                </a:cxn>
                <a:cxn ang="0">
                  <a:pos x="124" y="3"/>
                </a:cxn>
                <a:cxn ang="0">
                  <a:pos x="124" y="2"/>
                </a:cxn>
                <a:cxn ang="0">
                  <a:pos x="122" y="1"/>
                </a:cxn>
                <a:cxn ang="0">
                  <a:pos x="119" y="0"/>
                </a:cxn>
                <a:cxn ang="0">
                  <a:pos x="117" y="0"/>
                </a:cxn>
                <a:cxn ang="0">
                  <a:pos x="115" y="2"/>
                </a:cxn>
                <a:cxn ang="0">
                  <a:pos x="115" y="2"/>
                </a:cxn>
              </a:cxnLst>
              <a:rect b="b" l="0" r="r" t="0"/>
              <a:pathLst>
                <a:path h="142" w="125">
                  <a:moveTo>
                    <a:pt x="115" y="2"/>
                  </a:moveTo>
                  <a:lnTo>
                    <a:pt x="115" y="2"/>
                  </a:lnTo>
                  <a:lnTo>
                    <a:pt x="109" y="9"/>
                  </a:lnTo>
                  <a:lnTo>
                    <a:pt x="102" y="16"/>
                  </a:lnTo>
                  <a:lnTo>
                    <a:pt x="89" y="31"/>
                  </a:lnTo>
                  <a:lnTo>
                    <a:pt x="74" y="44"/>
                  </a:lnTo>
                  <a:lnTo>
                    <a:pt x="67" y="52"/>
                  </a:lnTo>
                  <a:lnTo>
                    <a:pt x="61" y="59"/>
                  </a:lnTo>
                  <a:lnTo>
                    <a:pt x="61" y="59"/>
                  </a:lnTo>
                  <a:lnTo>
                    <a:pt x="1" y="133"/>
                  </a:lnTo>
                  <a:lnTo>
                    <a:pt x="1" y="133"/>
                  </a:lnTo>
                  <a:lnTo>
                    <a:pt x="0" y="136"/>
                  </a:lnTo>
                  <a:lnTo>
                    <a:pt x="0" y="138"/>
                  </a:lnTo>
                  <a:lnTo>
                    <a:pt x="3" y="141"/>
                  </a:lnTo>
                  <a:lnTo>
                    <a:pt x="4" y="142"/>
                  </a:lnTo>
                  <a:lnTo>
                    <a:pt x="6" y="142"/>
                  </a:lnTo>
                  <a:lnTo>
                    <a:pt x="7" y="142"/>
                  </a:lnTo>
                  <a:lnTo>
                    <a:pt x="9" y="141"/>
                  </a:lnTo>
                  <a:lnTo>
                    <a:pt x="9" y="141"/>
                  </a:lnTo>
                  <a:lnTo>
                    <a:pt x="67" y="66"/>
                  </a:lnTo>
                  <a:lnTo>
                    <a:pt x="67" y="66"/>
                  </a:lnTo>
                  <a:lnTo>
                    <a:pt x="74" y="58"/>
                  </a:lnTo>
                  <a:lnTo>
                    <a:pt x="81" y="51"/>
                  </a:lnTo>
                  <a:lnTo>
                    <a:pt x="96" y="36"/>
                  </a:lnTo>
                  <a:lnTo>
                    <a:pt x="110" y="23"/>
                  </a:lnTo>
                  <a:lnTo>
                    <a:pt x="118" y="14"/>
                  </a:lnTo>
                  <a:lnTo>
                    <a:pt x="124" y="6"/>
                  </a:lnTo>
                  <a:lnTo>
                    <a:pt x="124" y="6"/>
                  </a:lnTo>
                  <a:lnTo>
                    <a:pt x="125" y="5"/>
                  </a:lnTo>
                  <a:lnTo>
                    <a:pt x="124" y="3"/>
                  </a:lnTo>
                  <a:lnTo>
                    <a:pt x="124" y="2"/>
                  </a:lnTo>
                  <a:lnTo>
                    <a:pt x="122" y="1"/>
                  </a:lnTo>
                  <a:lnTo>
                    <a:pt x="119" y="0"/>
                  </a:lnTo>
                  <a:lnTo>
                    <a:pt x="117" y="0"/>
                  </a:lnTo>
                  <a:lnTo>
                    <a:pt x="115" y="2"/>
                  </a:lnTo>
                  <a:lnTo>
                    <a:pt x="115"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5" name="Freeform 1005"/>
            <p:cNvSpPr/>
            <p:nvPr/>
          </p:nvSpPr>
          <p:spPr bwMode="auto">
            <a:xfrm>
              <a:off x="4564063" y="2312988"/>
              <a:ext cx="49213" cy="65088"/>
            </a:xfrm>
            <a:custGeom>
              <a:cxnLst>
                <a:cxn ang="0">
                  <a:pos x="82" y="3"/>
                </a:cxn>
                <a:cxn ang="0">
                  <a:pos x="82" y="3"/>
                </a:cxn>
                <a:cxn ang="0">
                  <a:pos x="78" y="11"/>
                </a:cxn>
                <a:cxn ang="0">
                  <a:pos x="74" y="19"/>
                </a:cxn>
                <a:cxn ang="0">
                  <a:pos x="63" y="35"/>
                </a:cxn>
                <a:cxn ang="0">
                  <a:pos x="50" y="50"/>
                </a:cxn>
                <a:cxn ang="0">
                  <a:pos x="45" y="57"/>
                </a:cxn>
                <a:cxn ang="0">
                  <a:pos x="40" y="65"/>
                </a:cxn>
                <a:cxn ang="0">
                  <a:pos x="40" y="65"/>
                </a:cxn>
                <a:cxn ang="0">
                  <a:pos x="33" y="80"/>
                </a:cxn>
                <a:cxn ang="0">
                  <a:pos x="28" y="87"/>
                </a:cxn>
                <a:cxn ang="0">
                  <a:pos x="23" y="93"/>
                </a:cxn>
                <a:cxn ang="0">
                  <a:pos x="23" y="93"/>
                </a:cxn>
                <a:cxn ang="0">
                  <a:pos x="11" y="103"/>
                </a:cxn>
                <a:cxn ang="0">
                  <a:pos x="6" y="110"/>
                </a:cxn>
                <a:cxn ang="0">
                  <a:pos x="0" y="116"/>
                </a:cxn>
                <a:cxn ang="0">
                  <a:pos x="0" y="116"/>
                </a:cxn>
                <a:cxn ang="0">
                  <a:pos x="0" y="118"/>
                </a:cxn>
                <a:cxn ang="0">
                  <a:pos x="0" y="120"/>
                </a:cxn>
                <a:cxn ang="0">
                  <a:pos x="2" y="121"/>
                </a:cxn>
                <a:cxn ang="0">
                  <a:pos x="3" y="122"/>
                </a:cxn>
                <a:cxn ang="0">
                  <a:pos x="4" y="123"/>
                </a:cxn>
                <a:cxn ang="0">
                  <a:pos x="6" y="123"/>
                </a:cxn>
                <a:cxn ang="0">
                  <a:pos x="8" y="122"/>
                </a:cxn>
                <a:cxn ang="0">
                  <a:pos x="9" y="121"/>
                </a:cxn>
                <a:cxn ang="0">
                  <a:pos x="9" y="121"/>
                </a:cxn>
                <a:cxn ang="0">
                  <a:pos x="14" y="114"/>
                </a:cxn>
                <a:cxn ang="0">
                  <a:pos x="20" y="108"/>
                </a:cxn>
                <a:cxn ang="0">
                  <a:pos x="34" y="96"/>
                </a:cxn>
                <a:cxn ang="0">
                  <a:pos x="34" y="96"/>
                </a:cxn>
                <a:cxn ang="0">
                  <a:pos x="38" y="91"/>
                </a:cxn>
                <a:cxn ang="0">
                  <a:pos x="41" y="84"/>
                </a:cxn>
                <a:cxn ang="0">
                  <a:pos x="48" y="70"/>
                </a:cxn>
                <a:cxn ang="0">
                  <a:pos x="48" y="70"/>
                </a:cxn>
                <a:cxn ang="0">
                  <a:pos x="53" y="62"/>
                </a:cxn>
                <a:cxn ang="0">
                  <a:pos x="59" y="54"/>
                </a:cxn>
                <a:cxn ang="0">
                  <a:pos x="71" y="38"/>
                </a:cxn>
                <a:cxn ang="0">
                  <a:pos x="82" y="23"/>
                </a:cxn>
                <a:cxn ang="0">
                  <a:pos x="88" y="14"/>
                </a:cxn>
                <a:cxn ang="0">
                  <a:pos x="92" y="5"/>
                </a:cxn>
                <a:cxn ang="0">
                  <a:pos x="92" y="5"/>
                </a:cxn>
                <a:cxn ang="0">
                  <a:pos x="92" y="3"/>
                </a:cxn>
                <a:cxn ang="0">
                  <a:pos x="92" y="2"/>
                </a:cxn>
                <a:cxn ang="0">
                  <a:pos x="91" y="1"/>
                </a:cxn>
                <a:cxn ang="0">
                  <a:pos x="89" y="0"/>
                </a:cxn>
                <a:cxn ang="0">
                  <a:pos x="85" y="0"/>
                </a:cxn>
                <a:cxn ang="0">
                  <a:pos x="83" y="1"/>
                </a:cxn>
                <a:cxn ang="0">
                  <a:pos x="82" y="3"/>
                </a:cxn>
                <a:cxn ang="0">
                  <a:pos x="82" y="3"/>
                </a:cxn>
              </a:cxnLst>
              <a:rect b="b" l="0" r="r" t="0"/>
              <a:pathLst>
                <a:path h="123" w="92">
                  <a:moveTo>
                    <a:pt x="82" y="3"/>
                  </a:moveTo>
                  <a:lnTo>
                    <a:pt x="82" y="3"/>
                  </a:lnTo>
                  <a:lnTo>
                    <a:pt x="78" y="11"/>
                  </a:lnTo>
                  <a:lnTo>
                    <a:pt x="74" y="19"/>
                  </a:lnTo>
                  <a:lnTo>
                    <a:pt x="63" y="35"/>
                  </a:lnTo>
                  <a:lnTo>
                    <a:pt x="50" y="50"/>
                  </a:lnTo>
                  <a:lnTo>
                    <a:pt x="45" y="57"/>
                  </a:lnTo>
                  <a:lnTo>
                    <a:pt x="40" y="65"/>
                  </a:lnTo>
                  <a:lnTo>
                    <a:pt x="40" y="65"/>
                  </a:lnTo>
                  <a:lnTo>
                    <a:pt x="33" y="80"/>
                  </a:lnTo>
                  <a:lnTo>
                    <a:pt x="28" y="87"/>
                  </a:lnTo>
                  <a:lnTo>
                    <a:pt x="23" y="93"/>
                  </a:lnTo>
                  <a:lnTo>
                    <a:pt x="23" y="93"/>
                  </a:lnTo>
                  <a:lnTo>
                    <a:pt x="11" y="103"/>
                  </a:lnTo>
                  <a:lnTo>
                    <a:pt x="6" y="110"/>
                  </a:lnTo>
                  <a:lnTo>
                    <a:pt x="0" y="116"/>
                  </a:lnTo>
                  <a:lnTo>
                    <a:pt x="0" y="116"/>
                  </a:lnTo>
                  <a:lnTo>
                    <a:pt x="0" y="118"/>
                  </a:lnTo>
                  <a:lnTo>
                    <a:pt x="0" y="120"/>
                  </a:lnTo>
                  <a:lnTo>
                    <a:pt x="2" y="121"/>
                  </a:lnTo>
                  <a:lnTo>
                    <a:pt x="3" y="122"/>
                  </a:lnTo>
                  <a:lnTo>
                    <a:pt x="4" y="123"/>
                  </a:lnTo>
                  <a:lnTo>
                    <a:pt x="6" y="123"/>
                  </a:lnTo>
                  <a:lnTo>
                    <a:pt x="8" y="122"/>
                  </a:lnTo>
                  <a:lnTo>
                    <a:pt x="9" y="121"/>
                  </a:lnTo>
                  <a:lnTo>
                    <a:pt x="9" y="121"/>
                  </a:lnTo>
                  <a:lnTo>
                    <a:pt x="14" y="114"/>
                  </a:lnTo>
                  <a:lnTo>
                    <a:pt x="20" y="108"/>
                  </a:lnTo>
                  <a:lnTo>
                    <a:pt x="34" y="96"/>
                  </a:lnTo>
                  <a:lnTo>
                    <a:pt x="34" y="96"/>
                  </a:lnTo>
                  <a:lnTo>
                    <a:pt x="38" y="91"/>
                  </a:lnTo>
                  <a:lnTo>
                    <a:pt x="41" y="84"/>
                  </a:lnTo>
                  <a:lnTo>
                    <a:pt x="48" y="70"/>
                  </a:lnTo>
                  <a:lnTo>
                    <a:pt x="48" y="70"/>
                  </a:lnTo>
                  <a:lnTo>
                    <a:pt x="53" y="62"/>
                  </a:lnTo>
                  <a:lnTo>
                    <a:pt x="59" y="54"/>
                  </a:lnTo>
                  <a:lnTo>
                    <a:pt x="71" y="38"/>
                  </a:lnTo>
                  <a:lnTo>
                    <a:pt x="82" y="23"/>
                  </a:lnTo>
                  <a:lnTo>
                    <a:pt x="88" y="14"/>
                  </a:lnTo>
                  <a:lnTo>
                    <a:pt x="92" y="5"/>
                  </a:lnTo>
                  <a:lnTo>
                    <a:pt x="92" y="5"/>
                  </a:lnTo>
                  <a:lnTo>
                    <a:pt x="92" y="3"/>
                  </a:lnTo>
                  <a:lnTo>
                    <a:pt x="92" y="2"/>
                  </a:lnTo>
                  <a:lnTo>
                    <a:pt x="91" y="1"/>
                  </a:lnTo>
                  <a:lnTo>
                    <a:pt x="89" y="0"/>
                  </a:lnTo>
                  <a:lnTo>
                    <a:pt x="85" y="0"/>
                  </a:lnTo>
                  <a:lnTo>
                    <a:pt x="83" y="1"/>
                  </a:lnTo>
                  <a:lnTo>
                    <a:pt x="82" y="3"/>
                  </a:lnTo>
                  <a:lnTo>
                    <a:pt x="82" y="3"/>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6" name="Freeform 1006"/>
            <p:cNvSpPr/>
            <p:nvPr/>
          </p:nvSpPr>
          <p:spPr bwMode="auto">
            <a:xfrm>
              <a:off x="4624388" y="2316163"/>
              <a:ext cx="38100" cy="47625"/>
            </a:xfrm>
            <a:custGeom>
              <a:cxnLst>
                <a:cxn ang="0">
                  <a:pos x="64" y="4"/>
                </a:cxn>
                <a:cxn ang="0">
                  <a:pos x="64" y="4"/>
                </a:cxn>
                <a:cxn ang="0">
                  <a:pos x="63" y="10"/>
                </a:cxn>
                <a:cxn ang="0">
                  <a:pos x="60" y="16"/>
                </a:cxn>
                <a:cxn ang="0">
                  <a:pos x="55" y="22"/>
                </a:cxn>
                <a:cxn ang="0">
                  <a:pos x="51" y="27"/>
                </a:cxn>
                <a:cxn ang="0">
                  <a:pos x="42" y="37"/>
                </a:cxn>
                <a:cxn ang="0">
                  <a:pos x="33" y="47"/>
                </a:cxn>
                <a:cxn ang="0">
                  <a:pos x="33" y="47"/>
                </a:cxn>
                <a:cxn ang="0">
                  <a:pos x="16" y="64"/>
                </a:cxn>
                <a:cxn ang="0">
                  <a:pos x="0" y="85"/>
                </a:cxn>
                <a:cxn ang="0">
                  <a:pos x="0" y="85"/>
                </a:cxn>
                <a:cxn ang="0">
                  <a:pos x="0" y="86"/>
                </a:cxn>
                <a:cxn ang="0">
                  <a:pos x="0" y="88"/>
                </a:cxn>
                <a:cxn ang="0">
                  <a:pos x="2" y="89"/>
                </a:cxn>
                <a:cxn ang="0">
                  <a:pos x="3" y="91"/>
                </a:cxn>
                <a:cxn ang="0">
                  <a:pos x="6" y="91"/>
                </a:cxn>
                <a:cxn ang="0">
                  <a:pos x="8" y="91"/>
                </a:cxn>
                <a:cxn ang="0">
                  <a:pos x="9" y="89"/>
                </a:cxn>
                <a:cxn ang="0">
                  <a:pos x="9" y="89"/>
                </a:cxn>
                <a:cxn ang="0">
                  <a:pos x="19" y="76"/>
                </a:cxn>
                <a:cxn ang="0">
                  <a:pos x="30" y="63"/>
                </a:cxn>
                <a:cxn ang="0">
                  <a:pos x="52" y="39"/>
                </a:cxn>
                <a:cxn ang="0">
                  <a:pos x="52" y="39"/>
                </a:cxn>
                <a:cxn ang="0">
                  <a:pos x="60" y="32"/>
                </a:cxn>
                <a:cxn ang="0">
                  <a:pos x="66" y="24"/>
                </a:cxn>
                <a:cxn ang="0">
                  <a:pos x="71" y="14"/>
                </a:cxn>
                <a:cxn ang="0">
                  <a:pos x="72" y="9"/>
                </a:cxn>
                <a:cxn ang="0">
                  <a:pos x="73" y="4"/>
                </a:cxn>
                <a:cxn ang="0">
                  <a:pos x="73" y="4"/>
                </a:cxn>
                <a:cxn ang="0">
                  <a:pos x="73" y="2"/>
                </a:cxn>
                <a:cxn ang="0">
                  <a:pos x="72" y="1"/>
                </a:cxn>
                <a:cxn ang="0">
                  <a:pos x="71" y="0"/>
                </a:cxn>
                <a:cxn ang="0">
                  <a:pos x="69" y="0"/>
                </a:cxn>
                <a:cxn ang="0">
                  <a:pos x="66" y="1"/>
                </a:cxn>
                <a:cxn ang="0">
                  <a:pos x="65" y="2"/>
                </a:cxn>
                <a:cxn ang="0">
                  <a:pos x="64" y="4"/>
                </a:cxn>
                <a:cxn ang="0">
                  <a:pos x="64" y="4"/>
                </a:cxn>
              </a:cxnLst>
              <a:rect b="b" l="0" r="r" t="0"/>
              <a:pathLst>
                <a:path h="91" w="73">
                  <a:moveTo>
                    <a:pt x="64" y="4"/>
                  </a:moveTo>
                  <a:lnTo>
                    <a:pt x="64" y="4"/>
                  </a:lnTo>
                  <a:lnTo>
                    <a:pt x="63" y="10"/>
                  </a:lnTo>
                  <a:lnTo>
                    <a:pt x="60" y="16"/>
                  </a:lnTo>
                  <a:lnTo>
                    <a:pt x="55" y="22"/>
                  </a:lnTo>
                  <a:lnTo>
                    <a:pt x="51" y="27"/>
                  </a:lnTo>
                  <a:lnTo>
                    <a:pt x="42" y="37"/>
                  </a:lnTo>
                  <a:lnTo>
                    <a:pt x="33" y="47"/>
                  </a:lnTo>
                  <a:lnTo>
                    <a:pt x="33" y="47"/>
                  </a:lnTo>
                  <a:lnTo>
                    <a:pt x="16" y="64"/>
                  </a:lnTo>
                  <a:lnTo>
                    <a:pt x="0" y="85"/>
                  </a:lnTo>
                  <a:lnTo>
                    <a:pt x="0" y="85"/>
                  </a:lnTo>
                  <a:lnTo>
                    <a:pt x="0" y="86"/>
                  </a:lnTo>
                  <a:lnTo>
                    <a:pt x="0" y="88"/>
                  </a:lnTo>
                  <a:lnTo>
                    <a:pt x="2" y="89"/>
                  </a:lnTo>
                  <a:lnTo>
                    <a:pt x="3" y="91"/>
                  </a:lnTo>
                  <a:lnTo>
                    <a:pt x="6" y="91"/>
                  </a:lnTo>
                  <a:lnTo>
                    <a:pt x="8" y="91"/>
                  </a:lnTo>
                  <a:lnTo>
                    <a:pt x="9" y="89"/>
                  </a:lnTo>
                  <a:lnTo>
                    <a:pt x="9" y="89"/>
                  </a:lnTo>
                  <a:lnTo>
                    <a:pt x="19" y="76"/>
                  </a:lnTo>
                  <a:lnTo>
                    <a:pt x="30" y="63"/>
                  </a:lnTo>
                  <a:lnTo>
                    <a:pt x="52" y="39"/>
                  </a:lnTo>
                  <a:lnTo>
                    <a:pt x="52" y="39"/>
                  </a:lnTo>
                  <a:lnTo>
                    <a:pt x="60" y="32"/>
                  </a:lnTo>
                  <a:lnTo>
                    <a:pt x="66" y="24"/>
                  </a:lnTo>
                  <a:lnTo>
                    <a:pt x="71" y="14"/>
                  </a:lnTo>
                  <a:lnTo>
                    <a:pt x="72" y="9"/>
                  </a:lnTo>
                  <a:lnTo>
                    <a:pt x="73" y="4"/>
                  </a:lnTo>
                  <a:lnTo>
                    <a:pt x="73" y="4"/>
                  </a:lnTo>
                  <a:lnTo>
                    <a:pt x="73" y="2"/>
                  </a:lnTo>
                  <a:lnTo>
                    <a:pt x="72" y="1"/>
                  </a:lnTo>
                  <a:lnTo>
                    <a:pt x="71" y="0"/>
                  </a:lnTo>
                  <a:lnTo>
                    <a:pt x="69" y="0"/>
                  </a:lnTo>
                  <a:lnTo>
                    <a:pt x="66" y="1"/>
                  </a:lnTo>
                  <a:lnTo>
                    <a:pt x="65" y="2"/>
                  </a:lnTo>
                  <a:lnTo>
                    <a:pt x="64" y="4"/>
                  </a:lnTo>
                  <a:lnTo>
                    <a:pt x="64" y="4"/>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7" name="Freeform 1007"/>
            <p:cNvSpPr/>
            <p:nvPr/>
          </p:nvSpPr>
          <p:spPr bwMode="auto">
            <a:xfrm>
              <a:off x="4687888" y="2322513"/>
              <a:ext cx="25400" cy="34925"/>
            </a:xfrm>
            <a:custGeom>
              <a:cxnLst>
                <a:cxn ang="0">
                  <a:pos x="38" y="2"/>
                </a:cxn>
                <a:cxn ang="0">
                  <a:pos x="38" y="2"/>
                </a:cxn>
                <a:cxn ang="0">
                  <a:pos x="1" y="59"/>
                </a:cxn>
                <a:cxn ang="0">
                  <a:pos x="1" y="59"/>
                </a:cxn>
                <a:cxn ang="0">
                  <a:pos x="0" y="62"/>
                </a:cxn>
                <a:cxn ang="0">
                  <a:pos x="0" y="64"/>
                </a:cxn>
                <a:cxn ang="0">
                  <a:pos x="1" y="65"/>
                </a:cxn>
                <a:cxn ang="0">
                  <a:pos x="2" y="66"/>
                </a:cxn>
                <a:cxn ang="0">
                  <a:pos x="4" y="67"/>
                </a:cxn>
                <a:cxn ang="0">
                  <a:pos x="6" y="67"/>
                </a:cxn>
                <a:cxn ang="0">
                  <a:pos x="7" y="66"/>
                </a:cxn>
                <a:cxn ang="0">
                  <a:pos x="9" y="65"/>
                </a:cxn>
                <a:cxn ang="0">
                  <a:pos x="9" y="65"/>
                </a:cxn>
                <a:cxn ang="0">
                  <a:pos x="46" y="8"/>
                </a:cxn>
                <a:cxn ang="0">
                  <a:pos x="46" y="8"/>
                </a:cxn>
                <a:cxn ang="0">
                  <a:pos x="47" y="6"/>
                </a:cxn>
                <a:cxn ang="0">
                  <a:pos x="47" y="4"/>
                </a:cxn>
                <a:cxn ang="0">
                  <a:pos x="46" y="2"/>
                </a:cxn>
                <a:cxn ang="0">
                  <a:pos x="45" y="1"/>
                </a:cxn>
                <a:cxn ang="0">
                  <a:pos x="43" y="0"/>
                </a:cxn>
                <a:cxn ang="0">
                  <a:pos x="41" y="0"/>
                </a:cxn>
                <a:cxn ang="0">
                  <a:pos x="40" y="1"/>
                </a:cxn>
                <a:cxn ang="0">
                  <a:pos x="38" y="2"/>
                </a:cxn>
                <a:cxn ang="0">
                  <a:pos x="38" y="2"/>
                </a:cxn>
              </a:cxnLst>
              <a:rect b="b" l="0" r="r" t="0"/>
              <a:pathLst>
                <a:path h="67" w="47">
                  <a:moveTo>
                    <a:pt x="38" y="2"/>
                  </a:moveTo>
                  <a:lnTo>
                    <a:pt x="38" y="2"/>
                  </a:lnTo>
                  <a:lnTo>
                    <a:pt x="1" y="59"/>
                  </a:lnTo>
                  <a:lnTo>
                    <a:pt x="1" y="59"/>
                  </a:lnTo>
                  <a:lnTo>
                    <a:pt x="0" y="62"/>
                  </a:lnTo>
                  <a:lnTo>
                    <a:pt x="0" y="64"/>
                  </a:lnTo>
                  <a:lnTo>
                    <a:pt x="1" y="65"/>
                  </a:lnTo>
                  <a:lnTo>
                    <a:pt x="2" y="66"/>
                  </a:lnTo>
                  <a:lnTo>
                    <a:pt x="4" y="67"/>
                  </a:lnTo>
                  <a:lnTo>
                    <a:pt x="6" y="67"/>
                  </a:lnTo>
                  <a:lnTo>
                    <a:pt x="7" y="66"/>
                  </a:lnTo>
                  <a:lnTo>
                    <a:pt x="9" y="65"/>
                  </a:lnTo>
                  <a:lnTo>
                    <a:pt x="9" y="65"/>
                  </a:lnTo>
                  <a:lnTo>
                    <a:pt x="46" y="8"/>
                  </a:lnTo>
                  <a:lnTo>
                    <a:pt x="46" y="8"/>
                  </a:lnTo>
                  <a:lnTo>
                    <a:pt x="47" y="6"/>
                  </a:lnTo>
                  <a:lnTo>
                    <a:pt x="47" y="4"/>
                  </a:lnTo>
                  <a:lnTo>
                    <a:pt x="46" y="2"/>
                  </a:lnTo>
                  <a:lnTo>
                    <a:pt x="45" y="1"/>
                  </a:lnTo>
                  <a:lnTo>
                    <a:pt x="43" y="0"/>
                  </a:lnTo>
                  <a:lnTo>
                    <a:pt x="41" y="0"/>
                  </a:lnTo>
                  <a:lnTo>
                    <a:pt x="40" y="1"/>
                  </a:lnTo>
                  <a:lnTo>
                    <a:pt x="38" y="2"/>
                  </a:lnTo>
                  <a:lnTo>
                    <a:pt x="38" y="2"/>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8" name="Freeform 1008"/>
            <p:cNvSpPr/>
            <p:nvPr/>
          </p:nvSpPr>
          <p:spPr bwMode="auto">
            <a:xfrm>
              <a:off x="4095751" y="2149476"/>
              <a:ext cx="746125" cy="649288"/>
            </a:xfrm>
            <a:custGeom>
              <a:cxnLst>
                <a:cxn ang="0">
                  <a:pos x="1140" y="1223"/>
                </a:cxn>
                <a:cxn ang="0">
                  <a:pos x="915" y="1215"/>
                </a:cxn>
                <a:cxn ang="0">
                  <a:pos x="541" y="1215"/>
                </a:cxn>
                <a:cxn ang="0">
                  <a:pos x="268" y="1224"/>
                </a:cxn>
                <a:cxn ang="0">
                  <a:pos x="95" y="1200"/>
                </a:cxn>
                <a:cxn ang="0">
                  <a:pos x="40" y="1159"/>
                </a:cxn>
                <a:cxn ang="0">
                  <a:pos x="16" y="1026"/>
                </a:cxn>
                <a:cxn ang="0">
                  <a:pos x="25" y="1009"/>
                </a:cxn>
                <a:cxn ang="0">
                  <a:pos x="19" y="875"/>
                </a:cxn>
                <a:cxn ang="0">
                  <a:pos x="9" y="625"/>
                </a:cxn>
                <a:cxn ang="0">
                  <a:pos x="6" y="418"/>
                </a:cxn>
                <a:cxn ang="0">
                  <a:pos x="7" y="289"/>
                </a:cxn>
                <a:cxn ang="0">
                  <a:pos x="52" y="230"/>
                </a:cxn>
                <a:cxn ang="0">
                  <a:pos x="151" y="213"/>
                </a:cxn>
                <a:cxn ang="0">
                  <a:pos x="235" y="218"/>
                </a:cxn>
                <a:cxn ang="0">
                  <a:pos x="289" y="31"/>
                </a:cxn>
                <a:cxn ang="0">
                  <a:pos x="307" y="12"/>
                </a:cxn>
                <a:cxn ang="0">
                  <a:pos x="441" y="1"/>
                </a:cxn>
                <a:cxn ang="0">
                  <a:pos x="695" y="15"/>
                </a:cxn>
                <a:cxn ang="0">
                  <a:pos x="756" y="83"/>
                </a:cxn>
                <a:cxn ang="0">
                  <a:pos x="793" y="203"/>
                </a:cxn>
                <a:cxn ang="0">
                  <a:pos x="1105" y="200"/>
                </a:cxn>
                <a:cxn ang="0">
                  <a:pos x="1230" y="198"/>
                </a:cxn>
                <a:cxn ang="0">
                  <a:pos x="1356" y="241"/>
                </a:cxn>
                <a:cxn ang="0">
                  <a:pos x="1396" y="318"/>
                </a:cxn>
                <a:cxn ang="0">
                  <a:pos x="1403" y="390"/>
                </a:cxn>
                <a:cxn ang="0">
                  <a:pos x="1406" y="426"/>
                </a:cxn>
                <a:cxn ang="0">
                  <a:pos x="1379" y="431"/>
                </a:cxn>
                <a:cxn ang="0">
                  <a:pos x="1365" y="363"/>
                </a:cxn>
                <a:cxn ang="0">
                  <a:pos x="1332" y="271"/>
                </a:cxn>
                <a:cxn ang="0">
                  <a:pos x="1211" y="232"/>
                </a:cxn>
                <a:cxn ang="0">
                  <a:pos x="1047" y="238"/>
                </a:cxn>
                <a:cxn ang="0">
                  <a:pos x="777" y="239"/>
                </a:cxn>
                <a:cxn ang="0">
                  <a:pos x="760" y="229"/>
                </a:cxn>
                <a:cxn ang="0">
                  <a:pos x="747" y="174"/>
                </a:cxn>
                <a:cxn ang="0">
                  <a:pos x="714" y="77"/>
                </a:cxn>
                <a:cxn ang="0">
                  <a:pos x="647" y="43"/>
                </a:cxn>
                <a:cxn ang="0">
                  <a:pos x="476" y="39"/>
                </a:cxn>
                <a:cxn ang="0">
                  <a:pos x="320" y="66"/>
                </a:cxn>
                <a:cxn ang="0">
                  <a:pos x="298" y="168"/>
                </a:cxn>
                <a:cxn ang="0">
                  <a:pos x="267" y="232"/>
                </a:cxn>
                <a:cxn ang="0">
                  <a:pos x="264" y="252"/>
                </a:cxn>
                <a:cxn ang="0">
                  <a:pos x="245" y="258"/>
                </a:cxn>
                <a:cxn ang="0">
                  <a:pos x="175" y="252"/>
                </a:cxn>
                <a:cxn ang="0">
                  <a:pos x="80" y="259"/>
                </a:cxn>
                <a:cxn ang="0">
                  <a:pos x="44" y="298"/>
                </a:cxn>
                <a:cxn ang="0">
                  <a:pos x="46" y="541"/>
                </a:cxn>
                <a:cxn ang="0">
                  <a:pos x="55" y="893"/>
                </a:cxn>
                <a:cxn ang="0">
                  <a:pos x="56" y="1019"/>
                </a:cxn>
                <a:cxn ang="0">
                  <a:pos x="58" y="1106"/>
                </a:cxn>
                <a:cxn ang="0">
                  <a:pos x="101" y="1162"/>
                </a:cxn>
                <a:cxn ang="0">
                  <a:pos x="279" y="1186"/>
                </a:cxn>
                <a:cxn ang="0">
                  <a:pos x="440" y="1189"/>
                </a:cxn>
                <a:cxn ang="0">
                  <a:pos x="599" y="1178"/>
                </a:cxn>
                <a:cxn ang="0">
                  <a:pos x="880" y="1179"/>
                </a:cxn>
                <a:cxn ang="0">
                  <a:pos x="1084" y="1180"/>
                </a:cxn>
                <a:cxn ang="0">
                  <a:pos x="1208" y="1188"/>
                </a:cxn>
                <a:cxn ang="0">
                  <a:pos x="1248" y="1188"/>
                </a:cxn>
                <a:cxn ang="0">
                  <a:pos x="1276" y="1173"/>
                </a:cxn>
                <a:cxn ang="0">
                  <a:pos x="1296" y="1192"/>
                </a:cxn>
                <a:cxn ang="0">
                  <a:pos x="1261" y="1223"/>
                </a:cxn>
              </a:cxnLst>
              <a:rect b="b" l="0" r="r" t="0"/>
              <a:pathLst>
                <a:path h="1227" w="1409">
                  <a:moveTo>
                    <a:pt x="1221" y="1227"/>
                  </a:moveTo>
                  <a:lnTo>
                    <a:pt x="1221" y="1227"/>
                  </a:lnTo>
                  <a:lnTo>
                    <a:pt x="1205" y="1226"/>
                  </a:lnTo>
                  <a:lnTo>
                    <a:pt x="1190" y="1226"/>
                  </a:lnTo>
                  <a:lnTo>
                    <a:pt x="1190" y="1226"/>
                  </a:lnTo>
                  <a:lnTo>
                    <a:pt x="1176" y="1225"/>
                  </a:lnTo>
                  <a:lnTo>
                    <a:pt x="1176" y="1225"/>
                  </a:lnTo>
                  <a:lnTo>
                    <a:pt x="1140" y="1223"/>
                  </a:lnTo>
                  <a:lnTo>
                    <a:pt x="1105" y="1221"/>
                  </a:lnTo>
                  <a:lnTo>
                    <a:pt x="1104" y="1221"/>
                  </a:lnTo>
                  <a:lnTo>
                    <a:pt x="1104" y="1221"/>
                  </a:lnTo>
                  <a:lnTo>
                    <a:pt x="1049" y="1218"/>
                  </a:lnTo>
                  <a:lnTo>
                    <a:pt x="1021" y="1217"/>
                  </a:lnTo>
                  <a:lnTo>
                    <a:pt x="993" y="1216"/>
                  </a:lnTo>
                  <a:lnTo>
                    <a:pt x="993" y="1216"/>
                  </a:lnTo>
                  <a:lnTo>
                    <a:pt x="915" y="1215"/>
                  </a:lnTo>
                  <a:lnTo>
                    <a:pt x="838" y="1214"/>
                  </a:lnTo>
                  <a:lnTo>
                    <a:pt x="838" y="1214"/>
                  </a:lnTo>
                  <a:lnTo>
                    <a:pt x="760" y="1213"/>
                  </a:lnTo>
                  <a:lnTo>
                    <a:pt x="681" y="1212"/>
                  </a:lnTo>
                  <a:lnTo>
                    <a:pt x="681" y="1212"/>
                  </a:lnTo>
                  <a:lnTo>
                    <a:pt x="608" y="1213"/>
                  </a:lnTo>
                  <a:lnTo>
                    <a:pt x="541" y="1215"/>
                  </a:lnTo>
                  <a:lnTo>
                    <a:pt x="541" y="1215"/>
                  </a:lnTo>
                  <a:lnTo>
                    <a:pt x="494" y="1218"/>
                  </a:lnTo>
                  <a:lnTo>
                    <a:pt x="489" y="1218"/>
                  </a:lnTo>
                  <a:lnTo>
                    <a:pt x="489" y="1218"/>
                  </a:lnTo>
                  <a:lnTo>
                    <a:pt x="399" y="1223"/>
                  </a:lnTo>
                  <a:lnTo>
                    <a:pt x="354" y="1224"/>
                  </a:lnTo>
                  <a:lnTo>
                    <a:pt x="309" y="1225"/>
                  </a:lnTo>
                  <a:lnTo>
                    <a:pt x="309" y="1225"/>
                  </a:lnTo>
                  <a:lnTo>
                    <a:pt x="268" y="1224"/>
                  </a:lnTo>
                  <a:lnTo>
                    <a:pt x="228" y="1223"/>
                  </a:lnTo>
                  <a:lnTo>
                    <a:pt x="191" y="1220"/>
                  </a:lnTo>
                  <a:lnTo>
                    <a:pt x="157" y="1215"/>
                  </a:lnTo>
                  <a:lnTo>
                    <a:pt x="157" y="1215"/>
                  </a:lnTo>
                  <a:lnTo>
                    <a:pt x="141" y="1213"/>
                  </a:lnTo>
                  <a:lnTo>
                    <a:pt x="126" y="1209"/>
                  </a:lnTo>
                  <a:lnTo>
                    <a:pt x="109" y="1205"/>
                  </a:lnTo>
                  <a:lnTo>
                    <a:pt x="95" y="1200"/>
                  </a:lnTo>
                  <a:lnTo>
                    <a:pt x="80" y="1194"/>
                  </a:lnTo>
                  <a:lnTo>
                    <a:pt x="67" y="1187"/>
                  </a:lnTo>
                  <a:lnTo>
                    <a:pt x="61" y="1183"/>
                  </a:lnTo>
                  <a:lnTo>
                    <a:pt x="55" y="1177"/>
                  </a:lnTo>
                  <a:lnTo>
                    <a:pt x="50" y="1172"/>
                  </a:lnTo>
                  <a:lnTo>
                    <a:pt x="45" y="1167"/>
                  </a:lnTo>
                  <a:lnTo>
                    <a:pt x="45" y="1167"/>
                  </a:lnTo>
                  <a:lnTo>
                    <a:pt x="40" y="1159"/>
                  </a:lnTo>
                  <a:lnTo>
                    <a:pt x="36" y="1150"/>
                  </a:lnTo>
                  <a:lnTo>
                    <a:pt x="27" y="1134"/>
                  </a:lnTo>
                  <a:lnTo>
                    <a:pt x="22" y="1117"/>
                  </a:lnTo>
                  <a:lnTo>
                    <a:pt x="19" y="1101"/>
                  </a:lnTo>
                  <a:lnTo>
                    <a:pt x="17" y="1083"/>
                  </a:lnTo>
                  <a:lnTo>
                    <a:pt x="16" y="1065"/>
                  </a:lnTo>
                  <a:lnTo>
                    <a:pt x="16" y="1029"/>
                  </a:lnTo>
                  <a:lnTo>
                    <a:pt x="16" y="1026"/>
                  </a:lnTo>
                  <a:lnTo>
                    <a:pt x="16" y="1026"/>
                  </a:lnTo>
                  <a:lnTo>
                    <a:pt x="17" y="1023"/>
                  </a:lnTo>
                  <a:lnTo>
                    <a:pt x="18" y="1019"/>
                  </a:lnTo>
                  <a:lnTo>
                    <a:pt x="20" y="1016"/>
                  </a:lnTo>
                  <a:lnTo>
                    <a:pt x="23" y="1013"/>
                  </a:lnTo>
                  <a:lnTo>
                    <a:pt x="24" y="1012"/>
                  </a:lnTo>
                  <a:lnTo>
                    <a:pt x="25" y="1009"/>
                  </a:lnTo>
                  <a:lnTo>
                    <a:pt x="25" y="1009"/>
                  </a:lnTo>
                  <a:lnTo>
                    <a:pt x="25" y="1001"/>
                  </a:lnTo>
                  <a:lnTo>
                    <a:pt x="25" y="1001"/>
                  </a:lnTo>
                  <a:lnTo>
                    <a:pt x="23" y="961"/>
                  </a:lnTo>
                  <a:lnTo>
                    <a:pt x="23" y="959"/>
                  </a:lnTo>
                  <a:lnTo>
                    <a:pt x="23" y="959"/>
                  </a:lnTo>
                  <a:lnTo>
                    <a:pt x="22" y="927"/>
                  </a:lnTo>
                  <a:lnTo>
                    <a:pt x="22" y="927"/>
                  </a:lnTo>
                  <a:lnTo>
                    <a:pt x="19" y="875"/>
                  </a:lnTo>
                  <a:lnTo>
                    <a:pt x="19" y="875"/>
                  </a:lnTo>
                  <a:lnTo>
                    <a:pt x="18" y="830"/>
                  </a:lnTo>
                  <a:lnTo>
                    <a:pt x="15" y="786"/>
                  </a:lnTo>
                  <a:lnTo>
                    <a:pt x="15" y="786"/>
                  </a:lnTo>
                  <a:lnTo>
                    <a:pt x="12" y="759"/>
                  </a:lnTo>
                  <a:lnTo>
                    <a:pt x="11" y="732"/>
                  </a:lnTo>
                  <a:lnTo>
                    <a:pt x="9" y="679"/>
                  </a:lnTo>
                  <a:lnTo>
                    <a:pt x="9" y="625"/>
                  </a:lnTo>
                  <a:lnTo>
                    <a:pt x="10" y="572"/>
                  </a:lnTo>
                  <a:lnTo>
                    <a:pt x="10" y="570"/>
                  </a:lnTo>
                  <a:lnTo>
                    <a:pt x="10" y="570"/>
                  </a:lnTo>
                  <a:lnTo>
                    <a:pt x="10" y="522"/>
                  </a:lnTo>
                  <a:lnTo>
                    <a:pt x="10" y="475"/>
                  </a:lnTo>
                  <a:lnTo>
                    <a:pt x="10" y="475"/>
                  </a:lnTo>
                  <a:lnTo>
                    <a:pt x="9" y="448"/>
                  </a:lnTo>
                  <a:lnTo>
                    <a:pt x="6" y="418"/>
                  </a:lnTo>
                  <a:lnTo>
                    <a:pt x="6" y="418"/>
                  </a:lnTo>
                  <a:lnTo>
                    <a:pt x="2" y="394"/>
                  </a:lnTo>
                  <a:lnTo>
                    <a:pt x="0" y="370"/>
                  </a:lnTo>
                  <a:lnTo>
                    <a:pt x="0" y="345"/>
                  </a:lnTo>
                  <a:lnTo>
                    <a:pt x="0" y="322"/>
                  </a:lnTo>
                  <a:lnTo>
                    <a:pt x="2" y="311"/>
                  </a:lnTo>
                  <a:lnTo>
                    <a:pt x="3" y="299"/>
                  </a:lnTo>
                  <a:lnTo>
                    <a:pt x="7" y="289"/>
                  </a:lnTo>
                  <a:lnTo>
                    <a:pt x="10" y="279"/>
                  </a:lnTo>
                  <a:lnTo>
                    <a:pt x="14" y="269"/>
                  </a:lnTo>
                  <a:lnTo>
                    <a:pt x="20" y="260"/>
                  </a:lnTo>
                  <a:lnTo>
                    <a:pt x="26" y="252"/>
                  </a:lnTo>
                  <a:lnTo>
                    <a:pt x="34" y="243"/>
                  </a:lnTo>
                  <a:lnTo>
                    <a:pt x="34" y="243"/>
                  </a:lnTo>
                  <a:lnTo>
                    <a:pt x="42" y="236"/>
                  </a:lnTo>
                  <a:lnTo>
                    <a:pt x="52" y="230"/>
                  </a:lnTo>
                  <a:lnTo>
                    <a:pt x="63" y="225"/>
                  </a:lnTo>
                  <a:lnTo>
                    <a:pt x="74" y="221"/>
                  </a:lnTo>
                  <a:lnTo>
                    <a:pt x="87" y="218"/>
                  </a:lnTo>
                  <a:lnTo>
                    <a:pt x="101" y="214"/>
                  </a:lnTo>
                  <a:lnTo>
                    <a:pt x="116" y="213"/>
                  </a:lnTo>
                  <a:lnTo>
                    <a:pt x="133" y="213"/>
                  </a:lnTo>
                  <a:lnTo>
                    <a:pt x="133" y="213"/>
                  </a:lnTo>
                  <a:lnTo>
                    <a:pt x="151" y="213"/>
                  </a:lnTo>
                  <a:lnTo>
                    <a:pt x="167" y="214"/>
                  </a:lnTo>
                  <a:lnTo>
                    <a:pt x="202" y="218"/>
                  </a:lnTo>
                  <a:lnTo>
                    <a:pt x="204" y="218"/>
                  </a:lnTo>
                  <a:lnTo>
                    <a:pt x="204" y="218"/>
                  </a:lnTo>
                  <a:lnTo>
                    <a:pt x="228" y="221"/>
                  </a:lnTo>
                  <a:lnTo>
                    <a:pt x="233" y="221"/>
                  </a:lnTo>
                  <a:lnTo>
                    <a:pt x="235" y="218"/>
                  </a:lnTo>
                  <a:lnTo>
                    <a:pt x="235" y="218"/>
                  </a:lnTo>
                  <a:lnTo>
                    <a:pt x="245" y="193"/>
                  </a:lnTo>
                  <a:lnTo>
                    <a:pt x="255" y="169"/>
                  </a:lnTo>
                  <a:lnTo>
                    <a:pt x="264" y="146"/>
                  </a:lnTo>
                  <a:lnTo>
                    <a:pt x="271" y="122"/>
                  </a:lnTo>
                  <a:lnTo>
                    <a:pt x="277" y="98"/>
                  </a:lnTo>
                  <a:lnTo>
                    <a:pt x="282" y="76"/>
                  </a:lnTo>
                  <a:lnTo>
                    <a:pt x="286" y="53"/>
                  </a:lnTo>
                  <a:lnTo>
                    <a:pt x="289" y="31"/>
                  </a:lnTo>
                  <a:lnTo>
                    <a:pt x="289" y="31"/>
                  </a:lnTo>
                  <a:lnTo>
                    <a:pt x="291" y="25"/>
                  </a:lnTo>
                  <a:lnTo>
                    <a:pt x="294" y="20"/>
                  </a:lnTo>
                  <a:lnTo>
                    <a:pt x="298" y="17"/>
                  </a:lnTo>
                  <a:lnTo>
                    <a:pt x="304" y="13"/>
                  </a:lnTo>
                  <a:lnTo>
                    <a:pt x="306" y="13"/>
                  </a:lnTo>
                  <a:lnTo>
                    <a:pt x="307" y="12"/>
                  </a:lnTo>
                  <a:lnTo>
                    <a:pt x="307" y="12"/>
                  </a:lnTo>
                  <a:lnTo>
                    <a:pt x="310" y="9"/>
                  </a:lnTo>
                  <a:lnTo>
                    <a:pt x="312" y="8"/>
                  </a:lnTo>
                  <a:lnTo>
                    <a:pt x="316" y="7"/>
                  </a:lnTo>
                  <a:lnTo>
                    <a:pt x="320" y="6"/>
                  </a:lnTo>
                  <a:lnTo>
                    <a:pt x="320" y="6"/>
                  </a:lnTo>
                  <a:lnTo>
                    <a:pt x="361" y="4"/>
                  </a:lnTo>
                  <a:lnTo>
                    <a:pt x="401" y="2"/>
                  </a:lnTo>
                  <a:lnTo>
                    <a:pt x="441" y="1"/>
                  </a:lnTo>
                  <a:lnTo>
                    <a:pt x="479" y="0"/>
                  </a:lnTo>
                  <a:lnTo>
                    <a:pt x="479" y="0"/>
                  </a:lnTo>
                  <a:lnTo>
                    <a:pt x="532" y="1"/>
                  </a:lnTo>
                  <a:lnTo>
                    <a:pt x="584" y="3"/>
                  </a:lnTo>
                  <a:lnTo>
                    <a:pt x="634" y="7"/>
                  </a:lnTo>
                  <a:lnTo>
                    <a:pt x="681" y="12"/>
                  </a:lnTo>
                  <a:lnTo>
                    <a:pt x="681" y="12"/>
                  </a:lnTo>
                  <a:lnTo>
                    <a:pt x="695" y="15"/>
                  </a:lnTo>
                  <a:lnTo>
                    <a:pt x="707" y="20"/>
                  </a:lnTo>
                  <a:lnTo>
                    <a:pt x="719" y="26"/>
                  </a:lnTo>
                  <a:lnTo>
                    <a:pt x="729" y="33"/>
                  </a:lnTo>
                  <a:lnTo>
                    <a:pt x="737" y="42"/>
                  </a:lnTo>
                  <a:lnTo>
                    <a:pt x="745" y="54"/>
                  </a:lnTo>
                  <a:lnTo>
                    <a:pt x="751" y="67"/>
                  </a:lnTo>
                  <a:lnTo>
                    <a:pt x="756" y="83"/>
                  </a:lnTo>
                  <a:lnTo>
                    <a:pt x="756" y="83"/>
                  </a:lnTo>
                  <a:lnTo>
                    <a:pt x="766" y="118"/>
                  </a:lnTo>
                  <a:lnTo>
                    <a:pt x="766" y="118"/>
                  </a:lnTo>
                  <a:lnTo>
                    <a:pt x="774" y="138"/>
                  </a:lnTo>
                  <a:lnTo>
                    <a:pt x="779" y="157"/>
                  </a:lnTo>
                  <a:lnTo>
                    <a:pt x="784" y="177"/>
                  </a:lnTo>
                  <a:lnTo>
                    <a:pt x="787" y="198"/>
                  </a:lnTo>
                  <a:lnTo>
                    <a:pt x="788" y="203"/>
                  </a:lnTo>
                  <a:lnTo>
                    <a:pt x="793" y="203"/>
                  </a:lnTo>
                  <a:lnTo>
                    <a:pt x="793" y="203"/>
                  </a:lnTo>
                  <a:lnTo>
                    <a:pt x="901" y="204"/>
                  </a:lnTo>
                  <a:lnTo>
                    <a:pt x="901" y="204"/>
                  </a:lnTo>
                  <a:lnTo>
                    <a:pt x="1026" y="204"/>
                  </a:lnTo>
                  <a:lnTo>
                    <a:pt x="1026" y="204"/>
                  </a:lnTo>
                  <a:lnTo>
                    <a:pt x="1046" y="204"/>
                  </a:lnTo>
                  <a:lnTo>
                    <a:pt x="1066" y="203"/>
                  </a:lnTo>
                  <a:lnTo>
                    <a:pt x="1105" y="200"/>
                  </a:lnTo>
                  <a:lnTo>
                    <a:pt x="1105" y="200"/>
                  </a:lnTo>
                  <a:lnTo>
                    <a:pt x="1144" y="197"/>
                  </a:lnTo>
                  <a:lnTo>
                    <a:pt x="1163" y="195"/>
                  </a:lnTo>
                  <a:lnTo>
                    <a:pt x="1182" y="195"/>
                  </a:lnTo>
                  <a:lnTo>
                    <a:pt x="1182" y="195"/>
                  </a:lnTo>
                  <a:lnTo>
                    <a:pt x="1207" y="196"/>
                  </a:lnTo>
                  <a:lnTo>
                    <a:pt x="1230" y="198"/>
                  </a:lnTo>
                  <a:lnTo>
                    <a:pt x="1230" y="198"/>
                  </a:lnTo>
                  <a:lnTo>
                    <a:pt x="1249" y="202"/>
                  </a:lnTo>
                  <a:lnTo>
                    <a:pt x="1271" y="206"/>
                  </a:lnTo>
                  <a:lnTo>
                    <a:pt x="1294" y="212"/>
                  </a:lnTo>
                  <a:lnTo>
                    <a:pt x="1317" y="221"/>
                  </a:lnTo>
                  <a:lnTo>
                    <a:pt x="1327" y="225"/>
                  </a:lnTo>
                  <a:lnTo>
                    <a:pt x="1337" y="230"/>
                  </a:lnTo>
                  <a:lnTo>
                    <a:pt x="1348" y="235"/>
                  </a:lnTo>
                  <a:lnTo>
                    <a:pt x="1356" y="241"/>
                  </a:lnTo>
                  <a:lnTo>
                    <a:pt x="1364" y="249"/>
                  </a:lnTo>
                  <a:lnTo>
                    <a:pt x="1372" y="256"/>
                  </a:lnTo>
                  <a:lnTo>
                    <a:pt x="1378" y="263"/>
                  </a:lnTo>
                  <a:lnTo>
                    <a:pt x="1383" y="273"/>
                  </a:lnTo>
                  <a:lnTo>
                    <a:pt x="1383" y="273"/>
                  </a:lnTo>
                  <a:lnTo>
                    <a:pt x="1388" y="287"/>
                  </a:lnTo>
                  <a:lnTo>
                    <a:pt x="1393" y="303"/>
                  </a:lnTo>
                  <a:lnTo>
                    <a:pt x="1396" y="318"/>
                  </a:lnTo>
                  <a:lnTo>
                    <a:pt x="1400" y="335"/>
                  </a:lnTo>
                  <a:lnTo>
                    <a:pt x="1401" y="345"/>
                  </a:lnTo>
                  <a:lnTo>
                    <a:pt x="1401" y="345"/>
                  </a:lnTo>
                  <a:lnTo>
                    <a:pt x="1402" y="356"/>
                  </a:lnTo>
                  <a:lnTo>
                    <a:pt x="1402" y="370"/>
                  </a:lnTo>
                  <a:lnTo>
                    <a:pt x="1402" y="370"/>
                  </a:lnTo>
                  <a:lnTo>
                    <a:pt x="1402" y="379"/>
                  </a:lnTo>
                  <a:lnTo>
                    <a:pt x="1403" y="390"/>
                  </a:lnTo>
                  <a:lnTo>
                    <a:pt x="1404" y="399"/>
                  </a:lnTo>
                  <a:lnTo>
                    <a:pt x="1407" y="408"/>
                  </a:lnTo>
                  <a:lnTo>
                    <a:pt x="1407" y="408"/>
                  </a:lnTo>
                  <a:lnTo>
                    <a:pt x="1409" y="412"/>
                  </a:lnTo>
                  <a:lnTo>
                    <a:pt x="1409" y="418"/>
                  </a:lnTo>
                  <a:lnTo>
                    <a:pt x="1408" y="422"/>
                  </a:lnTo>
                  <a:lnTo>
                    <a:pt x="1406" y="426"/>
                  </a:lnTo>
                  <a:lnTo>
                    <a:pt x="1406" y="426"/>
                  </a:lnTo>
                  <a:lnTo>
                    <a:pt x="1403" y="430"/>
                  </a:lnTo>
                  <a:lnTo>
                    <a:pt x="1399" y="433"/>
                  </a:lnTo>
                  <a:lnTo>
                    <a:pt x="1394" y="435"/>
                  </a:lnTo>
                  <a:lnTo>
                    <a:pt x="1389" y="436"/>
                  </a:lnTo>
                  <a:lnTo>
                    <a:pt x="1389" y="436"/>
                  </a:lnTo>
                  <a:lnTo>
                    <a:pt x="1385" y="435"/>
                  </a:lnTo>
                  <a:lnTo>
                    <a:pt x="1382" y="433"/>
                  </a:lnTo>
                  <a:lnTo>
                    <a:pt x="1379" y="431"/>
                  </a:lnTo>
                  <a:lnTo>
                    <a:pt x="1376" y="427"/>
                  </a:lnTo>
                  <a:lnTo>
                    <a:pt x="1376" y="427"/>
                  </a:lnTo>
                  <a:lnTo>
                    <a:pt x="1373" y="419"/>
                  </a:lnTo>
                  <a:lnTo>
                    <a:pt x="1371" y="411"/>
                  </a:lnTo>
                  <a:lnTo>
                    <a:pt x="1367" y="395"/>
                  </a:lnTo>
                  <a:lnTo>
                    <a:pt x="1365" y="378"/>
                  </a:lnTo>
                  <a:lnTo>
                    <a:pt x="1365" y="363"/>
                  </a:lnTo>
                  <a:lnTo>
                    <a:pt x="1365" y="363"/>
                  </a:lnTo>
                  <a:lnTo>
                    <a:pt x="1363" y="335"/>
                  </a:lnTo>
                  <a:lnTo>
                    <a:pt x="1361" y="321"/>
                  </a:lnTo>
                  <a:lnTo>
                    <a:pt x="1358" y="307"/>
                  </a:lnTo>
                  <a:lnTo>
                    <a:pt x="1358" y="307"/>
                  </a:lnTo>
                  <a:lnTo>
                    <a:pt x="1354" y="297"/>
                  </a:lnTo>
                  <a:lnTo>
                    <a:pt x="1348" y="288"/>
                  </a:lnTo>
                  <a:lnTo>
                    <a:pt x="1340" y="280"/>
                  </a:lnTo>
                  <a:lnTo>
                    <a:pt x="1332" y="271"/>
                  </a:lnTo>
                  <a:lnTo>
                    <a:pt x="1322" y="265"/>
                  </a:lnTo>
                  <a:lnTo>
                    <a:pt x="1311" y="258"/>
                  </a:lnTo>
                  <a:lnTo>
                    <a:pt x="1300" y="253"/>
                  </a:lnTo>
                  <a:lnTo>
                    <a:pt x="1288" y="248"/>
                  </a:lnTo>
                  <a:lnTo>
                    <a:pt x="1275" y="243"/>
                  </a:lnTo>
                  <a:lnTo>
                    <a:pt x="1263" y="240"/>
                  </a:lnTo>
                  <a:lnTo>
                    <a:pt x="1237" y="235"/>
                  </a:lnTo>
                  <a:lnTo>
                    <a:pt x="1211" y="232"/>
                  </a:lnTo>
                  <a:lnTo>
                    <a:pt x="1188" y="231"/>
                  </a:lnTo>
                  <a:lnTo>
                    <a:pt x="1188" y="231"/>
                  </a:lnTo>
                  <a:lnTo>
                    <a:pt x="1181" y="231"/>
                  </a:lnTo>
                  <a:lnTo>
                    <a:pt x="1181" y="231"/>
                  </a:lnTo>
                  <a:lnTo>
                    <a:pt x="1140" y="233"/>
                  </a:lnTo>
                  <a:lnTo>
                    <a:pt x="1101" y="235"/>
                  </a:lnTo>
                  <a:lnTo>
                    <a:pt x="1101" y="235"/>
                  </a:lnTo>
                  <a:lnTo>
                    <a:pt x="1047" y="238"/>
                  </a:lnTo>
                  <a:lnTo>
                    <a:pt x="1019" y="239"/>
                  </a:lnTo>
                  <a:lnTo>
                    <a:pt x="991" y="239"/>
                  </a:lnTo>
                  <a:lnTo>
                    <a:pt x="991" y="239"/>
                  </a:lnTo>
                  <a:lnTo>
                    <a:pt x="975" y="239"/>
                  </a:lnTo>
                  <a:lnTo>
                    <a:pt x="975" y="239"/>
                  </a:lnTo>
                  <a:lnTo>
                    <a:pt x="920" y="239"/>
                  </a:lnTo>
                  <a:lnTo>
                    <a:pt x="872" y="239"/>
                  </a:lnTo>
                  <a:lnTo>
                    <a:pt x="777" y="239"/>
                  </a:lnTo>
                  <a:lnTo>
                    <a:pt x="777" y="239"/>
                  </a:lnTo>
                  <a:lnTo>
                    <a:pt x="771" y="238"/>
                  </a:lnTo>
                  <a:lnTo>
                    <a:pt x="767" y="237"/>
                  </a:lnTo>
                  <a:lnTo>
                    <a:pt x="764" y="234"/>
                  </a:lnTo>
                  <a:lnTo>
                    <a:pt x="762" y="231"/>
                  </a:lnTo>
                  <a:lnTo>
                    <a:pt x="761" y="230"/>
                  </a:lnTo>
                  <a:lnTo>
                    <a:pt x="760" y="229"/>
                  </a:lnTo>
                  <a:lnTo>
                    <a:pt x="760" y="229"/>
                  </a:lnTo>
                  <a:lnTo>
                    <a:pt x="756" y="227"/>
                  </a:lnTo>
                  <a:lnTo>
                    <a:pt x="754" y="223"/>
                  </a:lnTo>
                  <a:lnTo>
                    <a:pt x="753" y="219"/>
                  </a:lnTo>
                  <a:lnTo>
                    <a:pt x="752" y="214"/>
                  </a:lnTo>
                  <a:lnTo>
                    <a:pt x="752" y="214"/>
                  </a:lnTo>
                  <a:lnTo>
                    <a:pt x="752" y="204"/>
                  </a:lnTo>
                  <a:lnTo>
                    <a:pt x="751" y="194"/>
                  </a:lnTo>
                  <a:lnTo>
                    <a:pt x="747" y="174"/>
                  </a:lnTo>
                  <a:lnTo>
                    <a:pt x="740" y="154"/>
                  </a:lnTo>
                  <a:lnTo>
                    <a:pt x="734" y="135"/>
                  </a:lnTo>
                  <a:lnTo>
                    <a:pt x="734" y="135"/>
                  </a:lnTo>
                  <a:lnTo>
                    <a:pt x="727" y="114"/>
                  </a:lnTo>
                  <a:lnTo>
                    <a:pt x="721" y="92"/>
                  </a:lnTo>
                  <a:lnTo>
                    <a:pt x="721" y="92"/>
                  </a:lnTo>
                  <a:lnTo>
                    <a:pt x="719" y="84"/>
                  </a:lnTo>
                  <a:lnTo>
                    <a:pt x="714" y="77"/>
                  </a:lnTo>
                  <a:lnTo>
                    <a:pt x="710" y="69"/>
                  </a:lnTo>
                  <a:lnTo>
                    <a:pt x="705" y="64"/>
                  </a:lnTo>
                  <a:lnTo>
                    <a:pt x="699" y="59"/>
                  </a:lnTo>
                  <a:lnTo>
                    <a:pt x="693" y="55"/>
                  </a:lnTo>
                  <a:lnTo>
                    <a:pt x="686" y="52"/>
                  </a:lnTo>
                  <a:lnTo>
                    <a:pt x="679" y="49"/>
                  </a:lnTo>
                  <a:lnTo>
                    <a:pt x="664" y="46"/>
                  </a:lnTo>
                  <a:lnTo>
                    <a:pt x="647" y="43"/>
                  </a:lnTo>
                  <a:lnTo>
                    <a:pt x="631" y="42"/>
                  </a:lnTo>
                  <a:lnTo>
                    <a:pt x="615" y="42"/>
                  </a:lnTo>
                  <a:lnTo>
                    <a:pt x="605" y="42"/>
                  </a:lnTo>
                  <a:lnTo>
                    <a:pt x="605" y="42"/>
                  </a:lnTo>
                  <a:lnTo>
                    <a:pt x="530" y="41"/>
                  </a:lnTo>
                  <a:lnTo>
                    <a:pt x="528" y="40"/>
                  </a:lnTo>
                  <a:lnTo>
                    <a:pt x="528" y="40"/>
                  </a:lnTo>
                  <a:lnTo>
                    <a:pt x="476" y="39"/>
                  </a:lnTo>
                  <a:lnTo>
                    <a:pt x="424" y="39"/>
                  </a:lnTo>
                  <a:lnTo>
                    <a:pt x="424" y="39"/>
                  </a:lnTo>
                  <a:lnTo>
                    <a:pt x="374" y="39"/>
                  </a:lnTo>
                  <a:lnTo>
                    <a:pt x="329" y="41"/>
                  </a:lnTo>
                  <a:lnTo>
                    <a:pt x="324" y="42"/>
                  </a:lnTo>
                  <a:lnTo>
                    <a:pt x="323" y="47"/>
                  </a:lnTo>
                  <a:lnTo>
                    <a:pt x="323" y="47"/>
                  </a:lnTo>
                  <a:lnTo>
                    <a:pt x="320" y="66"/>
                  </a:lnTo>
                  <a:lnTo>
                    <a:pt x="316" y="87"/>
                  </a:lnTo>
                  <a:lnTo>
                    <a:pt x="308" y="126"/>
                  </a:lnTo>
                  <a:lnTo>
                    <a:pt x="308" y="127"/>
                  </a:lnTo>
                  <a:lnTo>
                    <a:pt x="308" y="127"/>
                  </a:lnTo>
                  <a:lnTo>
                    <a:pt x="302" y="153"/>
                  </a:lnTo>
                  <a:lnTo>
                    <a:pt x="302" y="153"/>
                  </a:lnTo>
                  <a:lnTo>
                    <a:pt x="300" y="162"/>
                  </a:lnTo>
                  <a:lnTo>
                    <a:pt x="298" y="168"/>
                  </a:lnTo>
                  <a:lnTo>
                    <a:pt x="292" y="178"/>
                  </a:lnTo>
                  <a:lnTo>
                    <a:pt x="292" y="178"/>
                  </a:lnTo>
                  <a:lnTo>
                    <a:pt x="287" y="184"/>
                  </a:lnTo>
                  <a:lnTo>
                    <a:pt x="283" y="193"/>
                  </a:lnTo>
                  <a:lnTo>
                    <a:pt x="283" y="193"/>
                  </a:lnTo>
                  <a:lnTo>
                    <a:pt x="274" y="214"/>
                  </a:lnTo>
                  <a:lnTo>
                    <a:pt x="274" y="214"/>
                  </a:lnTo>
                  <a:lnTo>
                    <a:pt x="267" y="232"/>
                  </a:lnTo>
                  <a:lnTo>
                    <a:pt x="266" y="234"/>
                  </a:lnTo>
                  <a:lnTo>
                    <a:pt x="267" y="235"/>
                  </a:lnTo>
                  <a:lnTo>
                    <a:pt x="267" y="235"/>
                  </a:lnTo>
                  <a:lnTo>
                    <a:pt x="268" y="239"/>
                  </a:lnTo>
                  <a:lnTo>
                    <a:pt x="267" y="245"/>
                  </a:lnTo>
                  <a:lnTo>
                    <a:pt x="266" y="248"/>
                  </a:lnTo>
                  <a:lnTo>
                    <a:pt x="264" y="252"/>
                  </a:lnTo>
                  <a:lnTo>
                    <a:pt x="264" y="252"/>
                  </a:lnTo>
                  <a:lnTo>
                    <a:pt x="262" y="255"/>
                  </a:lnTo>
                  <a:lnTo>
                    <a:pt x="258" y="256"/>
                  </a:lnTo>
                  <a:lnTo>
                    <a:pt x="254" y="258"/>
                  </a:lnTo>
                  <a:lnTo>
                    <a:pt x="250" y="258"/>
                  </a:lnTo>
                  <a:lnTo>
                    <a:pt x="248" y="258"/>
                  </a:lnTo>
                  <a:lnTo>
                    <a:pt x="248" y="258"/>
                  </a:lnTo>
                  <a:lnTo>
                    <a:pt x="248" y="258"/>
                  </a:lnTo>
                  <a:lnTo>
                    <a:pt x="245" y="258"/>
                  </a:lnTo>
                  <a:lnTo>
                    <a:pt x="245" y="258"/>
                  </a:lnTo>
                  <a:lnTo>
                    <a:pt x="241" y="258"/>
                  </a:lnTo>
                  <a:lnTo>
                    <a:pt x="241" y="258"/>
                  </a:lnTo>
                  <a:lnTo>
                    <a:pt x="240" y="258"/>
                  </a:lnTo>
                  <a:lnTo>
                    <a:pt x="240" y="258"/>
                  </a:lnTo>
                  <a:lnTo>
                    <a:pt x="208" y="255"/>
                  </a:lnTo>
                  <a:lnTo>
                    <a:pt x="208" y="255"/>
                  </a:lnTo>
                  <a:lnTo>
                    <a:pt x="175" y="252"/>
                  </a:lnTo>
                  <a:lnTo>
                    <a:pt x="157" y="251"/>
                  </a:lnTo>
                  <a:lnTo>
                    <a:pt x="140" y="250"/>
                  </a:lnTo>
                  <a:lnTo>
                    <a:pt x="140" y="250"/>
                  </a:lnTo>
                  <a:lnTo>
                    <a:pt x="127" y="251"/>
                  </a:lnTo>
                  <a:lnTo>
                    <a:pt x="113" y="252"/>
                  </a:lnTo>
                  <a:lnTo>
                    <a:pt x="101" y="254"/>
                  </a:lnTo>
                  <a:lnTo>
                    <a:pt x="91" y="256"/>
                  </a:lnTo>
                  <a:lnTo>
                    <a:pt x="80" y="259"/>
                  </a:lnTo>
                  <a:lnTo>
                    <a:pt x="72" y="264"/>
                  </a:lnTo>
                  <a:lnTo>
                    <a:pt x="65" y="268"/>
                  </a:lnTo>
                  <a:lnTo>
                    <a:pt x="58" y="275"/>
                  </a:lnTo>
                  <a:lnTo>
                    <a:pt x="58" y="275"/>
                  </a:lnTo>
                  <a:lnTo>
                    <a:pt x="53" y="280"/>
                  </a:lnTo>
                  <a:lnTo>
                    <a:pt x="49" y="286"/>
                  </a:lnTo>
                  <a:lnTo>
                    <a:pt x="46" y="292"/>
                  </a:lnTo>
                  <a:lnTo>
                    <a:pt x="44" y="298"/>
                  </a:lnTo>
                  <a:lnTo>
                    <a:pt x="42" y="306"/>
                  </a:lnTo>
                  <a:lnTo>
                    <a:pt x="41" y="314"/>
                  </a:lnTo>
                  <a:lnTo>
                    <a:pt x="40" y="322"/>
                  </a:lnTo>
                  <a:lnTo>
                    <a:pt x="40" y="332"/>
                  </a:lnTo>
                  <a:lnTo>
                    <a:pt x="41" y="368"/>
                  </a:lnTo>
                  <a:lnTo>
                    <a:pt x="41" y="368"/>
                  </a:lnTo>
                  <a:lnTo>
                    <a:pt x="44" y="483"/>
                  </a:lnTo>
                  <a:lnTo>
                    <a:pt x="46" y="541"/>
                  </a:lnTo>
                  <a:lnTo>
                    <a:pt x="46" y="599"/>
                  </a:lnTo>
                  <a:lnTo>
                    <a:pt x="46" y="599"/>
                  </a:lnTo>
                  <a:lnTo>
                    <a:pt x="46" y="658"/>
                  </a:lnTo>
                  <a:lnTo>
                    <a:pt x="48" y="720"/>
                  </a:lnTo>
                  <a:lnTo>
                    <a:pt x="50" y="783"/>
                  </a:lnTo>
                  <a:lnTo>
                    <a:pt x="53" y="850"/>
                  </a:lnTo>
                  <a:lnTo>
                    <a:pt x="53" y="850"/>
                  </a:lnTo>
                  <a:lnTo>
                    <a:pt x="55" y="893"/>
                  </a:lnTo>
                  <a:lnTo>
                    <a:pt x="55" y="893"/>
                  </a:lnTo>
                  <a:lnTo>
                    <a:pt x="56" y="932"/>
                  </a:lnTo>
                  <a:lnTo>
                    <a:pt x="59" y="972"/>
                  </a:lnTo>
                  <a:lnTo>
                    <a:pt x="59" y="972"/>
                  </a:lnTo>
                  <a:lnTo>
                    <a:pt x="59" y="985"/>
                  </a:lnTo>
                  <a:lnTo>
                    <a:pt x="59" y="996"/>
                  </a:lnTo>
                  <a:lnTo>
                    <a:pt x="56" y="1019"/>
                  </a:lnTo>
                  <a:lnTo>
                    <a:pt x="56" y="1019"/>
                  </a:lnTo>
                  <a:lnTo>
                    <a:pt x="53" y="1035"/>
                  </a:lnTo>
                  <a:lnTo>
                    <a:pt x="52" y="1052"/>
                  </a:lnTo>
                  <a:lnTo>
                    <a:pt x="52" y="1052"/>
                  </a:lnTo>
                  <a:lnTo>
                    <a:pt x="52" y="1053"/>
                  </a:lnTo>
                  <a:lnTo>
                    <a:pt x="52" y="1053"/>
                  </a:lnTo>
                  <a:lnTo>
                    <a:pt x="53" y="1076"/>
                  </a:lnTo>
                  <a:lnTo>
                    <a:pt x="56" y="1097"/>
                  </a:lnTo>
                  <a:lnTo>
                    <a:pt x="58" y="1106"/>
                  </a:lnTo>
                  <a:lnTo>
                    <a:pt x="61" y="1115"/>
                  </a:lnTo>
                  <a:lnTo>
                    <a:pt x="65" y="1123"/>
                  </a:lnTo>
                  <a:lnTo>
                    <a:pt x="69" y="1132"/>
                  </a:lnTo>
                  <a:lnTo>
                    <a:pt x="73" y="1139"/>
                  </a:lnTo>
                  <a:lnTo>
                    <a:pt x="79" y="1145"/>
                  </a:lnTo>
                  <a:lnTo>
                    <a:pt x="85" y="1151"/>
                  </a:lnTo>
                  <a:lnTo>
                    <a:pt x="93" y="1157"/>
                  </a:lnTo>
                  <a:lnTo>
                    <a:pt x="101" y="1162"/>
                  </a:lnTo>
                  <a:lnTo>
                    <a:pt x="110" y="1166"/>
                  </a:lnTo>
                  <a:lnTo>
                    <a:pt x="122" y="1169"/>
                  </a:lnTo>
                  <a:lnTo>
                    <a:pt x="133" y="1171"/>
                  </a:lnTo>
                  <a:lnTo>
                    <a:pt x="133" y="1171"/>
                  </a:lnTo>
                  <a:lnTo>
                    <a:pt x="175" y="1178"/>
                  </a:lnTo>
                  <a:lnTo>
                    <a:pt x="211" y="1183"/>
                  </a:lnTo>
                  <a:lnTo>
                    <a:pt x="246" y="1186"/>
                  </a:lnTo>
                  <a:lnTo>
                    <a:pt x="279" y="1186"/>
                  </a:lnTo>
                  <a:lnTo>
                    <a:pt x="279" y="1186"/>
                  </a:lnTo>
                  <a:lnTo>
                    <a:pt x="311" y="1187"/>
                  </a:lnTo>
                  <a:lnTo>
                    <a:pt x="342" y="1188"/>
                  </a:lnTo>
                  <a:lnTo>
                    <a:pt x="342" y="1188"/>
                  </a:lnTo>
                  <a:lnTo>
                    <a:pt x="376" y="1189"/>
                  </a:lnTo>
                  <a:lnTo>
                    <a:pt x="409" y="1190"/>
                  </a:lnTo>
                  <a:lnTo>
                    <a:pt x="409" y="1190"/>
                  </a:lnTo>
                  <a:lnTo>
                    <a:pt x="440" y="1189"/>
                  </a:lnTo>
                  <a:lnTo>
                    <a:pt x="440" y="1189"/>
                  </a:lnTo>
                  <a:lnTo>
                    <a:pt x="472" y="1187"/>
                  </a:lnTo>
                  <a:lnTo>
                    <a:pt x="504" y="1184"/>
                  </a:lnTo>
                  <a:lnTo>
                    <a:pt x="504" y="1184"/>
                  </a:lnTo>
                  <a:lnTo>
                    <a:pt x="552" y="1180"/>
                  </a:lnTo>
                  <a:lnTo>
                    <a:pt x="576" y="1178"/>
                  </a:lnTo>
                  <a:lnTo>
                    <a:pt x="599" y="1178"/>
                  </a:lnTo>
                  <a:lnTo>
                    <a:pt x="599" y="1178"/>
                  </a:lnTo>
                  <a:lnTo>
                    <a:pt x="612" y="1178"/>
                  </a:lnTo>
                  <a:lnTo>
                    <a:pt x="612" y="1178"/>
                  </a:lnTo>
                  <a:lnTo>
                    <a:pt x="691" y="1179"/>
                  </a:lnTo>
                  <a:lnTo>
                    <a:pt x="784" y="1180"/>
                  </a:lnTo>
                  <a:lnTo>
                    <a:pt x="784" y="1180"/>
                  </a:lnTo>
                  <a:lnTo>
                    <a:pt x="873" y="1179"/>
                  </a:lnTo>
                  <a:lnTo>
                    <a:pt x="880" y="1179"/>
                  </a:lnTo>
                  <a:lnTo>
                    <a:pt x="880" y="1179"/>
                  </a:lnTo>
                  <a:lnTo>
                    <a:pt x="976" y="1179"/>
                  </a:lnTo>
                  <a:lnTo>
                    <a:pt x="976" y="1179"/>
                  </a:lnTo>
                  <a:lnTo>
                    <a:pt x="1009" y="1179"/>
                  </a:lnTo>
                  <a:lnTo>
                    <a:pt x="1011" y="1179"/>
                  </a:lnTo>
                  <a:lnTo>
                    <a:pt x="1011" y="1179"/>
                  </a:lnTo>
                  <a:lnTo>
                    <a:pt x="1041" y="1179"/>
                  </a:lnTo>
                  <a:lnTo>
                    <a:pt x="1041" y="1179"/>
                  </a:lnTo>
                  <a:lnTo>
                    <a:pt x="1084" y="1180"/>
                  </a:lnTo>
                  <a:lnTo>
                    <a:pt x="1107" y="1181"/>
                  </a:lnTo>
                  <a:lnTo>
                    <a:pt x="1130" y="1184"/>
                  </a:lnTo>
                  <a:lnTo>
                    <a:pt x="1130" y="1184"/>
                  </a:lnTo>
                  <a:lnTo>
                    <a:pt x="1159" y="1187"/>
                  </a:lnTo>
                  <a:lnTo>
                    <a:pt x="1174" y="1188"/>
                  </a:lnTo>
                  <a:lnTo>
                    <a:pt x="1189" y="1188"/>
                  </a:lnTo>
                  <a:lnTo>
                    <a:pt x="1189" y="1188"/>
                  </a:lnTo>
                  <a:lnTo>
                    <a:pt x="1208" y="1188"/>
                  </a:lnTo>
                  <a:lnTo>
                    <a:pt x="1208" y="1188"/>
                  </a:lnTo>
                  <a:lnTo>
                    <a:pt x="1210" y="1188"/>
                  </a:lnTo>
                  <a:lnTo>
                    <a:pt x="1210" y="1188"/>
                  </a:lnTo>
                  <a:lnTo>
                    <a:pt x="1219" y="1188"/>
                  </a:lnTo>
                  <a:lnTo>
                    <a:pt x="1219" y="1188"/>
                  </a:lnTo>
                  <a:lnTo>
                    <a:pt x="1237" y="1189"/>
                  </a:lnTo>
                  <a:lnTo>
                    <a:pt x="1237" y="1189"/>
                  </a:lnTo>
                  <a:lnTo>
                    <a:pt x="1248" y="1188"/>
                  </a:lnTo>
                  <a:lnTo>
                    <a:pt x="1255" y="1187"/>
                  </a:lnTo>
                  <a:lnTo>
                    <a:pt x="1260" y="1185"/>
                  </a:lnTo>
                  <a:lnTo>
                    <a:pt x="1262" y="1183"/>
                  </a:lnTo>
                  <a:lnTo>
                    <a:pt x="1262" y="1183"/>
                  </a:lnTo>
                  <a:lnTo>
                    <a:pt x="1265" y="1178"/>
                  </a:lnTo>
                  <a:lnTo>
                    <a:pt x="1268" y="1176"/>
                  </a:lnTo>
                  <a:lnTo>
                    <a:pt x="1272" y="1174"/>
                  </a:lnTo>
                  <a:lnTo>
                    <a:pt x="1276" y="1173"/>
                  </a:lnTo>
                  <a:lnTo>
                    <a:pt x="1276" y="1173"/>
                  </a:lnTo>
                  <a:lnTo>
                    <a:pt x="1281" y="1174"/>
                  </a:lnTo>
                  <a:lnTo>
                    <a:pt x="1287" y="1176"/>
                  </a:lnTo>
                  <a:lnTo>
                    <a:pt x="1291" y="1179"/>
                  </a:lnTo>
                  <a:lnTo>
                    <a:pt x="1294" y="1184"/>
                  </a:lnTo>
                  <a:lnTo>
                    <a:pt x="1294" y="1184"/>
                  </a:lnTo>
                  <a:lnTo>
                    <a:pt x="1295" y="1188"/>
                  </a:lnTo>
                  <a:lnTo>
                    <a:pt x="1296" y="1192"/>
                  </a:lnTo>
                  <a:lnTo>
                    <a:pt x="1295" y="1196"/>
                  </a:lnTo>
                  <a:lnTo>
                    <a:pt x="1293" y="1200"/>
                  </a:lnTo>
                  <a:lnTo>
                    <a:pt x="1293" y="1200"/>
                  </a:lnTo>
                  <a:lnTo>
                    <a:pt x="1290" y="1204"/>
                  </a:lnTo>
                  <a:lnTo>
                    <a:pt x="1287" y="1208"/>
                  </a:lnTo>
                  <a:lnTo>
                    <a:pt x="1279" y="1215"/>
                  </a:lnTo>
                  <a:lnTo>
                    <a:pt x="1270" y="1219"/>
                  </a:lnTo>
                  <a:lnTo>
                    <a:pt x="1261" y="1223"/>
                  </a:lnTo>
                  <a:lnTo>
                    <a:pt x="1251" y="1225"/>
                  </a:lnTo>
                  <a:lnTo>
                    <a:pt x="1241" y="1226"/>
                  </a:lnTo>
                  <a:lnTo>
                    <a:pt x="1221" y="1227"/>
                  </a:lnTo>
                  <a:lnTo>
                    <a:pt x="1221" y="1227"/>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sp>
          <p:nvSpPr>
            <p:cNvPr id="179" name="Freeform 1010"/>
            <p:cNvSpPr/>
            <p:nvPr/>
          </p:nvSpPr>
          <p:spPr bwMode="auto">
            <a:xfrm>
              <a:off x="4127500" y="2363788"/>
              <a:ext cx="822325" cy="422275"/>
            </a:xfrm>
            <a:custGeom>
              <a:cxnLst>
                <a:cxn ang="0">
                  <a:pos x="1224" y="794"/>
                </a:cxn>
                <a:cxn ang="0">
                  <a:pos x="1217" y="774"/>
                </a:cxn>
                <a:cxn ang="0">
                  <a:pos x="1226" y="760"/>
                </a:cxn>
                <a:cxn ang="0">
                  <a:pos x="1240" y="724"/>
                </a:cxn>
                <a:cxn ang="0">
                  <a:pos x="1256" y="649"/>
                </a:cxn>
                <a:cxn ang="0">
                  <a:pos x="1286" y="584"/>
                </a:cxn>
                <a:cxn ang="0">
                  <a:pos x="1313" y="525"/>
                </a:cxn>
                <a:cxn ang="0">
                  <a:pos x="1351" y="435"/>
                </a:cxn>
                <a:cxn ang="0">
                  <a:pos x="1404" y="353"/>
                </a:cxn>
                <a:cxn ang="0">
                  <a:pos x="1460" y="252"/>
                </a:cxn>
                <a:cxn ang="0">
                  <a:pos x="1509" y="131"/>
                </a:cxn>
                <a:cxn ang="0">
                  <a:pos x="1516" y="71"/>
                </a:cxn>
                <a:cxn ang="0">
                  <a:pos x="1506" y="49"/>
                </a:cxn>
                <a:cxn ang="0">
                  <a:pos x="1465" y="35"/>
                </a:cxn>
                <a:cxn ang="0">
                  <a:pos x="1425" y="37"/>
                </a:cxn>
                <a:cxn ang="0">
                  <a:pos x="781" y="47"/>
                </a:cxn>
                <a:cxn ang="0">
                  <a:pos x="307" y="65"/>
                </a:cxn>
                <a:cxn ang="0">
                  <a:pos x="295" y="101"/>
                </a:cxn>
                <a:cxn ang="0">
                  <a:pos x="257" y="189"/>
                </a:cxn>
                <a:cxn ang="0">
                  <a:pos x="245" y="243"/>
                </a:cxn>
                <a:cxn ang="0">
                  <a:pos x="228" y="311"/>
                </a:cxn>
                <a:cxn ang="0">
                  <a:pos x="196" y="371"/>
                </a:cxn>
                <a:cxn ang="0">
                  <a:pos x="150" y="466"/>
                </a:cxn>
                <a:cxn ang="0">
                  <a:pos x="135" y="518"/>
                </a:cxn>
                <a:cxn ang="0">
                  <a:pos x="104" y="613"/>
                </a:cxn>
                <a:cxn ang="0">
                  <a:pos x="74" y="660"/>
                </a:cxn>
                <a:cxn ang="0">
                  <a:pos x="52" y="709"/>
                </a:cxn>
                <a:cxn ang="0">
                  <a:pos x="36" y="756"/>
                </a:cxn>
                <a:cxn ang="0">
                  <a:pos x="32" y="773"/>
                </a:cxn>
                <a:cxn ang="0">
                  <a:pos x="17" y="780"/>
                </a:cxn>
                <a:cxn ang="0">
                  <a:pos x="4" y="774"/>
                </a:cxn>
                <a:cxn ang="0">
                  <a:pos x="0" y="762"/>
                </a:cxn>
                <a:cxn ang="0">
                  <a:pos x="13" y="713"/>
                </a:cxn>
                <a:cxn ang="0">
                  <a:pos x="42" y="646"/>
                </a:cxn>
                <a:cxn ang="0">
                  <a:pos x="79" y="583"/>
                </a:cxn>
                <a:cxn ang="0">
                  <a:pos x="98" y="520"/>
                </a:cxn>
                <a:cxn ang="0">
                  <a:pos x="128" y="431"/>
                </a:cxn>
                <a:cxn ang="0">
                  <a:pos x="164" y="359"/>
                </a:cxn>
                <a:cxn ang="0">
                  <a:pos x="198" y="289"/>
                </a:cxn>
                <a:cxn ang="0">
                  <a:pos x="212" y="219"/>
                </a:cxn>
                <a:cxn ang="0">
                  <a:pos x="237" y="133"/>
                </a:cxn>
                <a:cxn ang="0">
                  <a:pos x="265" y="77"/>
                </a:cxn>
                <a:cxn ang="0">
                  <a:pos x="276" y="43"/>
                </a:cxn>
                <a:cxn ang="0">
                  <a:pos x="303" y="24"/>
                </a:cxn>
                <a:cxn ang="0">
                  <a:pos x="375" y="18"/>
                </a:cxn>
                <a:cxn ang="0">
                  <a:pos x="411" y="13"/>
                </a:cxn>
                <a:cxn ang="0">
                  <a:pos x="479" y="13"/>
                </a:cxn>
                <a:cxn ang="0">
                  <a:pos x="668" y="15"/>
                </a:cxn>
                <a:cxn ang="0">
                  <a:pos x="1159" y="4"/>
                </a:cxn>
                <a:cxn ang="0">
                  <a:pos x="1375" y="1"/>
                </a:cxn>
                <a:cxn ang="0">
                  <a:pos x="1481" y="2"/>
                </a:cxn>
                <a:cxn ang="0">
                  <a:pos x="1535" y="17"/>
                </a:cxn>
                <a:cxn ang="0">
                  <a:pos x="1547" y="34"/>
                </a:cxn>
                <a:cxn ang="0">
                  <a:pos x="1550" y="109"/>
                </a:cxn>
                <a:cxn ang="0">
                  <a:pos x="1516" y="216"/>
                </a:cxn>
                <a:cxn ang="0">
                  <a:pos x="1472" y="303"/>
                </a:cxn>
                <a:cxn ang="0">
                  <a:pos x="1406" y="412"/>
                </a:cxn>
                <a:cxn ang="0">
                  <a:pos x="1362" y="503"/>
                </a:cxn>
                <a:cxn ang="0">
                  <a:pos x="1315" y="608"/>
                </a:cxn>
                <a:cxn ang="0">
                  <a:pos x="1277" y="715"/>
                </a:cxn>
                <a:cxn ang="0">
                  <a:pos x="1261" y="773"/>
                </a:cxn>
                <a:cxn ang="0">
                  <a:pos x="1244" y="796"/>
                </a:cxn>
              </a:cxnLst>
              <a:rect b="b" l="0" r="r" t="0"/>
              <a:pathLst>
                <a:path h="798" w="1553">
                  <a:moveTo>
                    <a:pt x="1235" y="798"/>
                  </a:moveTo>
                  <a:lnTo>
                    <a:pt x="1235" y="798"/>
                  </a:lnTo>
                  <a:lnTo>
                    <a:pt x="1229" y="797"/>
                  </a:lnTo>
                  <a:lnTo>
                    <a:pt x="1226" y="796"/>
                  </a:lnTo>
                  <a:lnTo>
                    <a:pt x="1224" y="794"/>
                  </a:lnTo>
                  <a:lnTo>
                    <a:pt x="1220" y="792"/>
                  </a:lnTo>
                  <a:lnTo>
                    <a:pt x="1219" y="789"/>
                  </a:lnTo>
                  <a:lnTo>
                    <a:pt x="1217" y="786"/>
                  </a:lnTo>
                  <a:lnTo>
                    <a:pt x="1217" y="781"/>
                  </a:lnTo>
                  <a:lnTo>
                    <a:pt x="1217" y="774"/>
                  </a:lnTo>
                  <a:lnTo>
                    <a:pt x="1217" y="774"/>
                  </a:lnTo>
                  <a:lnTo>
                    <a:pt x="1218" y="770"/>
                  </a:lnTo>
                  <a:lnTo>
                    <a:pt x="1219" y="766"/>
                  </a:lnTo>
                  <a:lnTo>
                    <a:pt x="1222" y="763"/>
                  </a:lnTo>
                  <a:lnTo>
                    <a:pt x="1226" y="760"/>
                  </a:lnTo>
                  <a:lnTo>
                    <a:pt x="1228" y="759"/>
                  </a:lnTo>
                  <a:lnTo>
                    <a:pt x="1229" y="757"/>
                  </a:lnTo>
                  <a:lnTo>
                    <a:pt x="1229" y="757"/>
                  </a:lnTo>
                  <a:lnTo>
                    <a:pt x="1235" y="741"/>
                  </a:lnTo>
                  <a:lnTo>
                    <a:pt x="1240" y="724"/>
                  </a:lnTo>
                  <a:lnTo>
                    <a:pt x="1244" y="705"/>
                  </a:lnTo>
                  <a:lnTo>
                    <a:pt x="1248" y="686"/>
                  </a:lnTo>
                  <a:lnTo>
                    <a:pt x="1248" y="686"/>
                  </a:lnTo>
                  <a:lnTo>
                    <a:pt x="1251" y="667"/>
                  </a:lnTo>
                  <a:lnTo>
                    <a:pt x="1256" y="649"/>
                  </a:lnTo>
                  <a:lnTo>
                    <a:pt x="1256" y="649"/>
                  </a:lnTo>
                  <a:lnTo>
                    <a:pt x="1262" y="632"/>
                  </a:lnTo>
                  <a:lnTo>
                    <a:pt x="1269" y="616"/>
                  </a:lnTo>
                  <a:lnTo>
                    <a:pt x="1277" y="599"/>
                  </a:lnTo>
                  <a:lnTo>
                    <a:pt x="1286" y="584"/>
                  </a:lnTo>
                  <a:lnTo>
                    <a:pt x="1286" y="584"/>
                  </a:lnTo>
                  <a:lnTo>
                    <a:pt x="1294" y="566"/>
                  </a:lnTo>
                  <a:lnTo>
                    <a:pt x="1302" y="549"/>
                  </a:lnTo>
                  <a:lnTo>
                    <a:pt x="1302" y="549"/>
                  </a:lnTo>
                  <a:lnTo>
                    <a:pt x="1313" y="525"/>
                  </a:lnTo>
                  <a:lnTo>
                    <a:pt x="1323" y="500"/>
                  </a:lnTo>
                  <a:lnTo>
                    <a:pt x="1323" y="500"/>
                  </a:lnTo>
                  <a:lnTo>
                    <a:pt x="1336" y="468"/>
                  </a:lnTo>
                  <a:lnTo>
                    <a:pt x="1351" y="435"/>
                  </a:lnTo>
                  <a:lnTo>
                    <a:pt x="1351" y="435"/>
                  </a:lnTo>
                  <a:lnTo>
                    <a:pt x="1359" y="421"/>
                  </a:lnTo>
                  <a:lnTo>
                    <a:pt x="1368" y="405"/>
                  </a:lnTo>
                  <a:lnTo>
                    <a:pt x="1387" y="377"/>
                  </a:lnTo>
                  <a:lnTo>
                    <a:pt x="1387" y="377"/>
                  </a:lnTo>
                  <a:lnTo>
                    <a:pt x="1404" y="353"/>
                  </a:lnTo>
                  <a:lnTo>
                    <a:pt x="1411" y="340"/>
                  </a:lnTo>
                  <a:lnTo>
                    <a:pt x="1419" y="328"/>
                  </a:lnTo>
                  <a:lnTo>
                    <a:pt x="1430" y="307"/>
                  </a:lnTo>
                  <a:lnTo>
                    <a:pt x="1430" y="307"/>
                  </a:lnTo>
                  <a:lnTo>
                    <a:pt x="1460" y="252"/>
                  </a:lnTo>
                  <a:lnTo>
                    <a:pt x="1474" y="222"/>
                  </a:lnTo>
                  <a:lnTo>
                    <a:pt x="1488" y="192"/>
                  </a:lnTo>
                  <a:lnTo>
                    <a:pt x="1499" y="162"/>
                  </a:lnTo>
                  <a:lnTo>
                    <a:pt x="1504" y="146"/>
                  </a:lnTo>
                  <a:lnTo>
                    <a:pt x="1509" y="131"/>
                  </a:lnTo>
                  <a:lnTo>
                    <a:pt x="1512" y="116"/>
                  </a:lnTo>
                  <a:lnTo>
                    <a:pt x="1514" y="101"/>
                  </a:lnTo>
                  <a:lnTo>
                    <a:pt x="1515" y="85"/>
                  </a:lnTo>
                  <a:lnTo>
                    <a:pt x="1516" y="71"/>
                  </a:lnTo>
                  <a:lnTo>
                    <a:pt x="1516" y="71"/>
                  </a:lnTo>
                  <a:lnTo>
                    <a:pt x="1515" y="65"/>
                  </a:lnTo>
                  <a:lnTo>
                    <a:pt x="1514" y="60"/>
                  </a:lnTo>
                  <a:lnTo>
                    <a:pt x="1512" y="56"/>
                  </a:lnTo>
                  <a:lnTo>
                    <a:pt x="1510" y="52"/>
                  </a:lnTo>
                  <a:lnTo>
                    <a:pt x="1506" y="49"/>
                  </a:lnTo>
                  <a:lnTo>
                    <a:pt x="1503" y="46"/>
                  </a:lnTo>
                  <a:lnTo>
                    <a:pt x="1495" y="42"/>
                  </a:lnTo>
                  <a:lnTo>
                    <a:pt x="1486" y="38"/>
                  </a:lnTo>
                  <a:lnTo>
                    <a:pt x="1475" y="36"/>
                  </a:lnTo>
                  <a:lnTo>
                    <a:pt x="1465" y="35"/>
                  </a:lnTo>
                  <a:lnTo>
                    <a:pt x="1456" y="35"/>
                  </a:lnTo>
                  <a:lnTo>
                    <a:pt x="1456" y="35"/>
                  </a:lnTo>
                  <a:lnTo>
                    <a:pt x="1439" y="36"/>
                  </a:lnTo>
                  <a:lnTo>
                    <a:pt x="1425" y="37"/>
                  </a:lnTo>
                  <a:lnTo>
                    <a:pt x="1425" y="37"/>
                  </a:lnTo>
                  <a:lnTo>
                    <a:pt x="1404" y="37"/>
                  </a:lnTo>
                  <a:lnTo>
                    <a:pt x="1272" y="37"/>
                  </a:lnTo>
                  <a:lnTo>
                    <a:pt x="1272" y="37"/>
                  </a:lnTo>
                  <a:lnTo>
                    <a:pt x="1092" y="41"/>
                  </a:lnTo>
                  <a:lnTo>
                    <a:pt x="781" y="47"/>
                  </a:lnTo>
                  <a:lnTo>
                    <a:pt x="314" y="57"/>
                  </a:lnTo>
                  <a:lnTo>
                    <a:pt x="309" y="57"/>
                  </a:lnTo>
                  <a:lnTo>
                    <a:pt x="308" y="61"/>
                  </a:lnTo>
                  <a:lnTo>
                    <a:pt x="308" y="61"/>
                  </a:lnTo>
                  <a:lnTo>
                    <a:pt x="307" y="65"/>
                  </a:lnTo>
                  <a:lnTo>
                    <a:pt x="306" y="66"/>
                  </a:lnTo>
                  <a:lnTo>
                    <a:pt x="306" y="66"/>
                  </a:lnTo>
                  <a:lnTo>
                    <a:pt x="306" y="66"/>
                  </a:lnTo>
                  <a:lnTo>
                    <a:pt x="301" y="83"/>
                  </a:lnTo>
                  <a:lnTo>
                    <a:pt x="295" y="101"/>
                  </a:lnTo>
                  <a:lnTo>
                    <a:pt x="280" y="134"/>
                  </a:lnTo>
                  <a:lnTo>
                    <a:pt x="280" y="134"/>
                  </a:lnTo>
                  <a:lnTo>
                    <a:pt x="272" y="151"/>
                  </a:lnTo>
                  <a:lnTo>
                    <a:pt x="264" y="170"/>
                  </a:lnTo>
                  <a:lnTo>
                    <a:pt x="257" y="189"/>
                  </a:lnTo>
                  <a:lnTo>
                    <a:pt x="251" y="207"/>
                  </a:lnTo>
                  <a:lnTo>
                    <a:pt x="251" y="207"/>
                  </a:lnTo>
                  <a:lnTo>
                    <a:pt x="248" y="225"/>
                  </a:lnTo>
                  <a:lnTo>
                    <a:pt x="245" y="243"/>
                  </a:lnTo>
                  <a:lnTo>
                    <a:pt x="245" y="243"/>
                  </a:lnTo>
                  <a:lnTo>
                    <a:pt x="241" y="272"/>
                  </a:lnTo>
                  <a:lnTo>
                    <a:pt x="238" y="285"/>
                  </a:lnTo>
                  <a:lnTo>
                    <a:pt x="234" y="299"/>
                  </a:lnTo>
                  <a:lnTo>
                    <a:pt x="234" y="299"/>
                  </a:lnTo>
                  <a:lnTo>
                    <a:pt x="228" y="311"/>
                  </a:lnTo>
                  <a:lnTo>
                    <a:pt x="222" y="322"/>
                  </a:lnTo>
                  <a:lnTo>
                    <a:pt x="210" y="345"/>
                  </a:lnTo>
                  <a:lnTo>
                    <a:pt x="210" y="345"/>
                  </a:lnTo>
                  <a:lnTo>
                    <a:pt x="196" y="371"/>
                  </a:lnTo>
                  <a:lnTo>
                    <a:pt x="196" y="371"/>
                  </a:lnTo>
                  <a:lnTo>
                    <a:pt x="182" y="400"/>
                  </a:lnTo>
                  <a:lnTo>
                    <a:pt x="182" y="400"/>
                  </a:lnTo>
                  <a:lnTo>
                    <a:pt x="171" y="422"/>
                  </a:lnTo>
                  <a:lnTo>
                    <a:pt x="159" y="444"/>
                  </a:lnTo>
                  <a:lnTo>
                    <a:pt x="150" y="466"/>
                  </a:lnTo>
                  <a:lnTo>
                    <a:pt x="146" y="477"/>
                  </a:lnTo>
                  <a:lnTo>
                    <a:pt x="143" y="487"/>
                  </a:lnTo>
                  <a:lnTo>
                    <a:pt x="143" y="487"/>
                  </a:lnTo>
                  <a:lnTo>
                    <a:pt x="135" y="518"/>
                  </a:lnTo>
                  <a:lnTo>
                    <a:pt x="135" y="518"/>
                  </a:lnTo>
                  <a:lnTo>
                    <a:pt x="126" y="553"/>
                  </a:lnTo>
                  <a:lnTo>
                    <a:pt x="116" y="588"/>
                  </a:lnTo>
                  <a:lnTo>
                    <a:pt x="116" y="588"/>
                  </a:lnTo>
                  <a:lnTo>
                    <a:pt x="110" y="600"/>
                  </a:lnTo>
                  <a:lnTo>
                    <a:pt x="104" y="613"/>
                  </a:lnTo>
                  <a:lnTo>
                    <a:pt x="97" y="625"/>
                  </a:lnTo>
                  <a:lnTo>
                    <a:pt x="89" y="637"/>
                  </a:lnTo>
                  <a:lnTo>
                    <a:pt x="89" y="637"/>
                  </a:lnTo>
                  <a:lnTo>
                    <a:pt x="81" y="648"/>
                  </a:lnTo>
                  <a:lnTo>
                    <a:pt x="74" y="660"/>
                  </a:lnTo>
                  <a:lnTo>
                    <a:pt x="68" y="673"/>
                  </a:lnTo>
                  <a:lnTo>
                    <a:pt x="62" y="686"/>
                  </a:lnTo>
                  <a:lnTo>
                    <a:pt x="62" y="686"/>
                  </a:lnTo>
                  <a:lnTo>
                    <a:pt x="58" y="697"/>
                  </a:lnTo>
                  <a:lnTo>
                    <a:pt x="52" y="709"/>
                  </a:lnTo>
                  <a:lnTo>
                    <a:pt x="52" y="709"/>
                  </a:lnTo>
                  <a:lnTo>
                    <a:pt x="47" y="723"/>
                  </a:lnTo>
                  <a:lnTo>
                    <a:pt x="41" y="736"/>
                  </a:lnTo>
                  <a:lnTo>
                    <a:pt x="38" y="750"/>
                  </a:lnTo>
                  <a:lnTo>
                    <a:pt x="36" y="756"/>
                  </a:lnTo>
                  <a:lnTo>
                    <a:pt x="36" y="762"/>
                  </a:lnTo>
                  <a:lnTo>
                    <a:pt x="36" y="762"/>
                  </a:lnTo>
                  <a:lnTo>
                    <a:pt x="35" y="766"/>
                  </a:lnTo>
                  <a:lnTo>
                    <a:pt x="34" y="770"/>
                  </a:lnTo>
                  <a:lnTo>
                    <a:pt x="32" y="773"/>
                  </a:lnTo>
                  <a:lnTo>
                    <a:pt x="30" y="775"/>
                  </a:lnTo>
                  <a:lnTo>
                    <a:pt x="26" y="777"/>
                  </a:lnTo>
                  <a:lnTo>
                    <a:pt x="23" y="779"/>
                  </a:lnTo>
                  <a:lnTo>
                    <a:pt x="17" y="780"/>
                  </a:lnTo>
                  <a:lnTo>
                    <a:pt x="17" y="780"/>
                  </a:lnTo>
                  <a:lnTo>
                    <a:pt x="13" y="780"/>
                  </a:lnTo>
                  <a:lnTo>
                    <a:pt x="10" y="779"/>
                  </a:lnTo>
                  <a:lnTo>
                    <a:pt x="7" y="776"/>
                  </a:lnTo>
                  <a:lnTo>
                    <a:pt x="4" y="774"/>
                  </a:lnTo>
                  <a:lnTo>
                    <a:pt x="4" y="774"/>
                  </a:lnTo>
                  <a:lnTo>
                    <a:pt x="2" y="772"/>
                  </a:lnTo>
                  <a:lnTo>
                    <a:pt x="1" y="769"/>
                  </a:lnTo>
                  <a:lnTo>
                    <a:pt x="0" y="766"/>
                  </a:lnTo>
                  <a:lnTo>
                    <a:pt x="0" y="762"/>
                  </a:lnTo>
                  <a:lnTo>
                    <a:pt x="0" y="762"/>
                  </a:lnTo>
                  <a:lnTo>
                    <a:pt x="1" y="750"/>
                  </a:lnTo>
                  <a:lnTo>
                    <a:pt x="4" y="737"/>
                  </a:lnTo>
                  <a:lnTo>
                    <a:pt x="8" y="726"/>
                  </a:lnTo>
                  <a:lnTo>
                    <a:pt x="13" y="713"/>
                  </a:lnTo>
                  <a:lnTo>
                    <a:pt x="13" y="713"/>
                  </a:lnTo>
                  <a:lnTo>
                    <a:pt x="18" y="703"/>
                  </a:lnTo>
                  <a:lnTo>
                    <a:pt x="22" y="690"/>
                  </a:lnTo>
                  <a:lnTo>
                    <a:pt x="22" y="690"/>
                  </a:lnTo>
                  <a:lnTo>
                    <a:pt x="32" y="668"/>
                  </a:lnTo>
                  <a:lnTo>
                    <a:pt x="42" y="646"/>
                  </a:lnTo>
                  <a:lnTo>
                    <a:pt x="54" y="624"/>
                  </a:lnTo>
                  <a:lnTo>
                    <a:pt x="69" y="602"/>
                  </a:lnTo>
                  <a:lnTo>
                    <a:pt x="69" y="602"/>
                  </a:lnTo>
                  <a:lnTo>
                    <a:pt x="74" y="593"/>
                  </a:lnTo>
                  <a:lnTo>
                    <a:pt x="79" y="583"/>
                  </a:lnTo>
                  <a:lnTo>
                    <a:pt x="83" y="573"/>
                  </a:lnTo>
                  <a:lnTo>
                    <a:pt x="87" y="563"/>
                  </a:lnTo>
                  <a:lnTo>
                    <a:pt x="93" y="541"/>
                  </a:lnTo>
                  <a:lnTo>
                    <a:pt x="98" y="520"/>
                  </a:lnTo>
                  <a:lnTo>
                    <a:pt x="98" y="520"/>
                  </a:lnTo>
                  <a:lnTo>
                    <a:pt x="104" y="492"/>
                  </a:lnTo>
                  <a:lnTo>
                    <a:pt x="104" y="492"/>
                  </a:lnTo>
                  <a:lnTo>
                    <a:pt x="110" y="472"/>
                  </a:lnTo>
                  <a:lnTo>
                    <a:pt x="119" y="451"/>
                  </a:lnTo>
                  <a:lnTo>
                    <a:pt x="128" y="431"/>
                  </a:lnTo>
                  <a:lnTo>
                    <a:pt x="137" y="412"/>
                  </a:lnTo>
                  <a:lnTo>
                    <a:pt x="143" y="401"/>
                  </a:lnTo>
                  <a:lnTo>
                    <a:pt x="143" y="401"/>
                  </a:lnTo>
                  <a:lnTo>
                    <a:pt x="153" y="381"/>
                  </a:lnTo>
                  <a:lnTo>
                    <a:pt x="164" y="359"/>
                  </a:lnTo>
                  <a:lnTo>
                    <a:pt x="164" y="359"/>
                  </a:lnTo>
                  <a:lnTo>
                    <a:pt x="183" y="325"/>
                  </a:lnTo>
                  <a:lnTo>
                    <a:pt x="191" y="307"/>
                  </a:lnTo>
                  <a:lnTo>
                    <a:pt x="198" y="289"/>
                  </a:lnTo>
                  <a:lnTo>
                    <a:pt x="198" y="289"/>
                  </a:lnTo>
                  <a:lnTo>
                    <a:pt x="202" y="277"/>
                  </a:lnTo>
                  <a:lnTo>
                    <a:pt x="205" y="264"/>
                  </a:lnTo>
                  <a:lnTo>
                    <a:pt x="209" y="240"/>
                  </a:lnTo>
                  <a:lnTo>
                    <a:pt x="209" y="240"/>
                  </a:lnTo>
                  <a:lnTo>
                    <a:pt x="212" y="219"/>
                  </a:lnTo>
                  <a:lnTo>
                    <a:pt x="216" y="198"/>
                  </a:lnTo>
                  <a:lnTo>
                    <a:pt x="216" y="198"/>
                  </a:lnTo>
                  <a:lnTo>
                    <a:pt x="222" y="176"/>
                  </a:lnTo>
                  <a:lnTo>
                    <a:pt x="230" y="155"/>
                  </a:lnTo>
                  <a:lnTo>
                    <a:pt x="237" y="133"/>
                  </a:lnTo>
                  <a:lnTo>
                    <a:pt x="246" y="113"/>
                  </a:lnTo>
                  <a:lnTo>
                    <a:pt x="246" y="113"/>
                  </a:lnTo>
                  <a:lnTo>
                    <a:pt x="253" y="99"/>
                  </a:lnTo>
                  <a:lnTo>
                    <a:pt x="253" y="99"/>
                  </a:lnTo>
                  <a:lnTo>
                    <a:pt x="265" y="77"/>
                  </a:lnTo>
                  <a:lnTo>
                    <a:pt x="269" y="65"/>
                  </a:lnTo>
                  <a:lnTo>
                    <a:pt x="273" y="54"/>
                  </a:lnTo>
                  <a:lnTo>
                    <a:pt x="273" y="54"/>
                  </a:lnTo>
                  <a:lnTo>
                    <a:pt x="274" y="48"/>
                  </a:lnTo>
                  <a:lnTo>
                    <a:pt x="276" y="43"/>
                  </a:lnTo>
                  <a:lnTo>
                    <a:pt x="278" y="38"/>
                  </a:lnTo>
                  <a:lnTo>
                    <a:pt x="282" y="34"/>
                  </a:lnTo>
                  <a:lnTo>
                    <a:pt x="287" y="31"/>
                  </a:lnTo>
                  <a:lnTo>
                    <a:pt x="292" y="28"/>
                  </a:lnTo>
                  <a:lnTo>
                    <a:pt x="303" y="24"/>
                  </a:lnTo>
                  <a:lnTo>
                    <a:pt x="316" y="22"/>
                  </a:lnTo>
                  <a:lnTo>
                    <a:pt x="329" y="20"/>
                  </a:lnTo>
                  <a:lnTo>
                    <a:pt x="356" y="19"/>
                  </a:lnTo>
                  <a:lnTo>
                    <a:pt x="356" y="19"/>
                  </a:lnTo>
                  <a:lnTo>
                    <a:pt x="375" y="18"/>
                  </a:lnTo>
                  <a:lnTo>
                    <a:pt x="382" y="18"/>
                  </a:lnTo>
                  <a:lnTo>
                    <a:pt x="389" y="16"/>
                  </a:lnTo>
                  <a:lnTo>
                    <a:pt x="389" y="16"/>
                  </a:lnTo>
                  <a:lnTo>
                    <a:pt x="400" y="14"/>
                  </a:lnTo>
                  <a:lnTo>
                    <a:pt x="411" y="13"/>
                  </a:lnTo>
                  <a:lnTo>
                    <a:pt x="423" y="12"/>
                  </a:lnTo>
                  <a:lnTo>
                    <a:pt x="437" y="12"/>
                  </a:lnTo>
                  <a:lnTo>
                    <a:pt x="437" y="12"/>
                  </a:lnTo>
                  <a:lnTo>
                    <a:pt x="459" y="12"/>
                  </a:lnTo>
                  <a:lnTo>
                    <a:pt x="479" y="13"/>
                  </a:lnTo>
                  <a:lnTo>
                    <a:pt x="479" y="13"/>
                  </a:lnTo>
                  <a:lnTo>
                    <a:pt x="500" y="14"/>
                  </a:lnTo>
                  <a:lnTo>
                    <a:pt x="519" y="15"/>
                  </a:lnTo>
                  <a:lnTo>
                    <a:pt x="668" y="15"/>
                  </a:lnTo>
                  <a:lnTo>
                    <a:pt x="668" y="15"/>
                  </a:lnTo>
                  <a:lnTo>
                    <a:pt x="751" y="14"/>
                  </a:lnTo>
                  <a:lnTo>
                    <a:pt x="833" y="13"/>
                  </a:lnTo>
                  <a:lnTo>
                    <a:pt x="997" y="8"/>
                  </a:lnTo>
                  <a:lnTo>
                    <a:pt x="997" y="8"/>
                  </a:lnTo>
                  <a:lnTo>
                    <a:pt x="1159" y="4"/>
                  </a:lnTo>
                  <a:lnTo>
                    <a:pt x="1241" y="2"/>
                  </a:lnTo>
                  <a:lnTo>
                    <a:pt x="1323" y="2"/>
                  </a:lnTo>
                  <a:lnTo>
                    <a:pt x="1323" y="2"/>
                  </a:lnTo>
                  <a:lnTo>
                    <a:pt x="1375" y="1"/>
                  </a:lnTo>
                  <a:lnTo>
                    <a:pt x="1375" y="1"/>
                  </a:lnTo>
                  <a:lnTo>
                    <a:pt x="1427" y="0"/>
                  </a:lnTo>
                  <a:lnTo>
                    <a:pt x="1427" y="0"/>
                  </a:lnTo>
                  <a:lnTo>
                    <a:pt x="1456" y="1"/>
                  </a:lnTo>
                  <a:lnTo>
                    <a:pt x="1481" y="2"/>
                  </a:lnTo>
                  <a:lnTo>
                    <a:pt x="1481" y="2"/>
                  </a:lnTo>
                  <a:lnTo>
                    <a:pt x="1496" y="3"/>
                  </a:lnTo>
                  <a:lnTo>
                    <a:pt x="1506" y="5"/>
                  </a:lnTo>
                  <a:lnTo>
                    <a:pt x="1517" y="7"/>
                  </a:lnTo>
                  <a:lnTo>
                    <a:pt x="1526" y="12"/>
                  </a:lnTo>
                  <a:lnTo>
                    <a:pt x="1535" y="17"/>
                  </a:lnTo>
                  <a:lnTo>
                    <a:pt x="1539" y="21"/>
                  </a:lnTo>
                  <a:lnTo>
                    <a:pt x="1542" y="25"/>
                  </a:lnTo>
                  <a:lnTo>
                    <a:pt x="1545" y="29"/>
                  </a:lnTo>
                  <a:lnTo>
                    <a:pt x="1547" y="34"/>
                  </a:lnTo>
                  <a:lnTo>
                    <a:pt x="1547" y="34"/>
                  </a:lnTo>
                  <a:lnTo>
                    <a:pt x="1550" y="49"/>
                  </a:lnTo>
                  <a:lnTo>
                    <a:pt x="1552" y="63"/>
                  </a:lnTo>
                  <a:lnTo>
                    <a:pt x="1553" y="78"/>
                  </a:lnTo>
                  <a:lnTo>
                    <a:pt x="1552" y="93"/>
                  </a:lnTo>
                  <a:lnTo>
                    <a:pt x="1550" y="109"/>
                  </a:lnTo>
                  <a:lnTo>
                    <a:pt x="1548" y="123"/>
                  </a:lnTo>
                  <a:lnTo>
                    <a:pt x="1544" y="139"/>
                  </a:lnTo>
                  <a:lnTo>
                    <a:pt x="1540" y="155"/>
                  </a:lnTo>
                  <a:lnTo>
                    <a:pt x="1528" y="186"/>
                  </a:lnTo>
                  <a:lnTo>
                    <a:pt x="1516" y="216"/>
                  </a:lnTo>
                  <a:lnTo>
                    <a:pt x="1502" y="244"/>
                  </a:lnTo>
                  <a:lnTo>
                    <a:pt x="1489" y="271"/>
                  </a:lnTo>
                  <a:lnTo>
                    <a:pt x="1486" y="277"/>
                  </a:lnTo>
                  <a:lnTo>
                    <a:pt x="1486" y="277"/>
                  </a:lnTo>
                  <a:lnTo>
                    <a:pt x="1472" y="303"/>
                  </a:lnTo>
                  <a:lnTo>
                    <a:pt x="1457" y="329"/>
                  </a:lnTo>
                  <a:lnTo>
                    <a:pt x="1427" y="378"/>
                  </a:lnTo>
                  <a:lnTo>
                    <a:pt x="1427" y="378"/>
                  </a:lnTo>
                  <a:lnTo>
                    <a:pt x="1406" y="412"/>
                  </a:lnTo>
                  <a:lnTo>
                    <a:pt x="1406" y="412"/>
                  </a:lnTo>
                  <a:lnTo>
                    <a:pt x="1393" y="433"/>
                  </a:lnTo>
                  <a:lnTo>
                    <a:pt x="1382" y="456"/>
                  </a:lnTo>
                  <a:lnTo>
                    <a:pt x="1372" y="479"/>
                  </a:lnTo>
                  <a:lnTo>
                    <a:pt x="1362" y="503"/>
                  </a:lnTo>
                  <a:lnTo>
                    <a:pt x="1362" y="503"/>
                  </a:lnTo>
                  <a:lnTo>
                    <a:pt x="1346" y="540"/>
                  </a:lnTo>
                  <a:lnTo>
                    <a:pt x="1346" y="540"/>
                  </a:lnTo>
                  <a:lnTo>
                    <a:pt x="1327" y="581"/>
                  </a:lnTo>
                  <a:lnTo>
                    <a:pt x="1327" y="581"/>
                  </a:lnTo>
                  <a:lnTo>
                    <a:pt x="1315" y="608"/>
                  </a:lnTo>
                  <a:lnTo>
                    <a:pt x="1302" y="633"/>
                  </a:lnTo>
                  <a:lnTo>
                    <a:pt x="1292" y="660"/>
                  </a:lnTo>
                  <a:lnTo>
                    <a:pt x="1284" y="689"/>
                  </a:lnTo>
                  <a:lnTo>
                    <a:pt x="1284" y="689"/>
                  </a:lnTo>
                  <a:lnTo>
                    <a:pt x="1277" y="715"/>
                  </a:lnTo>
                  <a:lnTo>
                    <a:pt x="1277" y="715"/>
                  </a:lnTo>
                  <a:lnTo>
                    <a:pt x="1272" y="735"/>
                  </a:lnTo>
                  <a:lnTo>
                    <a:pt x="1267" y="755"/>
                  </a:lnTo>
                  <a:lnTo>
                    <a:pt x="1264" y="765"/>
                  </a:lnTo>
                  <a:lnTo>
                    <a:pt x="1261" y="773"/>
                  </a:lnTo>
                  <a:lnTo>
                    <a:pt x="1256" y="783"/>
                  </a:lnTo>
                  <a:lnTo>
                    <a:pt x="1251" y="790"/>
                  </a:lnTo>
                  <a:lnTo>
                    <a:pt x="1251" y="790"/>
                  </a:lnTo>
                  <a:lnTo>
                    <a:pt x="1248" y="794"/>
                  </a:lnTo>
                  <a:lnTo>
                    <a:pt x="1244" y="796"/>
                  </a:lnTo>
                  <a:lnTo>
                    <a:pt x="1240" y="798"/>
                  </a:lnTo>
                  <a:lnTo>
                    <a:pt x="1235" y="798"/>
                  </a:lnTo>
                  <a:lnTo>
                    <a:pt x="1235" y="798"/>
                  </a:lnTo>
                  <a:close/>
                </a:path>
              </a:pathLst>
            </a:custGeom>
            <a:grpFill/>
            <a:ln w="9525">
              <a:noFill/>
              <a:round/>
            </a:ln>
          </p:spPr>
          <p:txBody>
            <a:bodyPr anchor="t" anchorCtr="0" bIns="60960" compatLnSpc="1" lIns="121920" numCol="1" rIns="121920" tIns="60960" vert="horz" wrap="square">
              <a:prstTxWarp prst="textNoShape">
                <a:avLst/>
              </a:prstTxWarp>
            </a:bodyPr>
            <a:lstStyle/>
            <a:p>
              <a:endParaRPr altLang="en-US" lang="zh-CN" sz="2400"/>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0" name="文本框 179"/>
          <p:cNvSpPr txBox="1"/>
          <p:nvPr/>
        </p:nvSpPr>
        <p:spPr>
          <a:xfrm>
            <a:off x="2965157" y="2350755"/>
            <a:ext cx="4450080" cy="1188720"/>
          </a:xfrm>
          <a:prstGeom prst="rect">
            <a:avLst/>
          </a:prstGeom>
          <a:noFill/>
          <a:effectLst/>
        </p:spPr>
        <p:txBody>
          <a:bodyPr rtlCol="0" wrap="none">
            <a:spAutoFit/>
          </a:bodyPr>
          <a:lstStyle/>
          <a:p>
            <a:r>
              <a:rPr altLang="en-US" lang="zh-CN" sz="2400">
                <a:solidFill>
                  <a:srgbClr val="F7B63E"/>
                </a:solidFill>
                <a:latin charset="-122" panose="020b0503020204020204" pitchFamily="34" typeface="微软雅黑"/>
                <a:ea charset="-122" panose="020b0503020204020204" pitchFamily="34" typeface="微软雅黑"/>
              </a:rPr>
              <a:t>单击此处输入标题</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1" name="文本框 180"/>
          <p:cNvSpPr txBox="1"/>
          <p:nvPr/>
        </p:nvSpPr>
        <p:spPr>
          <a:xfrm>
            <a:off x="8662451" y="2270993"/>
            <a:ext cx="4450080" cy="1188720"/>
          </a:xfrm>
          <a:prstGeom prst="rect">
            <a:avLst/>
          </a:prstGeom>
          <a:noFill/>
          <a:effectLst/>
        </p:spPr>
        <p:txBody>
          <a:bodyPr rtlCol="0" wrap="none">
            <a:spAutoFit/>
          </a:bodyPr>
          <a:lstStyle/>
          <a:p>
            <a:r>
              <a:rPr altLang="en-US" lang="zh-CN" sz="2400">
                <a:solidFill>
                  <a:srgbClr val="FF3E3E"/>
                </a:solidFill>
                <a:latin charset="-122" panose="020b0503020204020204" pitchFamily="34" typeface="微软雅黑"/>
                <a:ea charset="-122" panose="020b0503020204020204" pitchFamily="34" typeface="微软雅黑"/>
              </a:rPr>
              <a:t>单击此处输入标题</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2" name="文本框 181"/>
          <p:cNvSpPr txBox="1"/>
          <p:nvPr/>
        </p:nvSpPr>
        <p:spPr>
          <a:xfrm>
            <a:off x="2996510" y="5223223"/>
            <a:ext cx="4450080" cy="1188720"/>
          </a:xfrm>
          <a:prstGeom prst="rect">
            <a:avLst/>
          </a:prstGeom>
          <a:noFill/>
          <a:effectLst/>
        </p:spPr>
        <p:txBody>
          <a:bodyPr rtlCol="0" wrap="none">
            <a:spAutoFit/>
          </a:bodyPr>
          <a:lstStyle/>
          <a:p>
            <a:r>
              <a:rPr altLang="en-US" lang="zh-CN" sz="2400">
                <a:solidFill>
                  <a:srgbClr val="76AADB"/>
                </a:solidFill>
                <a:latin charset="-122" panose="020b0503020204020204" pitchFamily="34" typeface="微软雅黑"/>
                <a:ea charset="-122" panose="020b0503020204020204" pitchFamily="34" typeface="微软雅黑"/>
              </a:rPr>
              <a:t>单击此处输入标题</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83" name="文本框 182"/>
          <p:cNvSpPr txBox="1"/>
          <p:nvPr/>
        </p:nvSpPr>
        <p:spPr>
          <a:xfrm>
            <a:off x="8666932" y="5069703"/>
            <a:ext cx="4450080" cy="1188720"/>
          </a:xfrm>
          <a:prstGeom prst="rect">
            <a:avLst/>
          </a:prstGeom>
          <a:noFill/>
          <a:effectLst/>
        </p:spPr>
        <p:txBody>
          <a:bodyPr rtlCol="0" wrap="none">
            <a:spAutoFit/>
          </a:bodyPr>
          <a:lstStyle/>
          <a:p>
            <a:r>
              <a:rPr altLang="en-US" lang="zh-CN" sz="2400">
                <a:solidFill>
                  <a:srgbClr val="70AD47"/>
                </a:solidFill>
                <a:latin charset="-122" panose="020b0503020204020204" pitchFamily="34" typeface="微软雅黑"/>
                <a:ea charset="-122" panose="020b0503020204020204" pitchFamily="34" typeface="微软雅黑"/>
              </a:rPr>
              <a:t>单击此处输入标题</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3660100672"/>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750" fill="hold" id="7"/>
                                        <p:tgtEl>
                                          <p:spTgt spid="31"/>
                                        </p:tgtEl>
                                        <p:attrNameLst>
                                          <p:attrName>ppt_x</p:attrName>
                                        </p:attrNameLst>
                                      </p:cBhvr>
                                      <p:tavLst>
                                        <p:tav tm="0">
                                          <p:val>
                                            <p:strVal val="#ppt_x"/>
                                          </p:val>
                                        </p:tav>
                                        <p:tav tm="100000">
                                          <p:val>
                                            <p:strVal val="#ppt_x"/>
                                          </p:val>
                                        </p:tav>
                                      </p:tavLst>
                                    </p:anim>
                                    <p:anim calcmode="lin" valueType="num">
                                      <p:cBhvr additive="base">
                                        <p:cTn dur="750" fill="hold" id="8"/>
                                        <p:tgtEl>
                                          <p:spTgt spid="31"/>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120"/>
                                        </p:tgtEl>
                                        <p:attrNameLst>
                                          <p:attrName>style.visibility</p:attrName>
                                        </p:attrNameLst>
                                      </p:cBhvr>
                                      <p:to>
                                        <p:strVal val="visible"/>
                                      </p:to>
                                    </p:set>
                                    <p:anim calcmode="lin" valueType="num">
                                      <p:cBhvr additive="base">
                                        <p:cTn dur="750" fill="hold" id="11"/>
                                        <p:tgtEl>
                                          <p:spTgt spid="120"/>
                                        </p:tgtEl>
                                        <p:attrNameLst>
                                          <p:attrName>ppt_x</p:attrName>
                                        </p:attrNameLst>
                                      </p:cBhvr>
                                      <p:tavLst>
                                        <p:tav tm="0">
                                          <p:val>
                                            <p:strVal val="#ppt_x"/>
                                          </p:val>
                                        </p:tav>
                                        <p:tav tm="100000">
                                          <p:val>
                                            <p:strVal val="#ppt_x"/>
                                          </p:val>
                                        </p:tav>
                                      </p:tavLst>
                                    </p:anim>
                                    <p:anim calcmode="lin" valueType="num">
                                      <p:cBhvr additive="base">
                                        <p:cTn dur="750" fill="hold" id="12"/>
                                        <p:tgtEl>
                                          <p:spTgt spid="120"/>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90"/>
                                        </p:tgtEl>
                                        <p:attrNameLst>
                                          <p:attrName>style.visibility</p:attrName>
                                        </p:attrNameLst>
                                      </p:cBhvr>
                                      <p:to>
                                        <p:strVal val="visible"/>
                                      </p:to>
                                    </p:set>
                                    <p:anim calcmode="lin" valueType="num">
                                      <p:cBhvr additive="base">
                                        <p:cTn dur="750" fill="hold" id="15"/>
                                        <p:tgtEl>
                                          <p:spTgt spid="90"/>
                                        </p:tgtEl>
                                        <p:attrNameLst>
                                          <p:attrName>ppt_x</p:attrName>
                                        </p:attrNameLst>
                                      </p:cBhvr>
                                      <p:tavLst>
                                        <p:tav tm="0">
                                          <p:val>
                                            <p:strVal val="#ppt_x"/>
                                          </p:val>
                                        </p:tav>
                                        <p:tav tm="100000">
                                          <p:val>
                                            <p:strVal val="#ppt_x"/>
                                          </p:val>
                                        </p:tav>
                                      </p:tavLst>
                                    </p:anim>
                                    <p:anim calcmode="lin" valueType="num">
                                      <p:cBhvr additive="base">
                                        <p:cTn dur="750" fill="hold" id="16"/>
                                        <p:tgtEl>
                                          <p:spTgt spid="90"/>
                                        </p:tgtEl>
                                        <p:attrNameLst>
                                          <p:attrName>ppt_y</p:attrName>
                                        </p:attrNameLst>
                                      </p:cBhvr>
                                      <p:tavLst>
                                        <p:tav tm="0">
                                          <p:val>
                                            <p:strVal val="1+#ppt_h/2"/>
                                          </p:val>
                                        </p:tav>
                                        <p:tav tm="100000">
                                          <p:val>
                                            <p:strVal val="#ppt_y"/>
                                          </p:val>
                                        </p:tav>
                                      </p:tavLst>
                                    </p:anim>
                                  </p:childTnLst>
                                </p:cTn>
                              </p:par>
                              <p:par>
                                <p:cTn decel="36000" fill="hold" id="17" nodeType="withEffect" presetClass="entr" presetID="2" presetSubtype="4">
                                  <p:stCondLst>
                                    <p:cond delay="750"/>
                                  </p:stCondLst>
                                  <p:childTnLst>
                                    <p:set>
                                      <p:cBhvr>
                                        <p:cTn dur="1" fill="hold" id="18">
                                          <p:stCondLst>
                                            <p:cond delay="0"/>
                                          </p:stCondLst>
                                        </p:cTn>
                                        <p:tgtEl>
                                          <p:spTgt spid="150"/>
                                        </p:tgtEl>
                                        <p:attrNameLst>
                                          <p:attrName>style.visibility</p:attrName>
                                        </p:attrNameLst>
                                      </p:cBhvr>
                                      <p:to>
                                        <p:strVal val="visible"/>
                                      </p:to>
                                    </p:set>
                                    <p:anim calcmode="lin" valueType="num">
                                      <p:cBhvr additive="base">
                                        <p:cTn dur="750" fill="hold" id="19"/>
                                        <p:tgtEl>
                                          <p:spTgt spid="150"/>
                                        </p:tgtEl>
                                        <p:attrNameLst>
                                          <p:attrName>ppt_x</p:attrName>
                                        </p:attrNameLst>
                                      </p:cBhvr>
                                      <p:tavLst>
                                        <p:tav tm="0">
                                          <p:val>
                                            <p:strVal val="#ppt_x"/>
                                          </p:val>
                                        </p:tav>
                                        <p:tav tm="100000">
                                          <p:val>
                                            <p:strVal val="#ppt_x"/>
                                          </p:val>
                                        </p:tav>
                                      </p:tavLst>
                                    </p:anim>
                                    <p:anim calcmode="lin" valueType="num">
                                      <p:cBhvr additive="base">
                                        <p:cTn dur="750" fill="hold" id="20"/>
                                        <p:tgtEl>
                                          <p:spTgt spid="150"/>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500"/>
                            </p:stCondLst>
                            <p:childTnLst>
                              <p:par>
                                <p:cTn fill="hold" grpId="0" id="22" nodeType="afterEffect" presetClass="entr" presetID="10" presetSubtype="0">
                                  <p:stCondLst>
                                    <p:cond delay="0"/>
                                  </p:stCondLst>
                                  <p:childTnLst>
                                    <p:set>
                                      <p:cBhvr>
                                        <p:cTn dur="1" fill="hold" id="23">
                                          <p:stCondLst>
                                            <p:cond delay="0"/>
                                          </p:stCondLst>
                                        </p:cTn>
                                        <p:tgtEl>
                                          <p:spTgt spid="180"/>
                                        </p:tgtEl>
                                        <p:attrNameLst>
                                          <p:attrName>style.visibility</p:attrName>
                                        </p:attrNameLst>
                                      </p:cBhvr>
                                      <p:to>
                                        <p:strVal val="visible"/>
                                      </p:to>
                                    </p:set>
                                    <p:animEffect filter="fade" transition="in">
                                      <p:cBhvr>
                                        <p:cTn dur="500" id="24"/>
                                        <p:tgtEl>
                                          <p:spTgt spid="180"/>
                                        </p:tgtEl>
                                      </p:cBhvr>
                                    </p:animEffect>
                                  </p:childTnLst>
                                </p:cTn>
                              </p:par>
                              <p:par>
                                <p:cTn fill="hold" grpId="0" id="25" nodeType="withEffect" presetClass="entr" presetID="10" presetSubtype="0">
                                  <p:stCondLst>
                                    <p:cond delay="250"/>
                                  </p:stCondLst>
                                  <p:childTnLst>
                                    <p:set>
                                      <p:cBhvr>
                                        <p:cTn dur="1" fill="hold" id="26">
                                          <p:stCondLst>
                                            <p:cond delay="0"/>
                                          </p:stCondLst>
                                        </p:cTn>
                                        <p:tgtEl>
                                          <p:spTgt spid="181"/>
                                        </p:tgtEl>
                                        <p:attrNameLst>
                                          <p:attrName>style.visibility</p:attrName>
                                        </p:attrNameLst>
                                      </p:cBhvr>
                                      <p:to>
                                        <p:strVal val="visible"/>
                                      </p:to>
                                    </p:set>
                                    <p:animEffect filter="fade" transition="in">
                                      <p:cBhvr>
                                        <p:cTn dur="500" id="27"/>
                                        <p:tgtEl>
                                          <p:spTgt spid="181"/>
                                        </p:tgtEl>
                                      </p:cBhvr>
                                    </p:animEffect>
                                  </p:childTnLst>
                                </p:cTn>
                              </p:par>
                              <p:par>
                                <p:cTn fill="hold" grpId="0" id="28" nodeType="withEffect" presetClass="entr" presetID="10" presetSubtype="0">
                                  <p:stCondLst>
                                    <p:cond delay="500"/>
                                  </p:stCondLst>
                                  <p:childTnLst>
                                    <p:set>
                                      <p:cBhvr>
                                        <p:cTn dur="1" fill="hold" id="29">
                                          <p:stCondLst>
                                            <p:cond delay="0"/>
                                          </p:stCondLst>
                                        </p:cTn>
                                        <p:tgtEl>
                                          <p:spTgt spid="182"/>
                                        </p:tgtEl>
                                        <p:attrNameLst>
                                          <p:attrName>style.visibility</p:attrName>
                                        </p:attrNameLst>
                                      </p:cBhvr>
                                      <p:to>
                                        <p:strVal val="visible"/>
                                      </p:to>
                                    </p:set>
                                    <p:animEffect filter="fade" transition="in">
                                      <p:cBhvr>
                                        <p:cTn dur="500" id="30"/>
                                        <p:tgtEl>
                                          <p:spTgt spid="182"/>
                                        </p:tgtEl>
                                      </p:cBhvr>
                                    </p:animEffect>
                                  </p:childTnLst>
                                </p:cTn>
                              </p:par>
                              <p:par>
                                <p:cTn fill="hold" grpId="0" id="31" nodeType="withEffect" presetClass="entr" presetID="10" presetSubtype="0">
                                  <p:stCondLst>
                                    <p:cond delay="750"/>
                                  </p:stCondLst>
                                  <p:childTnLst>
                                    <p:set>
                                      <p:cBhvr>
                                        <p:cTn dur="1" fill="hold" id="32">
                                          <p:stCondLst>
                                            <p:cond delay="0"/>
                                          </p:stCondLst>
                                        </p:cTn>
                                        <p:tgtEl>
                                          <p:spTgt spid="183"/>
                                        </p:tgtEl>
                                        <p:attrNameLst>
                                          <p:attrName>style.visibility</p:attrName>
                                        </p:attrNameLst>
                                      </p:cBhvr>
                                      <p:to>
                                        <p:strVal val="visible"/>
                                      </p:to>
                                    </p:set>
                                    <p:animEffect filter="fade" transition="in">
                                      <p:cBhvr>
                                        <p:cTn dur="500" id="33"/>
                                        <p:tgtEl>
                                          <p:spTgt spid="1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0"/>
      <p:bldP grpId="0" spid="181"/>
      <p:bldP grpId="0" spid="182"/>
      <p:bldP grpId="0" spid="18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7051966" y="2594233"/>
            <a:ext cx="1007305" cy="228560"/>
            <a:chOff x="769454" y="1679275"/>
            <a:chExt cx="1352299" cy="306840"/>
          </a:xfrm>
          <a:solidFill>
            <a:schemeClr val="bg1">
              <a:lumMod val="50000"/>
            </a:schemeClr>
          </a:solidFill>
        </p:grpSpPr>
        <p:sp>
          <p:nvSpPr>
            <p:cNvPr id="32"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4" name="组合 33"/>
          <p:cNvGrpSpPr/>
          <p:nvPr/>
        </p:nvGrpSpPr>
        <p:grpSpPr>
          <a:xfrm rot="2700000">
            <a:off x="6762291" y="3539897"/>
            <a:ext cx="1007305" cy="228560"/>
            <a:chOff x="769454" y="1679275"/>
            <a:chExt cx="1352299" cy="306840"/>
          </a:xfrm>
          <a:solidFill>
            <a:schemeClr val="bg1">
              <a:lumMod val="50000"/>
            </a:schemeClr>
          </a:solidFill>
        </p:grpSpPr>
        <p:sp>
          <p:nvSpPr>
            <p:cNvPr id="35"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rot="5400000">
            <a:off x="5598344" y="4044087"/>
            <a:ext cx="1007305" cy="228560"/>
            <a:chOff x="769454" y="1679275"/>
            <a:chExt cx="1352299" cy="306840"/>
          </a:xfrm>
          <a:solidFill>
            <a:schemeClr val="bg1">
              <a:lumMod val="50000"/>
            </a:schemeClr>
          </a:solidFill>
        </p:grpSpPr>
        <p:sp>
          <p:nvSpPr>
            <p:cNvPr id="38"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0" name="组合 39"/>
          <p:cNvGrpSpPr/>
          <p:nvPr/>
        </p:nvGrpSpPr>
        <p:grpSpPr>
          <a:xfrm flipH="1" rot="18900000">
            <a:off x="4451300" y="3599094"/>
            <a:ext cx="1007306" cy="228560"/>
            <a:chOff x="769454" y="1679275"/>
            <a:chExt cx="1352299" cy="306840"/>
          </a:xfrm>
          <a:solidFill>
            <a:schemeClr val="bg1">
              <a:lumMod val="50000"/>
            </a:schemeClr>
          </a:solidFill>
        </p:grpSpPr>
        <p:sp>
          <p:nvSpPr>
            <p:cNvPr id="41"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3" name="组合 42"/>
          <p:cNvGrpSpPr/>
          <p:nvPr/>
        </p:nvGrpSpPr>
        <p:grpSpPr>
          <a:xfrm flipH="1">
            <a:off x="4101977" y="2617571"/>
            <a:ext cx="1007305" cy="228560"/>
            <a:chOff x="769454" y="1679275"/>
            <a:chExt cx="1352299" cy="306840"/>
          </a:xfrm>
          <a:solidFill>
            <a:schemeClr val="bg1">
              <a:lumMod val="50000"/>
            </a:schemeClr>
          </a:solidFill>
        </p:grpSpPr>
        <p:sp>
          <p:nvSpPr>
            <p:cNvPr id="44" name="Freeform 871"/>
            <p:cNvSpPr/>
            <p:nvPr/>
          </p:nvSpPr>
          <p:spPr bwMode="auto">
            <a:xfrm rot="844219">
              <a:off x="769454" y="1679275"/>
              <a:ext cx="1204482" cy="306840"/>
            </a:xfrm>
            <a:custGeom>
              <a:gdLst>
                <a:gd fmla="*/ 74 w 75" name="T0"/>
                <a:gd fmla="*/ 0 h 19" name="T1"/>
                <a:gd fmla="*/ 37 w 75" name="T2"/>
                <a:gd fmla="*/ 8 h 19" name="T3"/>
                <a:gd fmla="*/ 19 w 75" name="T4"/>
                <a:gd fmla="*/ 13 h 19" name="T5"/>
                <a:gd fmla="*/ 10 w 75" name="T6"/>
                <a:gd fmla="*/ 15 h 19" name="T7"/>
                <a:gd fmla="*/ 6 w 75" name="T8"/>
                <a:gd fmla="*/ 16 h 19" name="T9"/>
                <a:gd fmla="*/ 2 w 75" name="T10"/>
                <a:gd fmla="*/ 17 h 19" name="T11"/>
                <a:gd fmla="*/ 1 w 75" name="T12"/>
                <a:gd fmla="*/ 17 h 19" name="T13"/>
                <a:gd fmla="*/ 1 w 75" name="T14"/>
                <a:gd fmla="*/ 19 h 19" name="T15"/>
                <a:gd fmla="*/ 10 w 75" name="T16"/>
                <a:gd fmla="*/ 17 h 19" name="T17"/>
                <a:gd fmla="*/ 19 w 75" name="T18"/>
                <a:gd fmla="*/ 14 h 19" name="T19"/>
                <a:gd fmla="*/ 38 w 75" name="T20"/>
                <a:gd fmla="*/ 9 h 19" name="T21"/>
                <a:gd fmla="*/ 74 w 75" name="T22"/>
                <a:gd fmla="*/ 1 h 19" name="T23"/>
                <a:gd fmla="*/ 74 w 75" name="T24"/>
                <a:gd fmla="*/ 0 h 19" name="T25"/>
                <a:gd fmla="*/ 74 w 75" name="T26"/>
                <a:gd fmla="*/ 0 h 1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9" w="75">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872"/>
            <p:cNvSpPr/>
            <p:nvPr/>
          </p:nvSpPr>
          <p:spPr bwMode="auto">
            <a:xfrm rot="844219">
              <a:off x="1849590" y="1767970"/>
              <a:ext cx="272163" cy="192115"/>
            </a:xfrm>
            <a:custGeom>
              <a:gdLst>
                <a:gd fmla="*/ 1 w 10" name="T0"/>
                <a:gd fmla="*/ 2 h 7" name="T1"/>
                <a:gd fmla="*/ 6 w 10" name="T2"/>
                <a:gd fmla="*/ 2 h 7" name="T3"/>
                <a:gd fmla="*/ 6 w 10" name="T4"/>
                <a:gd fmla="*/ 2 h 7" name="T5"/>
                <a:gd fmla="*/ 5 w 10" name="T6"/>
                <a:gd fmla="*/ 3 h 7" name="T7"/>
                <a:gd fmla="*/ 2 w 10" name="T8"/>
                <a:gd fmla="*/ 5 h 7" name="T9"/>
                <a:gd fmla="*/ 2 w 10" name="T10"/>
                <a:gd fmla="*/ 5 h 7" name="T11"/>
                <a:gd fmla="*/ 2 w 10" name="T12"/>
                <a:gd fmla="*/ 6 h 7" name="T13"/>
                <a:gd fmla="*/ 9 w 10" name="T14"/>
                <a:gd fmla="*/ 2 h 7" name="T15"/>
                <a:gd fmla="*/ 9 w 10" name="T16"/>
                <a:gd fmla="*/ 0 h 7" name="T17"/>
                <a:gd fmla="*/ 6 w 10" name="T18"/>
                <a:gd fmla="*/ 0 h 7" name="T19"/>
                <a:gd fmla="*/ 1 w 10" name="T20"/>
                <a:gd fmla="*/ 0 h 7" name="T21"/>
                <a:gd fmla="*/ 1 w 10" name="T22"/>
                <a:gd fmla="*/ 0 h 7" name="T23"/>
                <a:gd fmla="*/ 1 w 10" name="T24"/>
                <a:gd fmla="*/ 2 h 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 w="10">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6" name="组合 45"/>
          <p:cNvGrpSpPr/>
          <p:nvPr/>
        </p:nvGrpSpPr>
        <p:grpSpPr>
          <a:xfrm>
            <a:off x="2393497" y="1890802"/>
            <a:ext cx="1836000" cy="1623044"/>
            <a:chOff x="2393497" y="1890802"/>
            <a:chExt cx="1836000" cy="1623044"/>
          </a:xfrm>
        </p:grpSpPr>
        <p:sp>
          <p:nvSpPr>
            <p:cNvPr id="47" name="Freeform 14"/>
            <p:cNvSpPr>
              <a:spLocks noChangeAspect="1"/>
            </p:cNvSpPr>
            <p:nvPr/>
          </p:nvSpPr>
          <p:spPr bwMode="auto">
            <a:xfrm>
              <a:off x="2393497" y="1890802"/>
              <a:ext cx="1836000" cy="1623044"/>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F7B63E"/>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nvGrpSpPr>
            <p:cNvPr id="48" name="组合 77"/>
            <p:cNvGrpSpPr/>
            <p:nvPr/>
          </p:nvGrpSpPr>
          <p:grpSpPr>
            <a:xfrm>
              <a:off x="2944167" y="2474665"/>
              <a:ext cx="476325" cy="754669"/>
              <a:chOff x="5844088" y="2600655"/>
              <a:chExt cx="385904" cy="611158"/>
            </a:xfrm>
            <a:noFill/>
          </p:grpSpPr>
          <p:grpSp>
            <p:nvGrpSpPr>
              <p:cNvPr id="49" name="组合 78"/>
              <p:cNvGrpSpPr/>
              <p:nvPr/>
            </p:nvGrpSpPr>
            <p:grpSpPr>
              <a:xfrm rot="8489641">
                <a:off x="6013992" y="2653092"/>
                <a:ext cx="216000" cy="558721"/>
                <a:chOff x="6011031" y="2540000"/>
                <a:chExt cx="242182" cy="626447"/>
              </a:xfrm>
              <a:grpFill/>
            </p:grpSpPr>
            <p:sp>
              <p:nvSpPr>
                <p:cNvPr id="51" name="任意多边形 50"/>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76" name="任意多边形 75"/>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0" name="任意多边形 79"/>
                <p:cNvSpPr/>
                <p:nvPr/>
              </p:nvSpPr>
              <p:spPr>
                <a:xfrm>
                  <a:off x="6100765" y="2573366"/>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50" name="任意多边形 49"/>
              <p:cNvSpPr/>
              <p:nvPr/>
            </p:nvSpPr>
            <p:spPr>
              <a:xfrm>
                <a:off x="5844088" y="2600655"/>
                <a:ext cx="182630"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grpSp>
        <p:nvGrpSpPr>
          <p:cNvPr id="81" name="组合 80"/>
          <p:cNvGrpSpPr/>
          <p:nvPr/>
        </p:nvGrpSpPr>
        <p:grpSpPr>
          <a:xfrm>
            <a:off x="3204362" y="3685192"/>
            <a:ext cx="1836000" cy="1623044"/>
            <a:chOff x="3204362" y="3685192"/>
            <a:chExt cx="1836000" cy="1623044"/>
          </a:xfrm>
        </p:grpSpPr>
        <p:sp>
          <p:nvSpPr>
            <p:cNvPr id="82" name="Freeform 14"/>
            <p:cNvSpPr>
              <a:spLocks noChangeAspect="1"/>
            </p:cNvSpPr>
            <p:nvPr/>
          </p:nvSpPr>
          <p:spPr bwMode="auto">
            <a:xfrm>
              <a:off x="3204362" y="3685192"/>
              <a:ext cx="1836000" cy="1623044"/>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FF3E3E"/>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nvGrpSpPr>
            <p:cNvPr id="83" name="组合 82"/>
            <p:cNvGrpSpPr/>
            <p:nvPr/>
          </p:nvGrpSpPr>
          <p:grpSpPr>
            <a:xfrm>
              <a:off x="3763136" y="4247275"/>
              <a:ext cx="639019" cy="746829"/>
              <a:chOff x="4741863" y="766763"/>
              <a:chExt cx="517525" cy="604838"/>
            </a:xfrm>
            <a:noFill/>
          </p:grpSpPr>
          <p:sp>
            <p:nvSpPr>
              <p:cNvPr id="84" name="Freeform 23"/>
              <p:cNvSpPr>
                <a:spLocks noEditPoints="1"/>
              </p:cNvSpPr>
              <p:nvPr/>
            </p:nvSpPr>
            <p:spPr bwMode="auto">
              <a:xfrm>
                <a:off x="4741863" y="766763"/>
                <a:ext cx="517525" cy="604838"/>
              </a:xfrm>
              <a:custGeom>
                <a:gdLst>
                  <a:gd fmla="*/ 113 w 175" name="T0"/>
                  <a:gd fmla="*/ 0 h 205" name="T1"/>
                  <a:gd fmla="*/ 111 w 175" name="T2"/>
                  <a:gd fmla="*/ 2 h 205" name="T3"/>
                  <a:gd fmla="*/ 11 w 175" name="T4"/>
                  <a:gd fmla="*/ 62 h 205" name="T5"/>
                  <a:gd fmla="*/ 69 w 175" name="T6"/>
                  <a:gd fmla="*/ 200 h 205" name="T7"/>
                  <a:gd fmla="*/ 121 w 175" name="T8"/>
                  <a:gd fmla="*/ 187 h 205" name="T9"/>
                  <a:gd fmla="*/ 173 w 175" name="T10"/>
                  <a:gd fmla="*/ 157 h 205" name="T11"/>
                  <a:gd fmla="*/ 153 w 175" name="T12"/>
                  <a:gd fmla="*/ 91 h 205" name="T13"/>
                  <a:gd fmla="*/ 108 w 175" name="T14"/>
                  <a:gd fmla="*/ 9 h 205" name="T15"/>
                  <a:gd fmla="*/ 98 w 175" name="T16"/>
                  <a:gd fmla="*/ 13 h 205" name="T17"/>
                  <a:gd fmla="*/ 24 w 175" name="T18"/>
                  <a:gd fmla="*/ 45 h 205" name="T19"/>
                  <a:gd fmla="*/ 41 w 175" name="T20"/>
                  <a:gd fmla="*/ 38 h 205" name="T21"/>
                  <a:gd fmla="*/ 34 w 175" name="T22"/>
                  <a:gd fmla="*/ 42 h 205" name="T23"/>
                  <a:gd fmla="*/ 107 w 175" name="T24"/>
                  <a:gd fmla="*/ 15 h 205" name="T25"/>
                  <a:gd fmla="*/ 28 w 175" name="T26"/>
                  <a:gd fmla="*/ 48 h 205" name="T27"/>
                  <a:gd fmla="*/ 107 w 175" name="T28"/>
                  <a:gd fmla="*/ 20 h 205" name="T29"/>
                  <a:gd fmla="*/ 67 w 175" name="T30"/>
                  <a:gd fmla="*/ 41 h 205" name="T31"/>
                  <a:gd fmla="*/ 15 w 175" name="T32"/>
                  <a:gd fmla="*/ 58 h 205" name="T33"/>
                  <a:gd fmla="*/ 117 w 175" name="T34"/>
                  <a:gd fmla="*/ 38 h 205" name="T35"/>
                  <a:gd fmla="*/ 166 w 175" name="T36"/>
                  <a:gd fmla="*/ 158 h 205" name="T37"/>
                  <a:gd fmla="*/ 94 w 175" name="T38"/>
                  <a:gd fmla="*/ 192 h 205" name="T39"/>
                  <a:gd fmla="*/ 69 w 175" name="T40"/>
                  <a:gd fmla="*/ 200 h 205" name="T41"/>
                  <a:gd fmla="*/ 15 w 175" name="T42"/>
                  <a:gd fmla="*/ 62 h 205" name="T43"/>
                  <a:gd fmla="*/ 15 w 175" name="T44"/>
                  <a:gd fmla="*/ 62 h 205" name="T45"/>
                  <a:gd fmla="*/ 16 w 175" name="T46"/>
                  <a:gd fmla="*/ 62 h 205" name="T47"/>
                  <a:gd fmla="*/ 29 w 175" name="T48"/>
                  <a:gd fmla="*/ 59 h 205" name="T49"/>
                  <a:gd fmla="*/ 112 w 175" name="T50"/>
                  <a:gd fmla="*/ 27 h 205" name="T51"/>
                  <a:gd fmla="*/ 113 w 175" name="T52"/>
                  <a:gd fmla="*/ 27 h 205" name="T53"/>
                  <a:gd fmla="*/ 169 w 175" name="T54"/>
                  <a:gd fmla="*/ 153 h 205" name="T55"/>
                  <a:gd fmla="*/ 130 w 175" name="T56"/>
                  <a:gd fmla="*/ 56 h 205" name="T57"/>
                  <a:gd fmla="*/ 117 w 175" name="T58"/>
                  <a:gd fmla="*/ 22 h 205" name="T59"/>
                  <a:gd fmla="*/ 114 w 175" name="T60"/>
                  <a:gd fmla="*/ 21 h 205" name="T61"/>
                  <a:gd fmla="*/ 113 w 175" name="T62"/>
                  <a:gd fmla="*/ 7 h 205" name="T63"/>
                  <a:gd fmla="*/ 158 w 175" name="T64"/>
                  <a:gd fmla="*/ 113 h 20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5" w="17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5" name="Freeform 24"/>
              <p:cNvSpPr/>
              <p:nvPr/>
            </p:nvSpPr>
            <p:spPr bwMode="auto">
              <a:xfrm>
                <a:off x="4837113" y="996951"/>
                <a:ext cx="76200" cy="150813"/>
              </a:xfrm>
              <a:custGeom>
                <a:gdLst>
                  <a:gd fmla="*/ 4 w 26" name="T0"/>
                  <a:gd fmla="*/ 1 h 51" name="T1"/>
                  <a:gd fmla="*/ 1 w 26" name="T2"/>
                  <a:gd fmla="*/ 3 h 51" name="T3"/>
                  <a:gd fmla="*/ 18 w 26" name="T4"/>
                  <a:gd fmla="*/ 47 h 51" name="T5"/>
                  <a:gd fmla="*/ 25 w 26" name="T6"/>
                  <a:gd fmla="*/ 45 h 51" name="T7"/>
                  <a:gd fmla="*/ 4 w 26" name="T8"/>
                  <a:gd fmla="*/ 1 h 51" name="T9"/>
                </a:gdLst>
                <a:cxnLst>
                  <a:cxn ang="0">
                    <a:pos x="T0" y="T1"/>
                  </a:cxn>
                  <a:cxn ang="0">
                    <a:pos x="T2" y="T3"/>
                  </a:cxn>
                  <a:cxn ang="0">
                    <a:pos x="T4" y="T5"/>
                  </a:cxn>
                  <a:cxn ang="0">
                    <a:pos x="T6" y="T7"/>
                  </a:cxn>
                  <a:cxn ang="0">
                    <a:pos x="T8" y="T9"/>
                  </a:cxn>
                </a:cxnLst>
                <a:rect b="b" l="0" r="r" t="0"/>
                <a:pathLst>
                  <a:path h="51" w="26">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8" name="Freeform 25"/>
              <p:cNvSpPr/>
              <p:nvPr/>
            </p:nvSpPr>
            <p:spPr bwMode="auto">
              <a:xfrm>
                <a:off x="4848225" y="904876"/>
                <a:ext cx="284163" cy="249238"/>
              </a:xfrm>
              <a:custGeom>
                <a:gdLst>
                  <a:gd fmla="*/ 76 w 96" name="T0"/>
                  <a:gd fmla="*/ 4 h 84" name="T1"/>
                  <a:gd fmla="*/ 75 w 96" name="T2"/>
                  <a:gd fmla="*/ 4 h 84" name="T3"/>
                  <a:gd fmla="*/ 72 w 96" name="T4"/>
                  <a:gd fmla="*/ 1 h 84" name="T5"/>
                  <a:gd fmla="*/ 2 w 96" name="T6"/>
                  <a:gd fmla="*/ 32 h 84" name="T7"/>
                  <a:gd fmla="*/ 3 w 96" name="T8"/>
                  <a:gd fmla="*/ 34 h 84" name="T9"/>
                  <a:gd fmla="*/ 73 w 96" name="T10"/>
                  <a:gd fmla="*/ 6 h 84" name="T11"/>
                  <a:gd fmla="*/ 89 w 96" name="T12"/>
                  <a:gd fmla="*/ 48 h 84" name="T13"/>
                  <a:gd fmla="*/ 89 w 96" name="T14"/>
                  <a:gd fmla="*/ 48 h 84" name="T15"/>
                  <a:gd fmla="*/ 21 w 96" name="T16"/>
                  <a:gd fmla="*/ 78 h 84" name="T17"/>
                  <a:gd fmla="*/ 23 w 96" name="T18"/>
                  <a:gd fmla="*/ 83 h 84" name="T19"/>
                  <a:gd fmla="*/ 92 w 96" name="T20"/>
                  <a:gd fmla="*/ 53 h 84" name="T21"/>
                  <a:gd fmla="*/ 93 w 96" name="T22"/>
                  <a:gd fmla="*/ 52 h 84" name="T23"/>
                  <a:gd fmla="*/ 95 w 96" name="T24"/>
                  <a:gd fmla="*/ 49 h 84" name="T25"/>
                  <a:gd fmla="*/ 76 w 96" name="T26"/>
                  <a:gd fmla="*/ 4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96">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9" name="Freeform 26"/>
              <p:cNvSpPr/>
              <p:nvPr/>
            </p:nvSpPr>
            <p:spPr bwMode="auto">
              <a:xfrm>
                <a:off x="4891088" y="962026"/>
                <a:ext cx="169863" cy="79375"/>
              </a:xfrm>
              <a:custGeom>
                <a:gdLst>
                  <a:gd fmla="*/ 53 w 58" name="T0"/>
                  <a:gd fmla="*/ 1 h 27" name="T1"/>
                  <a:gd fmla="*/ 2 w 58" name="T2"/>
                  <a:gd fmla="*/ 22 h 27" name="T3"/>
                  <a:gd fmla="*/ 4 w 58" name="T4"/>
                  <a:gd fmla="*/ 26 h 27" name="T5"/>
                  <a:gd fmla="*/ 55 w 58" name="T6"/>
                  <a:gd fmla="*/ 7 h 27" name="T7"/>
                  <a:gd fmla="*/ 53 w 58" name="T8"/>
                  <a:gd fmla="*/ 1 h 27" name="T9"/>
                </a:gdLst>
                <a:cxnLst>
                  <a:cxn ang="0">
                    <a:pos x="T0" y="T1"/>
                  </a:cxn>
                  <a:cxn ang="0">
                    <a:pos x="T2" y="T3"/>
                  </a:cxn>
                  <a:cxn ang="0">
                    <a:pos x="T4" y="T5"/>
                  </a:cxn>
                  <a:cxn ang="0">
                    <a:pos x="T6" y="T7"/>
                  </a:cxn>
                  <a:cxn ang="0">
                    <a:pos x="T8" y="T9"/>
                  </a:cxn>
                </a:cxnLst>
                <a:rect b="b" l="0" r="r" t="0"/>
                <a:pathLst>
                  <a:path h="27" w="5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0" name="Freeform 27"/>
              <p:cNvSpPr/>
              <p:nvPr/>
            </p:nvSpPr>
            <p:spPr bwMode="auto">
              <a:xfrm>
                <a:off x="4922838" y="1009651"/>
                <a:ext cx="150813" cy="73025"/>
              </a:xfrm>
              <a:custGeom>
                <a:gdLst>
                  <a:gd fmla="*/ 44 w 51" name="T0"/>
                  <a:gd fmla="*/ 1 h 25" name="T1"/>
                  <a:gd fmla="*/ 2 w 51" name="T2"/>
                  <a:gd fmla="*/ 21 h 25" name="T3"/>
                  <a:gd fmla="*/ 3 w 51" name="T4"/>
                  <a:gd fmla="*/ 24 h 25" name="T5"/>
                  <a:gd fmla="*/ 47 w 51" name="T6"/>
                  <a:gd fmla="*/ 8 h 25" name="T7"/>
                  <a:gd fmla="*/ 44 w 51" name="T8"/>
                  <a:gd fmla="*/ 1 h 25" name="T9"/>
                </a:gdLst>
                <a:cxnLst>
                  <a:cxn ang="0">
                    <a:pos x="T0" y="T1"/>
                  </a:cxn>
                  <a:cxn ang="0">
                    <a:pos x="T2" y="T3"/>
                  </a:cxn>
                  <a:cxn ang="0">
                    <a:pos x="T4" y="T5"/>
                  </a:cxn>
                  <a:cxn ang="0">
                    <a:pos x="T6" y="T7"/>
                  </a:cxn>
                  <a:cxn ang="0">
                    <a:pos x="T8" y="T9"/>
                  </a:cxn>
                </a:cxnLst>
                <a:rect b="b" l="0" r="r" t="0"/>
                <a:pathLst>
                  <a:path h="25" w="51">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grpSp>
        <p:nvGrpSpPr>
          <p:cNvPr id="91" name="组合 90"/>
          <p:cNvGrpSpPr/>
          <p:nvPr/>
        </p:nvGrpSpPr>
        <p:grpSpPr>
          <a:xfrm>
            <a:off x="7355792" y="3595607"/>
            <a:ext cx="1836000" cy="1623044"/>
            <a:chOff x="7355792" y="3595607"/>
            <a:chExt cx="1836000" cy="1623044"/>
          </a:xfrm>
        </p:grpSpPr>
        <p:sp>
          <p:nvSpPr>
            <p:cNvPr id="92" name="Freeform 14"/>
            <p:cNvSpPr>
              <a:spLocks noChangeAspect="1"/>
            </p:cNvSpPr>
            <p:nvPr/>
          </p:nvSpPr>
          <p:spPr bwMode="auto">
            <a:xfrm>
              <a:off x="7355792" y="3595607"/>
              <a:ext cx="1836000" cy="1623044"/>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76AADB"/>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41"/>
            <p:cNvSpPr>
              <a:spLocks noChangeArrowheads="1" noEditPoints="1"/>
            </p:cNvSpPr>
            <p:nvPr/>
          </p:nvSpPr>
          <p:spPr bwMode="auto">
            <a:xfrm>
              <a:off x="7957906" y="4189451"/>
              <a:ext cx="537090" cy="684102"/>
            </a:xfrm>
            <a:custGeom>
              <a:gdLst>
                <a:gd fmla="*/ 91 w 107" name="T0"/>
                <a:gd fmla="*/ 25 h 136" name="T1"/>
                <a:gd fmla="*/ 52 w 107" name="T2"/>
                <a:gd fmla="*/ 38 h 136" name="T3"/>
                <a:gd fmla="*/ 54 w 107" name="T4"/>
                <a:gd fmla="*/ 24 h 136" name="T5"/>
                <a:gd fmla="*/ 55 w 107" name="T6"/>
                <a:gd fmla="*/ 10 h 136" name="T7"/>
                <a:gd fmla="*/ 46 w 107" name="T8"/>
                <a:gd fmla="*/ 0 h 136" name="T9"/>
                <a:gd fmla="*/ 40 w 107" name="T10"/>
                <a:gd fmla="*/ 40 h 136" name="T11"/>
                <a:gd fmla="*/ 13 w 107" name="T12"/>
                <a:gd fmla="*/ 40 h 136" name="T13"/>
                <a:gd fmla="*/ 3 w 107" name="T14"/>
                <a:gd fmla="*/ 78 h 136" name="T15"/>
                <a:gd fmla="*/ 27 w 107" name="T16"/>
                <a:gd fmla="*/ 127 h 136" name="T17"/>
                <a:gd fmla="*/ 54 w 107" name="T18"/>
                <a:gd fmla="*/ 114 h 136" name="T19"/>
                <a:gd fmla="*/ 87 w 107" name="T20"/>
                <a:gd fmla="*/ 123 h 136" name="T21"/>
                <a:gd fmla="*/ 104 w 107" name="T22"/>
                <a:gd fmla="*/ 66 h 136" name="T23"/>
                <a:gd fmla="*/ 91 w 107" name="T24"/>
                <a:gd fmla="*/ 25 h 136" name="T25"/>
                <a:gd fmla="*/ 50 w 107" name="T26"/>
                <a:gd fmla="*/ 17 h 136" name="T27"/>
                <a:gd fmla="*/ 49 w 107" name="T28"/>
                <a:gd fmla="*/ 13 h 136" name="T29"/>
                <a:gd fmla="*/ 48 w 107" name="T30"/>
                <a:gd fmla="*/ 12 h 136" name="T31"/>
                <a:gd fmla="*/ 48 w 107" name="T32"/>
                <a:gd fmla="*/ 11 h 136" name="T33"/>
                <a:gd fmla="*/ 50 w 107" name="T34"/>
                <a:gd fmla="*/ 17 h 136" name="T35"/>
                <a:gd fmla="*/ 96 w 107" name="T36"/>
                <a:gd fmla="*/ 81 h 136" name="T37"/>
                <a:gd fmla="*/ 85 w 107" name="T38"/>
                <a:gd fmla="*/ 116 h 136" name="T39"/>
                <a:gd fmla="*/ 56 w 107" name="T40"/>
                <a:gd fmla="*/ 111 h 136" name="T41"/>
                <a:gd fmla="*/ 53 w 107" name="T42"/>
                <a:gd fmla="*/ 108 h 136" name="T43"/>
                <a:gd fmla="*/ 48 w 107" name="T44"/>
                <a:gd fmla="*/ 112 h 136" name="T45"/>
                <a:gd fmla="*/ 36 w 107" name="T46"/>
                <a:gd fmla="*/ 120 h 136" name="T47"/>
                <a:gd fmla="*/ 20 w 107" name="T48"/>
                <a:gd fmla="*/ 107 h 136" name="T49"/>
                <a:gd fmla="*/ 12 w 107" name="T50"/>
                <a:gd fmla="*/ 88 h 136" name="T51"/>
                <a:gd fmla="*/ 10 w 107" name="T52"/>
                <a:gd fmla="*/ 52 h 136" name="T53"/>
                <a:gd fmla="*/ 43 w 107" name="T54"/>
                <a:gd fmla="*/ 46 h 136" name="T55"/>
                <a:gd fmla="*/ 43 w 107" name="T56"/>
                <a:gd fmla="*/ 47 h 136" name="T57"/>
                <a:gd fmla="*/ 52 w 107" name="T58"/>
                <a:gd fmla="*/ 52 h 136" name="T59"/>
                <a:gd fmla="*/ 53 w 107" name="T60"/>
                <a:gd fmla="*/ 50 h 136" name="T61"/>
                <a:gd fmla="*/ 48 w 107" name="T62"/>
                <a:gd fmla="*/ 45 h 136" name="T63"/>
                <a:gd fmla="*/ 48 w 107" name="T64"/>
                <a:gd fmla="*/ 45 h 136" name="T65"/>
                <a:gd fmla="*/ 51 w 107" name="T66"/>
                <a:gd fmla="*/ 45 h 136" name="T67"/>
                <a:gd fmla="*/ 94 w 107" name="T68"/>
                <a:gd fmla="*/ 32 h 136" name="T69"/>
                <a:gd fmla="*/ 96 w 107" name="T70"/>
                <a:gd fmla="*/ 8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107">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altLang="en-US" lang="zh-CN" sz="1400">
                <a:solidFill>
                  <a:srgbClr val="595959"/>
                </a:solidFill>
                <a:latin charset="-122" panose="020b0503020204020204" pitchFamily="34" typeface="微软雅黑"/>
                <a:ea charset="-122" panose="020b0503020204020204" pitchFamily="34" typeface="微软雅黑"/>
              </a:endParaRPr>
            </a:p>
          </p:txBody>
        </p:sp>
      </p:grpSp>
      <p:grpSp>
        <p:nvGrpSpPr>
          <p:cNvPr id="94" name="组合 93"/>
          <p:cNvGrpSpPr/>
          <p:nvPr/>
        </p:nvGrpSpPr>
        <p:grpSpPr>
          <a:xfrm>
            <a:off x="5238606" y="4512315"/>
            <a:ext cx="1836000" cy="1623044"/>
            <a:chOff x="5238606" y="4512315"/>
            <a:chExt cx="1836000" cy="1623044"/>
          </a:xfrm>
        </p:grpSpPr>
        <p:sp>
          <p:nvSpPr>
            <p:cNvPr id="95" name="Freeform 14"/>
            <p:cNvSpPr>
              <a:spLocks noChangeAspect="1"/>
            </p:cNvSpPr>
            <p:nvPr/>
          </p:nvSpPr>
          <p:spPr bwMode="auto">
            <a:xfrm>
              <a:off x="5238606" y="4512315"/>
              <a:ext cx="1836000" cy="1623044"/>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A6A6A6"/>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nvGrpSpPr>
            <p:cNvPr id="96" name="组合 94"/>
            <p:cNvGrpSpPr/>
            <p:nvPr/>
          </p:nvGrpSpPr>
          <p:grpSpPr>
            <a:xfrm>
              <a:off x="5757984" y="5130414"/>
              <a:ext cx="688023" cy="615497"/>
              <a:chOff x="4577745" y="4336117"/>
              <a:chExt cx="557229" cy="497597"/>
            </a:xfrm>
            <a:noFill/>
          </p:grpSpPr>
          <p:sp>
            <p:nvSpPr>
              <p:cNvPr id="97" name="任意多边形 96"/>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cap="rnd" w="25400">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8" name="任意多边形 97"/>
              <p:cNvSpPr/>
              <p:nvPr/>
            </p:nvSpPr>
            <p:spPr>
              <a:xfrm>
                <a:off x="4611083" y="4336117"/>
                <a:ext cx="514366" cy="483334"/>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cap="rnd" w="25400">
                <a:solidFill>
                  <a:srgbClr val="A6A6A6"/>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grpSp>
        <p:nvGrpSpPr>
          <p:cNvPr id="99" name="组合 98"/>
          <p:cNvGrpSpPr/>
          <p:nvPr/>
        </p:nvGrpSpPr>
        <p:grpSpPr>
          <a:xfrm>
            <a:off x="7965572" y="1849619"/>
            <a:ext cx="1836000" cy="1623044"/>
            <a:chOff x="7965572" y="1849619"/>
            <a:chExt cx="1836000" cy="1623044"/>
          </a:xfrm>
        </p:grpSpPr>
        <p:sp>
          <p:nvSpPr>
            <p:cNvPr id="100" name="Freeform 14"/>
            <p:cNvSpPr>
              <a:spLocks noChangeAspect="1"/>
            </p:cNvSpPr>
            <p:nvPr/>
          </p:nvSpPr>
          <p:spPr bwMode="auto">
            <a:xfrm>
              <a:off x="7965572" y="1849619"/>
              <a:ext cx="1836000" cy="1623044"/>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rgbClr val="70AD47"/>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184"/>
            <p:cNvSpPr>
              <a:spLocks noEditPoints="1"/>
            </p:cNvSpPr>
            <p:nvPr/>
          </p:nvSpPr>
          <p:spPr bwMode="auto">
            <a:xfrm>
              <a:off x="8483578" y="2400601"/>
              <a:ext cx="669037" cy="630331"/>
            </a:xfrm>
            <a:custGeom>
              <a:gdLst>
                <a:gd fmla="*/ 44 w 121" name="T0"/>
                <a:gd fmla="*/ 12 h 114" name="T1"/>
                <a:gd fmla="*/ 42 w 121" name="T2"/>
                <a:gd fmla="*/ 15 h 114" name="T3"/>
                <a:gd fmla="*/ 42 w 121" name="T4"/>
                <a:gd fmla="*/ 38 h 114" name="T5"/>
                <a:gd fmla="*/ 47 w 121" name="T6"/>
                <a:gd fmla="*/ 53 h 114" name="T7"/>
                <a:gd fmla="*/ 52 w 121" name="T8"/>
                <a:gd fmla="*/ 59 h 114" name="T9"/>
                <a:gd fmla="*/ 76 w 121" name="T10"/>
                <a:gd fmla="*/ 54 h 114" name="T11"/>
                <a:gd fmla="*/ 80 w 121" name="T12"/>
                <a:gd fmla="*/ 30 h 114" name="T13"/>
                <a:gd fmla="*/ 73 w 121" name="T14"/>
                <a:gd fmla="*/ 16 h 114" name="T15"/>
                <a:gd fmla="*/ 64 w 121" name="T16"/>
                <a:gd fmla="*/ 8 h 114" name="T17"/>
                <a:gd fmla="*/ 54 w 121" name="T18"/>
                <a:gd fmla="*/ 7 h 114" name="T19"/>
                <a:gd fmla="*/ 46 w 121" name="T20"/>
                <a:gd fmla="*/ 10 h 114" name="T21"/>
                <a:gd fmla="*/ 47 w 121" name="T22"/>
                <a:gd fmla="*/ 6 h 114" name="T23"/>
                <a:gd fmla="*/ 48 w 121" name="T24"/>
                <a:gd fmla="*/ 0 h 114" name="T25"/>
                <a:gd fmla="*/ 62 w 121" name="T26"/>
                <a:gd fmla="*/ 3 h 114" name="T27"/>
                <a:gd fmla="*/ 81 w 121" name="T28"/>
                <a:gd fmla="*/ 23 h 114" name="T29"/>
                <a:gd fmla="*/ 84 w 121" name="T30"/>
                <a:gd fmla="*/ 32 h 114" name="T31"/>
                <a:gd fmla="*/ 85 w 121" name="T32"/>
                <a:gd fmla="*/ 41 h 114" name="T33"/>
                <a:gd fmla="*/ 88 w 121" name="T34"/>
                <a:gd fmla="*/ 60 h 114" name="T35"/>
                <a:gd fmla="*/ 112 w 121" name="T36"/>
                <a:gd fmla="*/ 65 h 114" name="T37"/>
                <a:gd fmla="*/ 121 w 121" name="T38"/>
                <a:gd fmla="*/ 92 h 114" name="T39"/>
                <a:gd fmla="*/ 117 w 121" name="T40"/>
                <a:gd fmla="*/ 104 h 114" name="T41"/>
                <a:gd fmla="*/ 116 w 121" name="T42"/>
                <a:gd fmla="*/ 87 h 114" name="T43"/>
                <a:gd fmla="*/ 103 w 121" name="T44"/>
                <a:gd fmla="*/ 66 h 114" name="T45"/>
                <a:gd fmla="*/ 80 w 121" name="T46"/>
                <a:gd fmla="*/ 63 h 114" name="T47"/>
                <a:gd fmla="*/ 55 w 121" name="T48"/>
                <a:gd fmla="*/ 65 h 114" name="T49"/>
                <a:gd fmla="*/ 44 w 121" name="T50"/>
                <a:gd fmla="*/ 65 h 114" name="T51"/>
                <a:gd fmla="*/ 30 w 121" name="T52"/>
                <a:gd fmla="*/ 67 h 114" name="T53"/>
                <a:gd fmla="*/ 10 w 121" name="T54"/>
                <a:gd fmla="*/ 80 h 114" name="T55"/>
                <a:gd fmla="*/ 7 w 121" name="T56"/>
                <a:gd fmla="*/ 88 h 114" name="T57"/>
                <a:gd fmla="*/ 6 w 121" name="T58"/>
                <a:gd fmla="*/ 92 h 114" name="T59"/>
                <a:gd fmla="*/ 18 w 121" name="T60"/>
                <a:gd fmla="*/ 108 h 114" name="T61"/>
                <a:gd fmla="*/ 43 w 121" name="T62"/>
                <a:gd fmla="*/ 106 h 114" name="T63"/>
                <a:gd fmla="*/ 58 w 121" name="T64"/>
                <a:gd fmla="*/ 103 h 114" name="T65"/>
                <a:gd fmla="*/ 69 w 121" name="T66"/>
                <a:gd fmla="*/ 102 h 114" name="T67"/>
                <a:gd fmla="*/ 97 w 121" name="T68"/>
                <a:gd fmla="*/ 103 h 114" name="T69"/>
                <a:gd fmla="*/ 106 w 121" name="T70"/>
                <a:gd fmla="*/ 103 h 114" name="T71"/>
                <a:gd fmla="*/ 111 w 121" name="T72"/>
                <a:gd fmla="*/ 107 h 114" name="T73"/>
                <a:gd fmla="*/ 108 w 121" name="T74"/>
                <a:gd fmla="*/ 110 h 114" name="T75"/>
                <a:gd fmla="*/ 102 w 121" name="T76"/>
                <a:gd fmla="*/ 109 h 114" name="T77"/>
                <a:gd fmla="*/ 87 w 121" name="T78"/>
                <a:gd fmla="*/ 107 h 114" name="T79"/>
                <a:gd fmla="*/ 61 w 121" name="T80"/>
                <a:gd fmla="*/ 108 h 114" name="T81"/>
                <a:gd fmla="*/ 46 w 121" name="T82"/>
                <a:gd fmla="*/ 109 h 114" name="T83"/>
                <a:gd fmla="*/ 34 w 121" name="T84"/>
                <a:gd fmla="*/ 112 h 114" name="T85"/>
                <a:gd fmla="*/ 25 w 121" name="T86"/>
                <a:gd fmla="*/ 111 h 114" name="T87"/>
                <a:gd fmla="*/ 1 w 121" name="T88"/>
                <a:gd fmla="*/ 113 h 114" name="T89"/>
                <a:gd fmla="*/ 1 w 121" name="T90"/>
                <a:gd fmla="*/ 111 h 114" name="T91"/>
                <a:gd fmla="*/ 1 w 121" name="T92"/>
                <a:gd fmla="*/ 101 h 114" name="T93"/>
                <a:gd fmla="*/ 6 w 121" name="T94"/>
                <a:gd fmla="*/ 77 h 114" name="T95"/>
                <a:gd fmla="*/ 45 w 121" name="T96"/>
                <a:gd fmla="*/ 60 h 114" name="T97"/>
                <a:gd fmla="*/ 37 w 121" name="T98"/>
                <a:gd fmla="*/ 44 h 114" name="T99"/>
                <a:gd fmla="*/ 39 w 121" name="T100"/>
                <a:gd fmla="*/ 14 h 11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4" w="120">
                  <a:moveTo>
                    <a:pt x="46" y="6"/>
                  </a:moveTo>
                  <a:lnTo>
                    <a:pt x="45" y="8"/>
                  </a:lnTo>
                  <a:lnTo>
                    <a:pt x="44" y="12"/>
                  </a:lnTo>
                  <a:lnTo>
                    <a:pt x="44" y="15"/>
                  </a:lnTo>
                  <a:lnTo>
                    <a:pt x="43" y="15"/>
                  </a:lnTo>
                  <a:lnTo>
                    <a:pt x="42" y="15"/>
                  </a:lnTo>
                  <a:lnTo>
                    <a:pt x="42" y="14"/>
                  </a:lnTo>
                  <a:lnTo>
                    <a:pt x="42" y="27"/>
                  </a:lnTo>
                  <a:lnTo>
                    <a:pt x="42" y="38"/>
                  </a:lnTo>
                  <a:lnTo>
                    <a:pt x="44" y="49"/>
                  </a:lnTo>
                  <a:lnTo>
                    <a:pt x="46" y="51"/>
                  </a:lnTo>
                  <a:lnTo>
                    <a:pt x="47" y="53"/>
                  </a:lnTo>
                  <a:lnTo>
                    <a:pt x="49" y="55"/>
                  </a:lnTo>
                  <a:lnTo>
                    <a:pt x="50" y="58"/>
                  </a:lnTo>
                  <a:lnTo>
                    <a:pt x="52" y="59"/>
                  </a:lnTo>
                  <a:lnTo>
                    <a:pt x="61" y="60"/>
                  </a:lnTo>
                  <a:lnTo>
                    <a:pt x="70" y="58"/>
                  </a:lnTo>
                  <a:lnTo>
                    <a:pt x="76" y="54"/>
                  </a:lnTo>
                  <a:lnTo>
                    <a:pt x="80" y="48"/>
                  </a:lnTo>
                  <a:lnTo>
                    <a:pt x="81" y="39"/>
                  </a:lnTo>
                  <a:lnTo>
                    <a:pt x="80" y="30"/>
                  </a:lnTo>
                  <a:lnTo>
                    <a:pt x="78" y="22"/>
                  </a:lnTo>
                  <a:lnTo>
                    <a:pt x="75" y="19"/>
                  </a:lnTo>
                  <a:lnTo>
                    <a:pt x="73" y="16"/>
                  </a:lnTo>
                  <a:lnTo>
                    <a:pt x="70" y="14"/>
                  </a:lnTo>
                  <a:lnTo>
                    <a:pt x="68" y="11"/>
                  </a:lnTo>
                  <a:lnTo>
                    <a:pt x="64" y="8"/>
                  </a:lnTo>
                  <a:lnTo>
                    <a:pt x="61" y="7"/>
                  </a:lnTo>
                  <a:lnTo>
                    <a:pt x="58" y="7"/>
                  </a:lnTo>
                  <a:lnTo>
                    <a:pt x="54" y="7"/>
                  </a:lnTo>
                  <a:lnTo>
                    <a:pt x="50" y="8"/>
                  </a:lnTo>
                  <a:lnTo>
                    <a:pt x="46" y="11"/>
                  </a:lnTo>
                  <a:lnTo>
                    <a:pt x="46" y="10"/>
                  </a:lnTo>
                  <a:lnTo>
                    <a:pt x="46" y="8"/>
                  </a:lnTo>
                  <a:lnTo>
                    <a:pt x="46" y="7"/>
                  </a:lnTo>
                  <a:lnTo>
                    <a:pt x="47" y="6"/>
                  </a:lnTo>
                  <a:lnTo>
                    <a:pt x="47" y="6"/>
                  </a:lnTo>
                  <a:lnTo>
                    <a:pt x="46" y="6"/>
                  </a:lnTo>
                  <a:close/>
                  <a:moveTo>
                    <a:pt x="48" y="0"/>
                  </a:moveTo>
                  <a:lnTo>
                    <a:pt x="50" y="1"/>
                  </a:lnTo>
                  <a:lnTo>
                    <a:pt x="52" y="2"/>
                  </a:lnTo>
                  <a:lnTo>
                    <a:pt x="62" y="3"/>
                  </a:lnTo>
                  <a:lnTo>
                    <a:pt x="71" y="7"/>
                  </a:lnTo>
                  <a:lnTo>
                    <a:pt x="76" y="14"/>
                  </a:lnTo>
                  <a:lnTo>
                    <a:pt x="81" y="23"/>
                  </a:lnTo>
                  <a:lnTo>
                    <a:pt x="84" y="30"/>
                  </a:lnTo>
                  <a:lnTo>
                    <a:pt x="84" y="31"/>
                  </a:lnTo>
                  <a:lnTo>
                    <a:pt x="84" y="32"/>
                  </a:lnTo>
                  <a:lnTo>
                    <a:pt x="84" y="34"/>
                  </a:lnTo>
                  <a:lnTo>
                    <a:pt x="83" y="34"/>
                  </a:lnTo>
                  <a:lnTo>
                    <a:pt x="85" y="41"/>
                  </a:lnTo>
                  <a:lnTo>
                    <a:pt x="84" y="50"/>
                  </a:lnTo>
                  <a:lnTo>
                    <a:pt x="81" y="58"/>
                  </a:lnTo>
                  <a:lnTo>
                    <a:pt x="88" y="60"/>
                  </a:lnTo>
                  <a:lnTo>
                    <a:pt x="97" y="61"/>
                  </a:lnTo>
                  <a:lnTo>
                    <a:pt x="105" y="62"/>
                  </a:lnTo>
                  <a:lnTo>
                    <a:pt x="112" y="65"/>
                  </a:lnTo>
                  <a:lnTo>
                    <a:pt x="118" y="73"/>
                  </a:lnTo>
                  <a:lnTo>
                    <a:pt x="120" y="83"/>
                  </a:lnTo>
                  <a:lnTo>
                    <a:pt x="121" y="92"/>
                  </a:lnTo>
                  <a:lnTo>
                    <a:pt x="121" y="103"/>
                  </a:lnTo>
                  <a:lnTo>
                    <a:pt x="119" y="104"/>
                  </a:lnTo>
                  <a:lnTo>
                    <a:pt x="117" y="104"/>
                  </a:lnTo>
                  <a:lnTo>
                    <a:pt x="115" y="106"/>
                  </a:lnTo>
                  <a:lnTo>
                    <a:pt x="116" y="96"/>
                  </a:lnTo>
                  <a:lnTo>
                    <a:pt x="116" y="87"/>
                  </a:lnTo>
                  <a:lnTo>
                    <a:pt x="114" y="78"/>
                  </a:lnTo>
                  <a:lnTo>
                    <a:pt x="109" y="71"/>
                  </a:lnTo>
                  <a:lnTo>
                    <a:pt x="103" y="66"/>
                  </a:lnTo>
                  <a:lnTo>
                    <a:pt x="95" y="66"/>
                  </a:lnTo>
                  <a:lnTo>
                    <a:pt x="87" y="64"/>
                  </a:lnTo>
                  <a:lnTo>
                    <a:pt x="80" y="63"/>
                  </a:lnTo>
                  <a:lnTo>
                    <a:pt x="71" y="63"/>
                  </a:lnTo>
                  <a:lnTo>
                    <a:pt x="63" y="65"/>
                  </a:lnTo>
                  <a:lnTo>
                    <a:pt x="55" y="65"/>
                  </a:lnTo>
                  <a:lnTo>
                    <a:pt x="48" y="63"/>
                  </a:lnTo>
                  <a:lnTo>
                    <a:pt x="46" y="64"/>
                  </a:lnTo>
                  <a:lnTo>
                    <a:pt x="44" y="65"/>
                  </a:lnTo>
                  <a:lnTo>
                    <a:pt x="40" y="65"/>
                  </a:lnTo>
                  <a:lnTo>
                    <a:pt x="38" y="65"/>
                  </a:lnTo>
                  <a:lnTo>
                    <a:pt x="30" y="67"/>
                  </a:lnTo>
                  <a:lnTo>
                    <a:pt x="22" y="71"/>
                  </a:lnTo>
                  <a:lnTo>
                    <a:pt x="15" y="75"/>
                  </a:lnTo>
                  <a:lnTo>
                    <a:pt x="10" y="80"/>
                  </a:lnTo>
                  <a:lnTo>
                    <a:pt x="7" y="89"/>
                  </a:lnTo>
                  <a:lnTo>
                    <a:pt x="7" y="89"/>
                  </a:lnTo>
                  <a:lnTo>
                    <a:pt x="7" y="88"/>
                  </a:lnTo>
                  <a:lnTo>
                    <a:pt x="6" y="88"/>
                  </a:lnTo>
                  <a:lnTo>
                    <a:pt x="6" y="87"/>
                  </a:lnTo>
                  <a:lnTo>
                    <a:pt x="6" y="92"/>
                  </a:lnTo>
                  <a:lnTo>
                    <a:pt x="7" y="99"/>
                  </a:lnTo>
                  <a:lnTo>
                    <a:pt x="7" y="108"/>
                  </a:lnTo>
                  <a:lnTo>
                    <a:pt x="18" y="108"/>
                  </a:lnTo>
                  <a:lnTo>
                    <a:pt x="28" y="108"/>
                  </a:lnTo>
                  <a:lnTo>
                    <a:pt x="36" y="108"/>
                  </a:lnTo>
                  <a:lnTo>
                    <a:pt x="43" y="106"/>
                  </a:lnTo>
                  <a:lnTo>
                    <a:pt x="49" y="103"/>
                  </a:lnTo>
                  <a:lnTo>
                    <a:pt x="54" y="103"/>
                  </a:lnTo>
                  <a:lnTo>
                    <a:pt x="58" y="103"/>
                  </a:lnTo>
                  <a:lnTo>
                    <a:pt x="62" y="103"/>
                  </a:lnTo>
                  <a:lnTo>
                    <a:pt x="66" y="103"/>
                  </a:lnTo>
                  <a:lnTo>
                    <a:pt x="69" y="102"/>
                  </a:lnTo>
                  <a:lnTo>
                    <a:pt x="73" y="102"/>
                  </a:lnTo>
                  <a:lnTo>
                    <a:pt x="85" y="102"/>
                  </a:lnTo>
                  <a:lnTo>
                    <a:pt x="97" y="103"/>
                  </a:lnTo>
                  <a:lnTo>
                    <a:pt x="100" y="103"/>
                  </a:lnTo>
                  <a:lnTo>
                    <a:pt x="103" y="103"/>
                  </a:lnTo>
                  <a:lnTo>
                    <a:pt x="106" y="103"/>
                  </a:lnTo>
                  <a:lnTo>
                    <a:pt x="109" y="103"/>
                  </a:lnTo>
                  <a:lnTo>
                    <a:pt x="111" y="104"/>
                  </a:lnTo>
                  <a:lnTo>
                    <a:pt x="111" y="107"/>
                  </a:lnTo>
                  <a:lnTo>
                    <a:pt x="110" y="108"/>
                  </a:lnTo>
                  <a:lnTo>
                    <a:pt x="109" y="109"/>
                  </a:lnTo>
                  <a:lnTo>
                    <a:pt x="108" y="110"/>
                  </a:lnTo>
                  <a:lnTo>
                    <a:pt x="107" y="109"/>
                  </a:lnTo>
                  <a:lnTo>
                    <a:pt x="105" y="109"/>
                  </a:lnTo>
                  <a:lnTo>
                    <a:pt x="102" y="109"/>
                  </a:lnTo>
                  <a:lnTo>
                    <a:pt x="99" y="108"/>
                  </a:lnTo>
                  <a:lnTo>
                    <a:pt x="98" y="107"/>
                  </a:lnTo>
                  <a:lnTo>
                    <a:pt x="87" y="107"/>
                  </a:lnTo>
                  <a:lnTo>
                    <a:pt x="76" y="107"/>
                  </a:lnTo>
                  <a:lnTo>
                    <a:pt x="67" y="107"/>
                  </a:lnTo>
                  <a:lnTo>
                    <a:pt x="61" y="108"/>
                  </a:lnTo>
                  <a:lnTo>
                    <a:pt x="56" y="108"/>
                  </a:lnTo>
                  <a:lnTo>
                    <a:pt x="50" y="108"/>
                  </a:lnTo>
                  <a:lnTo>
                    <a:pt x="46" y="109"/>
                  </a:lnTo>
                  <a:lnTo>
                    <a:pt x="43" y="110"/>
                  </a:lnTo>
                  <a:lnTo>
                    <a:pt x="38" y="111"/>
                  </a:lnTo>
                  <a:lnTo>
                    <a:pt x="34" y="112"/>
                  </a:lnTo>
                  <a:lnTo>
                    <a:pt x="31" y="112"/>
                  </a:lnTo>
                  <a:lnTo>
                    <a:pt x="27" y="112"/>
                  </a:lnTo>
                  <a:lnTo>
                    <a:pt x="25" y="111"/>
                  </a:lnTo>
                  <a:lnTo>
                    <a:pt x="13" y="112"/>
                  </a:lnTo>
                  <a:lnTo>
                    <a:pt x="1" y="114"/>
                  </a:lnTo>
                  <a:lnTo>
                    <a:pt x="1" y="113"/>
                  </a:lnTo>
                  <a:lnTo>
                    <a:pt x="1" y="113"/>
                  </a:lnTo>
                  <a:lnTo>
                    <a:pt x="1" y="112"/>
                  </a:lnTo>
                  <a:lnTo>
                    <a:pt x="1" y="111"/>
                  </a:lnTo>
                  <a:lnTo>
                    <a:pt x="0" y="110"/>
                  </a:lnTo>
                  <a:lnTo>
                    <a:pt x="0" y="109"/>
                  </a:lnTo>
                  <a:lnTo>
                    <a:pt x="1" y="101"/>
                  </a:lnTo>
                  <a:lnTo>
                    <a:pt x="2" y="92"/>
                  </a:lnTo>
                  <a:lnTo>
                    <a:pt x="3" y="84"/>
                  </a:lnTo>
                  <a:lnTo>
                    <a:pt x="6" y="77"/>
                  </a:lnTo>
                  <a:lnTo>
                    <a:pt x="18" y="68"/>
                  </a:lnTo>
                  <a:lnTo>
                    <a:pt x="31" y="63"/>
                  </a:lnTo>
                  <a:lnTo>
                    <a:pt x="45" y="60"/>
                  </a:lnTo>
                  <a:lnTo>
                    <a:pt x="43" y="55"/>
                  </a:lnTo>
                  <a:lnTo>
                    <a:pt x="40" y="50"/>
                  </a:lnTo>
                  <a:lnTo>
                    <a:pt x="37" y="44"/>
                  </a:lnTo>
                  <a:lnTo>
                    <a:pt x="37" y="35"/>
                  </a:lnTo>
                  <a:lnTo>
                    <a:pt x="37" y="24"/>
                  </a:lnTo>
                  <a:lnTo>
                    <a:pt x="39" y="14"/>
                  </a:lnTo>
                  <a:lnTo>
                    <a:pt x="42" y="6"/>
                  </a:lnTo>
                  <a:lnTo>
                    <a:pt x="48" y="0"/>
                  </a:lnTo>
                  <a:close/>
                </a:path>
              </a:pathLst>
            </a:custGeom>
            <a:solidFill>
              <a:srgbClr val="70AD47"/>
            </a:solidFill>
            <a:ln w="0">
              <a:noFill/>
              <a:prstDash val="solid"/>
              <a:round/>
            </a:ln>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2" name="文本框 101"/>
          <p:cNvSpPr txBox="1"/>
          <p:nvPr/>
        </p:nvSpPr>
        <p:spPr>
          <a:xfrm>
            <a:off x="801029" y="2466033"/>
            <a:ext cx="1554480" cy="640080"/>
          </a:xfrm>
          <a:prstGeom prst="rect">
            <a:avLst/>
          </a:prstGeom>
          <a:noFill/>
          <a:effectLst/>
        </p:spPr>
        <p:txBody>
          <a:bodyPr rtlCol="0" wrap="none">
            <a:spAutoFit/>
          </a:bodyPr>
          <a:lstStyle/>
          <a:p>
            <a:r>
              <a:rPr altLang="en-US" b="1" lang="zh-CN" smtClean="0" sz="3600">
                <a:solidFill>
                  <a:srgbClr val="F7B63E"/>
                </a:solidFill>
                <a:latin charset="-122" panose="02010509060101010101" pitchFamily="49" typeface="幼圆"/>
                <a:ea charset="-122" panose="02010509060101010101" pitchFamily="49" typeface="幼圆"/>
                <a:cs charset="0" panose="02020503030404060203" pitchFamily="18" typeface="Kartika"/>
              </a:rPr>
              <a:t>标题一</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3" name="文本框 102"/>
          <p:cNvSpPr txBox="1"/>
          <p:nvPr/>
        </p:nvSpPr>
        <p:spPr>
          <a:xfrm>
            <a:off x="9670622" y="2400601"/>
            <a:ext cx="1554480" cy="640080"/>
          </a:xfrm>
          <a:prstGeom prst="rect">
            <a:avLst/>
          </a:prstGeom>
          <a:noFill/>
          <a:effectLst/>
        </p:spPr>
        <p:txBody>
          <a:bodyPr rtlCol="0" wrap="none">
            <a:spAutoFit/>
          </a:bodyPr>
          <a:lstStyle/>
          <a:p>
            <a:r>
              <a:rPr altLang="en-US" b="1" lang="zh-CN" smtClean="0" sz="3600">
                <a:solidFill>
                  <a:srgbClr val="70AD47"/>
                </a:solidFill>
                <a:latin charset="-122" panose="02010509060101010101" pitchFamily="49" typeface="幼圆"/>
                <a:ea charset="-122" panose="02010509060101010101" pitchFamily="49" typeface="幼圆"/>
                <a:cs charset="0" panose="02020503030404060203" pitchFamily="18" typeface="Kartika"/>
              </a:rPr>
              <a:t>标题五</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4" name="文本框 103"/>
          <p:cNvSpPr txBox="1"/>
          <p:nvPr/>
        </p:nvSpPr>
        <p:spPr>
          <a:xfrm>
            <a:off x="8883572" y="4550387"/>
            <a:ext cx="1554480" cy="640080"/>
          </a:xfrm>
          <a:prstGeom prst="rect">
            <a:avLst/>
          </a:prstGeom>
          <a:noFill/>
          <a:effectLst/>
        </p:spPr>
        <p:txBody>
          <a:bodyPr rtlCol="0" wrap="none">
            <a:spAutoFit/>
          </a:bodyPr>
          <a:lstStyle/>
          <a:p>
            <a:r>
              <a:rPr altLang="en-US" b="1" lang="zh-CN" smtClean="0" sz="3600">
                <a:solidFill>
                  <a:srgbClr val="76AADB"/>
                </a:solidFill>
                <a:latin charset="-122" panose="02010509060101010101" pitchFamily="49" typeface="幼圆"/>
                <a:ea charset="-122" panose="02010509060101010101" pitchFamily="49" typeface="幼圆"/>
                <a:cs charset="0" panose="02020503030404060203" pitchFamily="18" typeface="Kartika"/>
              </a:rPr>
              <a:t>标题四</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5" name="文本框 104"/>
          <p:cNvSpPr txBox="1"/>
          <p:nvPr/>
        </p:nvSpPr>
        <p:spPr>
          <a:xfrm>
            <a:off x="1745488" y="4532076"/>
            <a:ext cx="1554480" cy="640080"/>
          </a:xfrm>
          <a:prstGeom prst="rect">
            <a:avLst/>
          </a:prstGeom>
          <a:noFill/>
          <a:effectLst/>
        </p:spPr>
        <p:txBody>
          <a:bodyPr rtlCol="0" wrap="none">
            <a:spAutoFit/>
          </a:bodyPr>
          <a:lstStyle/>
          <a:p>
            <a:r>
              <a:rPr altLang="en-US" b="1" lang="zh-CN" smtClean="0" sz="3600">
                <a:solidFill>
                  <a:srgbClr val="FF3E3E"/>
                </a:solidFill>
                <a:latin charset="-122" panose="02010509060101010101" pitchFamily="49" typeface="幼圆"/>
                <a:ea charset="-122" panose="02010509060101010101" pitchFamily="49" typeface="幼圆"/>
                <a:cs charset="0" panose="02020503030404060203" pitchFamily="18" typeface="Kartika"/>
              </a:rPr>
              <a:t>标题二</a:t>
            </a:r>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6" name="文本框 105"/>
          <p:cNvSpPr txBox="1"/>
          <p:nvPr/>
        </p:nvSpPr>
        <p:spPr>
          <a:xfrm>
            <a:off x="5385471" y="6114211"/>
            <a:ext cx="1554480" cy="640080"/>
          </a:xfrm>
          <a:prstGeom prst="rect">
            <a:avLst/>
          </a:prstGeom>
          <a:noFill/>
          <a:effectLst/>
        </p:spPr>
        <p:txBody>
          <a:bodyPr rtlCol="0" wrap="none">
            <a:spAutoFit/>
          </a:bodyPr>
          <a:lstStyle/>
          <a:p>
            <a:r>
              <a:rPr altLang="en-US" b="1" lang="zh-CN" smtClean="0" sz="3600">
                <a:solidFill>
                  <a:srgbClr val="A6A6A6"/>
                </a:solidFill>
                <a:latin charset="-122" panose="02010509060101010101" pitchFamily="49" typeface="幼圆"/>
                <a:ea charset="-122" panose="02010509060101010101" pitchFamily="49" typeface="幼圆"/>
                <a:cs charset="0" panose="02020503030404060203" pitchFamily="18" typeface="Kartika"/>
              </a:rPr>
              <a:t>标题三</a:t>
            </a:r>
          </a:p>
        </p:txBody>
      </p:sp>
      <p:grpSp>
        <p:nvGrpSpPr>
          <p:cNvPr id="107" name="组合 106"/>
          <p:cNvGrpSpPr/>
          <p:nvPr/>
        </p:nvGrpSpPr>
        <p:grpSpPr>
          <a:xfrm>
            <a:off x="5009916" y="1568236"/>
            <a:ext cx="2293380" cy="2027371"/>
            <a:chOff x="5009916" y="1568236"/>
            <a:chExt cx="2293380" cy="2027371"/>
          </a:xfrm>
        </p:grpSpPr>
        <p:sp>
          <p:nvSpPr>
            <p:cNvPr id="108" name="Freeform 14"/>
            <p:cNvSpPr/>
            <p:nvPr/>
          </p:nvSpPr>
          <p:spPr bwMode="auto">
            <a:xfrm>
              <a:off x="5009916" y="1568236"/>
              <a:ext cx="2293380" cy="2027371"/>
            </a:xfrm>
            <a:custGeom>
              <a:gdLst>
                <a:gd fmla="*/ 29 w 103" name="T0"/>
                <a:gd fmla="*/ 22 h 91" name="T1"/>
                <a:gd fmla="*/ 27 w 103" name="T2"/>
                <a:gd fmla="*/ 78 h 91" name="T3"/>
                <a:gd fmla="*/ 76 w 103" name="T4"/>
                <a:gd fmla="*/ 72 h 91" name="T5"/>
                <a:gd fmla="*/ 25 w 103" name="T6"/>
                <a:gd fmla="*/ 25 h 91" name="T7"/>
                <a:gd fmla="*/ 23 w 103" name="T8"/>
                <a:gd fmla="*/ 75 h 91" name="T9"/>
                <a:gd fmla="*/ 71 w 103" name="T10"/>
                <a:gd fmla="*/ 80 h 91" name="T11"/>
                <a:gd fmla="*/ 42 w 103" name="T12"/>
                <a:gd fmla="*/ 17 h 91" name="T13"/>
                <a:gd fmla="*/ 31 w 103" name="T14"/>
                <a:gd fmla="*/ 83 h 91" name="T15"/>
                <a:gd fmla="*/ 85 w 103" name="T16"/>
                <a:gd fmla="*/ 45 h 91" name="T17"/>
                <a:gd fmla="*/ 17 w 103" name="T18"/>
                <a:gd fmla="*/ 32 h 91" name="T19"/>
                <a:gd fmla="*/ 23 w 103" name="T20"/>
                <a:gd fmla="*/ 77 h 91" name="T21"/>
                <a:gd fmla="*/ 76 w 103" name="T22"/>
                <a:gd fmla="*/ 76 h 91" name="T23"/>
                <a:gd fmla="*/ 35 w 103" name="T24"/>
                <a:gd fmla="*/ 21 h 91" name="T25"/>
                <a:gd fmla="*/ 27 w 103" name="T26"/>
                <a:gd fmla="*/ 26 h 9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91" w="103">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cap="rnd" w="23813">
              <a:solidFill>
                <a:schemeClr val="tx1">
                  <a:lumMod val="75000"/>
                  <a:lumOff val="25000"/>
                </a:schemeClr>
              </a:solidFill>
              <a:prstDash val="solid"/>
              <a:round/>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ADDCB4FC824F904E0D83D989474D2C72C21C19999FBBACD7FA81DBC650697183C998B58960BA5FD542E56B4FBC2C958F" id="109" name="文本框 108"/>
            <p:cNvSpPr txBox="1"/>
            <p:nvPr/>
          </p:nvSpPr>
          <p:spPr>
            <a:xfrm>
              <a:off x="5354482" y="2339046"/>
              <a:ext cx="1452880" cy="701040"/>
            </a:xfrm>
            <a:prstGeom prst="rect">
              <a:avLst/>
            </a:prstGeom>
            <a:noFill/>
            <a:effectLst/>
          </p:spPr>
          <p:txBody>
            <a:bodyPr rtlCol="0" wrap="none">
              <a:spAutoFit/>
            </a:bodyPr>
            <a:lstStyle/>
            <a:p>
              <a:r>
                <a:rPr altLang="en-US" b="1" lang="zh-CN" smtClean="0" sz="4000">
                  <a:solidFill>
                    <a:schemeClr val="tx1">
                      <a:lumMod val="85000"/>
                      <a:lumOff val="15000"/>
                    </a:schemeClr>
                  </a:solidFill>
                  <a:latin charset="-122" panose="02010509060101010101" pitchFamily="49" typeface="幼圆"/>
                  <a:ea charset="-122" panose="02010509060101010101" pitchFamily="49" typeface="幼圆"/>
                  <a:cs charset="0" panose="02020503030404060203" pitchFamily="18" typeface="Kartika"/>
                </a:rPr>
                <a:t>标 题</a:t>
              </a:r>
            </a:p>
          </p:txBody>
        </p:sp>
      </p:grpSp>
    </p:spTree>
    <p:extLst>
      <p:ext uri="{BB962C8B-B14F-4D97-AF65-F5344CB8AC3E}">
        <p14:creationId val="27739854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3" presetSubtype="32">
                                  <p:stCondLst>
                                    <p:cond delay="0"/>
                                  </p:stCondLst>
                                  <p:childTnLst>
                                    <p:set>
                                      <p:cBhvr>
                                        <p:cTn dur="1" fill="hold" id="6">
                                          <p:stCondLst>
                                            <p:cond delay="0"/>
                                          </p:stCondLst>
                                        </p:cTn>
                                        <p:tgtEl>
                                          <p:spTgt spid="107"/>
                                        </p:tgtEl>
                                        <p:attrNameLst>
                                          <p:attrName>style.visibility</p:attrName>
                                        </p:attrNameLst>
                                      </p:cBhvr>
                                      <p:to>
                                        <p:strVal val="visible"/>
                                      </p:to>
                                    </p:set>
                                    <p:anim calcmode="lin" valueType="num">
                                      <p:cBhvr>
                                        <p:cTn dur="750" fill="hold" id="7"/>
                                        <p:tgtEl>
                                          <p:spTgt spid="107"/>
                                        </p:tgtEl>
                                        <p:attrNameLst>
                                          <p:attrName>ppt_w</p:attrName>
                                        </p:attrNameLst>
                                      </p:cBhvr>
                                      <p:tavLst>
                                        <p:tav tm="0">
                                          <p:val>
                                            <p:strVal val="4*#ppt_w"/>
                                          </p:val>
                                        </p:tav>
                                        <p:tav tm="100000">
                                          <p:val>
                                            <p:strVal val="#ppt_w"/>
                                          </p:val>
                                        </p:tav>
                                      </p:tavLst>
                                    </p:anim>
                                    <p:anim calcmode="lin" valueType="num">
                                      <p:cBhvr>
                                        <p:cTn dur="750" fill="hold" id="8"/>
                                        <p:tgtEl>
                                          <p:spTgt spid="107"/>
                                        </p:tgtEl>
                                        <p:attrNameLst>
                                          <p:attrName>ppt_h</p:attrName>
                                        </p:attrNameLst>
                                      </p:cBhvr>
                                      <p:tavLst>
                                        <p:tav tm="0">
                                          <p:val>
                                            <p:strVal val="4*#ppt_h"/>
                                          </p:val>
                                        </p:tav>
                                        <p:tav tm="100000">
                                          <p:val>
                                            <p:strVal val="#ppt_h"/>
                                          </p:val>
                                        </p:tav>
                                      </p:tavLst>
                                    </p:anim>
                                  </p:childTnLst>
                                </p:cTn>
                              </p:par>
                            </p:childTnLst>
                          </p:cTn>
                        </p:par>
                        <p:par>
                          <p:cTn fill="hold" id="9" nodeType="afterGroup">
                            <p:stCondLst>
                              <p:cond delay="750"/>
                            </p:stCondLst>
                            <p:childTnLst>
                              <p:par>
                                <p:cTn fill="hold" id="10" nodeType="afterEffect" presetClass="emph" presetID="26" presetSubtype="0">
                                  <p:stCondLst>
                                    <p:cond delay="0"/>
                                  </p:stCondLst>
                                  <p:childTnLst>
                                    <p:animEffect filter="fade" transition="out">
                                      <p:cBhvr>
                                        <p:cTn dur="500" id="11" tmFilter="0, 0; .2, .5; .8, .5; 1, 0"/>
                                        <p:tgtEl>
                                          <p:spTgt spid="107"/>
                                        </p:tgtEl>
                                      </p:cBhvr>
                                    </p:animEffect>
                                    <p:animScale>
                                      <p:cBhvr>
                                        <p:cTn autoRev="1" dur="250" fill="hold" id="12"/>
                                        <p:tgtEl>
                                          <p:spTgt spid="107"/>
                                        </p:tgtEl>
                                      </p:cBhvr>
                                      <p:by x="105000" y="105000"/>
                                    </p:animScale>
                                  </p:childTnLst>
                                </p:cTn>
                              </p:par>
                            </p:childTnLst>
                          </p:cTn>
                        </p:par>
                        <p:par>
                          <p:cTn fill="hold" id="13" nodeType="afterGroup">
                            <p:stCondLst>
                              <p:cond delay="1250"/>
                            </p:stCondLst>
                            <p:childTnLst>
                              <p:par>
                                <p:cTn fill="hold" id="14" nodeType="afterEffect" presetClass="entr" presetID="22" presetSubtype="2">
                                  <p:stCondLst>
                                    <p:cond delay="0"/>
                                  </p:stCondLst>
                                  <p:childTnLst>
                                    <p:set>
                                      <p:cBhvr>
                                        <p:cTn dur="1" fill="hold" id="15">
                                          <p:stCondLst>
                                            <p:cond delay="0"/>
                                          </p:stCondLst>
                                        </p:cTn>
                                        <p:tgtEl>
                                          <p:spTgt spid="43"/>
                                        </p:tgtEl>
                                        <p:attrNameLst>
                                          <p:attrName>style.visibility</p:attrName>
                                        </p:attrNameLst>
                                      </p:cBhvr>
                                      <p:to>
                                        <p:strVal val="visible"/>
                                      </p:to>
                                    </p:set>
                                    <p:animEffect filter="wipe(right)" transition="in">
                                      <p:cBhvr>
                                        <p:cTn dur="500" id="16"/>
                                        <p:tgtEl>
                                          <p:spTgt spid="43"/>
                                        </p:tgtEl>
                                      </p:cBhvr>
                                    </p:animEffect>
                                  </p:childTnLst>
                                </p:cTn>
                              </p:par>
                              <p:par>
                                <p:cTn fill="hold" id="17" nodeType="withEffect" presetClass="entr" presetID="22" presetSubtype="1">
                                  <p:stCondLst>
                                    <p:cond delay="0"/>
                                  </p:stCondLst>
                                  <p:childTnLst>
                                    <p:set>
                                      <p:cBhvr>
                                        <p:cTn dur="1" fill="hold" id="18">
                                          <p:stCondLst>
                                            <p:cond delay="0"/>
                                          </p:stCondLst>
                                        </p:cTn>
                                        <p:tgtEl>
                                          <p:spTgt spid="40"/>
                                        </p:tgtEl>
                                        <p:attrNameLst>
                                          <p:attrName>style.visibility</p:attrName>
                                        </p:attrNameLst>
                                      </p:cBhvr>
                                      <p:to>
                                        <p:strVal val="visible"/>
                                      </p:to>
                                    </p:set>
                                    <p:animEffect filter="wipe(up)" transition="in">
                                      <p:cBhvr>
                                        <p:cTn dur="500" id="19"/>
                                        <p:tgtEl>
                                          <p:spTgt spid="40"/>
                                        </p:tgtEl>
                                      </p:cBhvr>
                                    </p:animEffect>
                                  </p:childTnLst>
                                </p:cTn>
                              </p:par>
                              <p:par>
                                <p:cTn fill="hold" id="20" nodeType="withEffect" presetClass="entr" presetID="22" presetSubtype="1">
                                  <p:stCondLst>
                                    <p:cond delay="0"/>
                                  </p:stCondLst>
                                  <p:childTnLst>
                                    <p:set>
                                      <p:cBhvr>
                                        <p:cTn dur="1" fill="hold" id="21">
                                          <p:stCondLst>
                                            <p:cond delay="0"/>
                                          </p:stCondLst>
                                        </p:cTn>
                                        <p:tgtEl>
                                          <p:spTgt spid="37"/>
                                        </p:tgtEl>
                                        <p:attrNameLst>
                                          <p:attrName>style.visibility</p:attrName>
                                        </p:attrNameLst>
                                      </p:cBhvr>
                                      <p:to>
                                        <p:strVal val="visible"/>
                                      </p:to>
                                    </p:set>
                                    <p:animEffect filter="wipe(up)" transition="in">
                                      <p:cBhvr>
                                        <p:cTn dur="500" id="22"/>
                                        <p:tgtEl>
                                          <p:spTgt spid="37"/>
                                        </p:tgtEl>
                                      </p:cBhvr>
                                    </p:animEffect>
                                  </p:childTnLst>
                                </p:cTn>
                              </p:par>
                              <p:par>
                                <p:cTn fill="hold" id="23" nodeType="withEffect" presetClass="entr" presetID="22" presetSubtype="1">
                                  <p:stCondLst>
                                    <p:cond delay="0"/>
                                  </p:stCondLst>
                                  <p:childTnLst>
                                    <p:set>
                                      <p:cBhvr>
                                        <p:cTn dur="1" fill="hold" id="24">
                                          <p:stCondLst>
                                            <p:cond delay="0"/>
                                          </p:stCondLst>
                                        </p:cTn>
                                        <p:tgtEl>
                                          <p:spTgt spid="34"/>
                                        </p:tgtEl>
                                        <p:attrNameLst>
                                          <p:attrName>style.visibility</p:attrName>
                                        </p:attrNameLst>
                                      </p:cBhvr>
                                      <p:to>
                                        <p:strVal val="visible"/>
                                      </p:to>
                                    </p:set>
                                    <p:animEffect filter="wipe(up)" transition="in">
                                      <p:cBhvr>
                                        <p:cTn dur="500" id="25"/>
                                        <p:tgtEl>
                                          <p:spTgt spid="34"/>
                                        </p:tgtEl>
                                      </p:cBhvr>
                                    </p:animEffect>
                                  </p:childTnLst>
                                </p:cTn>
                              </p:par>
                              <p:par>
                                <p:cTn fill="hold" id="26" nodeType="withEffect" presetClass="entr" presetID="22" presetSubtype="8">
                                  <p:stCondLst>
                                    <p:cond delay="0"/>
                                  </p:stCondLst>
                                  <p:childTnLst>
                                    <p:set>
                                      <p:cBhvr>
                                        <p:cTn dur="1" fill="hold" id="27">
                                          <p:stCondLst>
                                            <p:cond delay="0"/>
                                          </p:stCondLst>
                                        </p:cTn>
                                        <p:tgtEl>
                                          <p:spTgt spid="31"/>
                                        </p:tgtEl>
                                        <p:attrNameLst>
                                          <p:attrName>style.visibility</p:attrName>
                                        </p:attrNameLst>
                                      </p:cBhvr>
                                      <p:to>
                                        <p:strVal val="visible"/>
                                      </p:to>
                                    </p:set>
                                    <p:animEffect filter="wipe(left)" transition="in">
                                      <p:cBhvr>
                                        <p:cTn dur="500" id="28"/>
                                        <p:tgtEl>
                                          <p:spTgt spid="31"/>
                                        </p:tgtEl>
                                      </p:cBhvr>
                                    </p:animEffect>
                                  </p:childTnLst>
                                </p:cTn>
                              </p:par>
                            </p:childTnLst>
                          </p:cTn>
                        </p:par>
                        <p:par>
                          <p:cTn fill="hold" id="29" nodeType="afterGroup">
                            <p:stCondLst>
                              <p:cond delay="1750"/>
                            </p:stCondLst>
                            <p:childTnLst>
                              <p:par>
                                <p:cTn decel="36000" fill="hold" id="30" nodeType="afterEffect" presetClass="entr" presetID="2" presetSubtype="8">
                                  <p:stCondLst>
                                    <p:cond delay="0"/>
                                  </p:stCondLst>
                                  <p:childTnLst>
                                    <p:set>
                                      <p:cBhvr>
                                        <p:cTn dur="1" fill="hold" id="31">
                                          <p:stCondLst>
                                            <p:cond delay="0"/>
                                          </p:stCondLst>
                                        </p:cTn>
                                        <p:tgtEl>
                                          <p:spTgt spid="46"/>
                                        </p:tgtEl>
                                        <p:attrNameLst>
                                          <p:attrName>style.visibility</p:attrName>
                                        </p:attrNameLst>
                                      </p:cBhvr>
                                      <p:to>
                                        <p:strVal val="visible"/>
                                      </p:to>
                                    </p:set>
                                    <p:anim calcmode="lin" valueType="num">
                                      <p:cBhvr additive="base">
                                        <p:cTn dur="750" fill="hold" id="32"/>
                                        <p:tgtEl>
                                          <p:spTgt spid="46"/>
                                        </p:tgtEl>
                                        <p:attrNameLst>
                                          <p:attrName>ppt_x</p:attrName>
                                        </p:attrNameLst>
                                      </p:cBhvr>
                                      <p:tavLst>
                                        <p:tav tm="0">
                                          <p:val>
                                            <p:strVal val="0-#ppt_w/2"/>
                                          </p:val>
                                        </p:tav>
                                        <p:tav tm="100000">
                                          <p:val>
                                            <p:strVal val="#ppt_x"/>
                                          </p:val>
                                        </p:tav>
                                      </p:tavLst>
                                    </p:anim>
                                    <p:anim calcmode="lin" valueType="num">
                                      <p:cBhvr additive="base">
                                        <p:cTn dur="750" fill="hold" id="33"/>
                                        <p:tgtEl>
                                          <p:spTgt spid="46"/>
                                        </p:tgtEl>
                                        <p:attrNameLst>
                                          <p:attrName>ppt_y</p:attrName>
                                        </p:attrNameLst>
                                      </p:cBhvr>
                                      <p:tavLst>
                                        <p:tav tm="0">
                                          <p:val>
                                            <p:strVal val="#ppt_y"/>
                                          </p:val>
                                        </p:tav>
                                        <p:tav tm="100000">
                                          <p:val>
                                            <p:strVal val="#ppt_y"/>
                                          </p:val>
                                        </p:tav>
                                      </p:tavLst>
                                    </p:anim>
                                  </p:childTnLst>
                                </p:cTn>
                              </p:par>
                              <p:par>
                                <p:cTn decel="36000" fill="hold" id="34" nodeType="withEffect" presetClass="entr" presetID="2" presetSubtype="12">
                                  <p:stCondLst>
                                    <p:cond delay="0"/>
                                  </p:stCondLst>
                                  <p:childTnLst>
                                    <p:set>
                                      <p:cBhvr>
                                        <p:cTn dur="1" fill="hold" id="35">
                                          <p:stCondLst>
                                            <p:cond delay="0"/>
                                          </p:stCondLst>
                                        </p:cTn>
                                        <p:tgtEl>
                                          <p:spTgt spid="81"/>
                                        </p:tgtEl>
                                        <p:attrNameLst>
                                          <p:attrName>style.visibility</p:attrName>
                                        </p:attrNameLst>
                                      </p:cBhvr>
                                      <p:to>
                                        <p:strVal val="visible"/>
                                      </p:to>
                                    </p:set>
                                    <p:anim calcmode="lin" valueType="num">
                                      <p:cBhvr additive="base">
                                        <p:cTn dur="750" fill="hold" id="36"/>
                                        <p:tgtEl>
                                          <p:spTgt spid="81"/>
                                        </p:tgtEl>
                                        <p:attrNameLst>
                                          <p:attrName>ppt_x</p:attrName>
                                        </p:attrNameLst>
                                      </p:cBhvr>
                                      <p:tavLst>
                                        <p:tav tm="0">
                                          <p:val>
                                            <p:strVal val="0-#ppt_w/2"/>
                                          </p:val>
                                        </p:tav>
                                        <p:tav tm="100000">
                                          <p:val>
                                            <p:strVal val="#ppt_x"/>
                                          </p:val>
                                        </p:tav>
                                      </p:tavLst>
                                    </p:anim>
                                    <p:anim calcmode="lin" valueType="num">
                                      <p:cBhvr additive="base">
                                        <p:cTn dur="750" fill="hold" id="37"/>
                                        <p:tgtEl>
                                          <p:spTgt spid="81"/>
                                        </p:tgtEl>
                                        <p:attrNameLst>
                                          <p:attrName>ppt_y</p:attrName>
                                        </p:attrNameLst>
                                      </p:cBhvr>
                                      <p:tavLst>
                                        <p:tav tm="0">
                                          <p:val>
                                            <p:strVal val="1+#ppt_h/2"/>
                                          </p:val>
                                        </p:tav>
                                        <p:tav tm="100000">
                                          <p:val>
                                            <p:strVal val="#ppt_y"/>
                                          </p:val>
                                        </p:tav>
                                      </p:tavLst>
                                    </p:anim>
                                  </p:childTnLst>
                                </p:cTn>
                              </p:par>
                              <p:par>
                                <p:cTn decel="36000" fill="hold" id="38" nodeType="withEffect" presetClass="entr" presetID="2" presetSubtype="4">
                                  <p:stCondLst>
                                    <p:cond delay="0"/>
                                  </p:stCondLst>
                                  <p:childTnLst>
                                    <p:set>
                                      <p:cBhvr>
                                        <p:cTn dur="1" fill="hold" id="39">
                                          <p:stCondLst>
                                            <p:cond delay="0"/>
                                          </p:stCondLst>
                                        </p:cTn>
                                        <p:tgtEl>
                                          <p:spTgt spid="94"/>
                                        </p:tgtEl>
                                        <p:attrNameLst>
                                          <p:attrName>style.visibility</p:attrName>
                                        </p:attrNameLst>
                                      </p:cBhvr>
                                      <p:to>
                                        <p:strVal val="visible"/>
                                      </p:to>
                                    </p:set>
                                    <p:anim calcmode="lin" valueType="num">
                                      <p:cBhvr additive="base">
                                        <p:cTn dur="750" fill="hold" id="40"/>
                                        <p:tgtEl>
                                          <p:spTgt spid="94"/>
                                        </p:tgtEl>
                                        <p:attrNameLst>
                                          <p:attrName>ppt_x</p:attrName>
                                        </p:attrNameLst>
                                      </p:cBhvr>
                                      <p:tavLst>
                                        <p:tav tm="0">
                                          <p:val>
                                            <p:strVal val="#ppt_x"/>
                                          </p:val>
                                        </p:tav>
                                        <p:tav tm="100000">
                                          <p:val>
                                            <p:strVal val="#ppt_x"/>
                                          </p:val>
                                        </p:tav>
                                      </p:tavLst>
                                    </p:anim>
                                    <p:anim calcmode="lin" valueType="num">
                                      <p:cBhvr additive="base">
                                        <p:cTn dur="750" fill="hold" id="41"/>
                                        <p:tgtEl>
                                          <p:spTgt spid="94"/>
                                        </p:tgtEl>
                                        <p:attrNameLst>
                                          <p:attrName>ppt_y</p:attrName>
                                        </p:attrNameLst>
                                      </p:cBhvr>
                                      <p:tavLst>
                                        <p:tav tm="0">
                                          <p:val>
                                            <p:strVal val="1+#ppt_h/2"/>
                                          </p:val>
                                        </p:tav>
                                        <p:tav tm="100000">
                                          <p:val>
                                            <p:strVal val="#ppt_y"/>
                                          </p:val>
                                        </p:tav>
                                      </p:tavLst>
                                    </p:anim>
                                  </p:childTnLst>
                                </p:cTn>
                              </p:par>
                              <p:par>
                                <p:cTn decel="36000" fill="hold" id="42" nodeType="withEffect" presetClass="entr" presetID="2" presetSubtype="6">
                                  <p:stCondLst>
                                    <p:cond delay="0"/>
                                  </p:stCondLst>
                                  <p:childTnLst>
                                    <p:set>
                                      <p:cBhvr>
                                        <p:cTn dur="1" fill="hold" id="43">
                                          <p:stCondLst>
                                            <p:cond delay="0"/>
                                          </p:stCondLst>
                                        </p:cTn>
                                        <p:tgtEl>
                                          <p:spTgt spid="91"/>
                                        </p:tgtEl>
                                        <p:attrNameLst>
                                          <p:attrName>style.visibility</p:attrName>
                                        </p:attrNameLst>
                                      </p:cBhvr>
                                      <p:to>
                                        <p:strVal val="visible"/>
                                      </p:to>
                                    </p:set>
                                    <p:anim calcmode="lin" valueType="num">
                                      <p:cBhvr additive="base">
                                        <p:cTn dur="750" fill="hold" id="44"/>
                                        <p:tgtEl>
                                          <p:spTgt spid="91"/>
                                        </p:tgtEl>
                                        <p:attrNameLst>
                                          <p:attrName>ppt_x</p:attrName>
                                        </p:attrNameLst>
                                      </p:cBhvr>
                                      <p:tavLst>
                                        <p:tav tm="0">
                                          <p:val>
                                            <p:strVal val="1+#ppt_w/2"/>
                                          </p:val>
                                        </p:tav>
                                        <p:tav tm="100000">
                                          <p:val>
                                            <p:strVal val="#ppt_x"/>
                                          </p:val>
                                        </p:tav>
                                      </p:tavLst>
                                    </p:anim>
                                    <p:anim calcmode="lin" valueType="num">
                                      <p:cBhvr additive="base">
                                        <p:cTn dur="750" fill="hold" id="45"/>
                                        <p:tgtEl>
                                          <p:spTgt spid="91"/>
                                        </p:tgtEl>
                                        <p:attrNameLst>
                                          <p:attrName>ppt_y</p:attrName>
                                        </p:attrNameLst>
                                      </p:cBhvr>
                                      <p:tavLst>
                                        <p:tav tm="0">
                                          <p:val>
                                            <p:strVal val="1+#ppt_h/2"/>
                                          </p:val>
                                        </p:tav>
                                        <p:tav tm="100000">
                                          <p:val>
                                            <p:strVal val="#ppt_y"/>
                                          </p:val>
                                        </p:tav>
                                      </p:tavLst>
                                    </p:anim>
                                  </p:childTnLst>
                                </p:cTn>
                              </p:par>
                              <p:par>
                                <p:cTn decel="36000" fill="hold" id="46" nodeType="withEffect" presetClass="entr" presetID="2" presetSubtype="2">
                                  <p:stCondLst>
                                    <p:cond delay="0"/>
                                  </p:stCondLst>
                                  <p:childTnLst>
                                    <p:set>
                                      <p:cBhvr>
                                        <p:cTn dur="1" fill="hold" id="47">
                                          <p:stCondLst>
                                            <p:cond delay="0"/>
                                          </p:stCondLst>
                                        </p:cTn>
                                        <p:tgtEl>
                                          <p:spTgt spid="99"/>
                                        </p:tgtEl>
                                        <p:attrNameLst>
                                          <p:attrName>style.visibility</p:attrName>
                                        </p:attrNameLst>
                                      </p:cBhvr>
                                      <p:to>
                                        <p:strVal val="visible"/>
                                      </p:to>
                                    </p:set>
                                    <p:anim calcmode="lin" valueType="num">
                                      <p:cBhvr additive="base">
                                        <p:cTn dur="750" fill="hold" id="48"/>
                                        <p:tgtEl>
                                          <p:spTgt spid="99"/>
                                        </p:tgtEl>
                                        <p:attrNameLst>
                                          <p:attrName>ppt_x</p:attrName>
                                        </p:attrNameLst>
                                      </p:cBhvr>
                                      <p:tavLst>
                                        <p:tav tm="0">
                                          <p:val>
                                            <p:strVal val="1+#ppt_w/2"/>
                                          </p:val>
                                        </p:tav>
                                        <p:tav tm="100000">
                                          <p:val>
                                            <p:strVal val="#ppt_x"/>
                                          </p:val>
                                        </p:tav>
                                      </p:tavLst>
                                    </p:anim>
                                    <p:anim calcmode="lin" valueType="num">
                                      <p:cBhvr additive="base">
                                        <p:cTn dur="750" fill="hold" id="49"/>
                                        <p:tgtEl>
                                          <p:spTgt spid="99"/>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2500"/>
                            </p:stCondLst>
                            <p:childTnLst>
                              <p:par>
                                <p:cTn fill="hold" grpId="0" id="51" nodeType="afterEffect" presetClass="entr" presetID="10" presetSubtype="0">
                                  <p:stCondLst>
                                    <p:cond delay="0"/>
                                  </p:stCondLst>
                                  <p:childTnLst>
                                    <p:set>
                                      <p:cBhvr>
                                        <p:cTn dur="1" fill="hold" id="52">
                                          <p:stCondLst>
                                            <p:cond delay="0"/>
                                          </p:stCondLst>
                                        </p:cTn>
                                        <p:tgtEl>
                                          <p:spTgt spid="102"/>
                                        </p:tgtEl>
                                        <p:attrNameLst>
                                          <p:attrName>style.visibility</p:attrName>
                                        </p:attrNameLst>
                                      </p:cBhvr>
                                      <p:to>
                                        <p:strVal val="visible"/>
                                      </p:to>
                                    </p:set>
                                    <p:animEffect filter="fade" transition="in">
                                      <p:cBhvr>
                                        <p:cTn dur="500" id="53"/>
                                        <p:tgtEl>
                                          <p:spTgt spid="102"/>
                                        </p:tgtEl>
                                      </p:cBhvr>
                                    </p:animEffect>
                                  </p:childTnLst>
                                </p:cTn>
                              </p:par>
                              <p:par>
                                <p:cTn fill="hold" grpId="0" id="54" nodeType="withEffect" presetClass="entr" presetID="10" presetSubtype="0">
                                  <p:stCondLst>
                                    <p:cond delay="250"/>
                                  </p:stCondLst>
                                  <p:childTnLst>
                                    <p:set>
                                      <p:cBhvr>
                                        <p:cTn dur="1" fill="hold" id="55">
                                          <p:stCondLst>
                                            <p:cond delay="0"/>
                                          </p:stCondLst>
                                        </p:cTn>
                                        <p:tgtEl>
                                          <p:spTgt spid="105"/>
                                        </p:tgtEl>
                                        <p:attrNameLst>
                                          <p:attrName>style.visibility</p:attrName>
                                        </p:attrNameLst>
                                      </p:cBhvr>
                                      <p:to>
                                        <p:strVal val="visible"/>
                                      </p:to>
                                    </p:set>
                                    <p:animEffect filter="fade" transition="in">
                                      <p:cBhvr>
                                        <p:cTn dur="500" id="56"/>
                                        <p:tgtEl>
                                          <p:spTgt spid="105"/>
                                        </p:tgtEl>
                                      </p:cBhvr>
                                    </p:animEffect>
                                  </p:childTnLst>
                                </p:cTn>
                              </p:par>
                              <p:par>
                                <p:cTn fill="hold" grpId="0" id="57" nodeType="withEffect" presetClass="entr" presetID="10" presetSubtype="0">
                                  <p:stCondLst>
                                    <p:cond delay="500"/>
                                  </p:stCondLst>
                                  <p:childTnLst>
                                    <p:set>
                                      <p:cBhvr>
                                        <p:cTn dur="1" fill="hold" id="58">
                                          <p:stCondLst>
                                            <p:cond delay="0"/>
                                          </p:stCondLst>
                                        </p:cTn>
                                        <p:tgtEl>
                                          <p:spTgt spid="106"/>
                                        </p:tgtEl>
                                        <p:attrNameLst>
                                          <p:attrName>style.visibility</p:attrName>
                                        </p:attrNameLst>
                                      </p:cBhvr>
                                      <p:to>
                                        <p:strVal val="visible"/>
                                      </p:to>
                                    </p:set>
                                    <p:animEffect filter="fade" transition="in">
                                      <p:cBhvr>
                                        <p:cTn dur="500" id="59"/>
                                        <p:tgtEl>
                                          <p:spTgt spid="106"/>
                                        </p:tgtEl>
                                      </p:cBhvr>
                                    </p:animEffect>
                                  </p:childTnLst>
                                </p:cTn>
                              </p:par>
                              <p:par>
                                <p:cTn fill="hold" grpId="0" id="60" nodeType="withEffect" presetClass="entr" presetID="10" presetSubtype="0">
                                  <p:stCondLst>
                                    <p:cond delay="750"/>
                                  </p:stCondLst>
                                  <p:childTnLst>
                                    <p:set>
                                      <p:cBhvr>
                                        <p:cTn dur="1" fill="hold" id="61">
                                          <p:stCondLst>
                                            <p:cond delay="0"/>
                                          </p:stCondLst>
                                        </p:cTn>
                                        <p:tgtEl>
                                          <p:spTgt spid="104"/>
                                        </p:tgtEl>
                                        <p:attrNameLst>
                                          <p:attrName>style.visibility</p:attrName>
                                        </p:attrNameLst>
                                      </p:cBhvr>
                                      <p:to>
                                        <p:strVal val="visible"/>
                                      </p:to>
                                    </p:set>
                                    <p:animEffect filter="fade" transition="in">
                                      <p:cBhvr>
                                        <p:cTn dur="500" id="62"/>
                                        <p:tgtEl>
                                          <p:spTgt spid="104"/>
                                        </p:tgtEl>
                                      </p:cBhvr>
                                    </p:animEffect>
                                  </p:childTnLst>
                                </p:cTn>
                              </p:par>
                              <p:par>
                                <p:cTn fill="hold" grpId="0" id="63" nodeType="withEffect" presetClass="entr" presetID="10" presetSubtype="0">
                                  <p:stCondLst>
                                    <p:cond delay="1000"/>
                                  </p:stCondLst>
                                  <p:childTnLst>
                                    <p:set>
                                      <p:cBhvr>
                                        <p:cTn dur="1" fill="hold" id="64">
                                          <p:stCondLst>
                                            <p:cond delay="0"/>
                                          </p:stCondLst>
                                        </p:cTn>
                                        <p:tgtEl>
                                          <p:spTgt spid="103"/>
                                        </p:tgtEl>
                                        <p:attrNameLst>
                                          <p:attrName>style.visibility</p:attrName>
                                        </p:attrNameLst>
                                      </p:cBhvr>
                                      <p:to>
                                        <p:strVal val="visible"/>
                                      </p:to>
                                    </p:set>
                                    <p:animEffect filter="fade" transition="in">
                                      <p:cBhvr>
                                        <p:cTn dur="500" id="65"/>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2"/>
      <p:bldP grpId="0" spid="103"/>
      <p:bldP grpId="0" spid="104"/>
      <p:bldP grpId="0" spid="105"/>
      <p:bldP grpId="0" spid="106"/>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9"/>
          <p:cNvSpPr>
            <a:spLocks noEditPoints="1"/>
          </p:cNvSpPr>
          <p:nvPr/>
        </p:nvSpPr>
        <p:spPr bwMode="auto">
          <a:xfrm>
            <a:off x="1238223" y="2680510"/>
            <a:ext cx="3363401" cy="3093078"/>
          </a:xfrm>
          <a:custGeom>
            <a:gdLst>
              <a:gd fmla="*/ 5 w 497" name="T0"/>
              <a:gd fmla="*/ 269 h 457" name="T1"/>
              <a:gd fmla="*/ 116 w 497" name="T2"/>
              <a:gd fmla="*/ 364 h 457" name="T3"/>
              <a:gd fmla="*/ 193 w 497" name="T4"/>
              <a:gd fmla="*/ 265 h 457" name="T5"/>
              <a:gd fmla="*/ 303 w 497" name="T6"/>
              <a:gd fmla="*/ 142 h 457" name="T7"/>
              <a:gd fmla="*/ 163 w 497" name="T8"/>
              <a:gd fmla="*/ 131 h 457" name="T9"/>
              <a:gd fmla="*/ 263 w 497" name="T10"/>
              <a:gd fmla="*/ 62 h 457" name="T11"/>
              <a:gd fmla="*/ 409 w 497" name="T12"/>
              <a:gd fmla="*/ 133 h 457" name="T13"/>
              <a:gd fmla="*/ 418 w 497" name="T14"/>
              <a:gd fmla="*/ 180 h 457" name="T15"/>
              <a:gd fmla="*/ 218 w 497" name="T16"/>
              <a:gd fmla="*/ 358 h 457" name="T17"/>
              <a:gd fmla="*/ 195 w 497" name="T18"/>
              <a:gd fmla="*/ 397 h 457" name="T19"/>
              <a:gd fmla="*/ 234 w 497" name="T20"/>
              <a:gd fmla="*/ 343 h 457" name="T21"/>
              <a:gd fmla="*/ 209 w 497" name="T22"/>
              <a:gd fmla="*/ 310 h 457" name="T23"/>
              <a:gd fmla="*/ 235 w 497" name="T24"/>
              <a:gd fmla="*/ 161 h 457" name="T25"/>
              <a:gd fmla="*/ 163 w 497" name="T26"/>
              <a:gd fmla="*/ 150 h 457" name="T27"/>
              <a:gd fmla="*/ 171 w 497" name="T28"/>
              <a:gd fmla="*/ 165 h 457" name="T29"/>
              <a:gd fmla="*/ 63 w 497" name="T30"/>
              <a:gd fmla="*/ 248 h 457" name="T31"/>
              <a:gd fmla="*/ 38 w 497" name="T32"/>
              <a:gd fmla="*/ 272 h 457" name="T33"/>
              <a:gd fmla="*/ 224 w 497" name="T34"/>
              <a:gd fmla="*/ 152 h 457" name="T35"/>
              <a:gd fmla="*/ 208 w 497" name="T36"/>
              <a:gd fmla="*/ 166 h 457" name="T37"/>
              <a:gd fmla="*/ 104 w 497" name="T38"/>
              <a:gd fmla="*/ 262 h 457" name="T39"/>
              <a:gd fmla="*/ 136 w 497" name="T40"/>
              <a:gd fmla="*/ 249 h 457" name="T41"/>
              <a:gd fmla="*/ 129 w 497" name="T42"/>
              <a:gd fmla="*/ 275 h 457" name="T43"/>
              <a:gd fmla="*/ 60 w 497" name="T44"/>
              <a:gd fmla="*/ 328 h 457" name="T45"/>
              <a:gd fmla="*/ 103 w 497" name="T46"/>
              <a:gd fmla="*/ 304 h 457" name="T47"/>
              <a:gd fmla="*/ 178 w 497" name="T48"/>
              <a:gd fmla="*/ 250 h 457" name="T49"/>
              <a:gd fmla="*/ 175 w 497" name="T50"/>
              <a:gd fmla="*/ 357 h 457" name="T51"/>
              <a:gd fmla="*/ 199 w 497" name="T52"/>
              <a:gd fmla="*/ 335 h 457" name="T53"/>
              <a:gd fmla="*/ 166 w 497" name="T54"/>
              <a:gd fmla="*/ 390 h 457" name="T55"/>
              <a:gd fmla="*/ 164 w 497" name="T56"/>
              <a:gd fmla="*/ 433 h 457" name="T57"/>
              <a:gd fmla="*/ 222 w 497" name="T58"/>
              <a:gd fmla="*/ 405 h 457" name="T59"/>
              <a:gd fmla="*/ 213 w 497" name="T60"/>
              <a:gd fmla="*/ 440 h 457" name="T61"/>
              <a:gd fmla="*/ 354 w 497" name="T62"/>
              <a:gd fmla="*/ 318 h 457" name="T63"/>
              <a:gd fmla="*/ 354 w 497" name="T64"/>
              <a:gd fmla="*/ 374 h 457" name="T65"/>
              <a:gd fmla="*/ 308 w 497" name="T66"/>
              <a:gd fmla="*/ 349 h 457" name="T67"/>
              <a:gd fmla="*/ 385 w 497" name="T68"/>
              <a:gd fmla="*/ 266 h 457" name="T69"/>
              <a:gd fmla="*/ 416 w 497" name="T70"/>
              <a:gd fmla="*/ 300 h 457" name="T71"/>
              <a:gd fmla="*/ 317 w 497" name="T72"/>
              <a:gd fmla="*/ 418 h 457" name="T73"/>
              <a:gd fmla="*/ 384 w 497" name="T74"/>
              <a:gd fmla="*/ 386 h 457" name="T75"/>
              <a:gd fmla="*/ 436 w 497" name="T76"/>
              <a:gd fmla="*/ 224 h 457" name="T77"/>
              <a:gd fmla="*/ 344 w 497" name="T78"/>
              <a:gd fmla="*/ 288 h 457" name="T79"/>
              <a:gd fmla="*/ 351 w 497" name="T80"/>
              <a:gd fmla="*/ 256 h 457" name="T81"/>
              <a:gd fmla="*/ 343 w 497" name="T82"/>
              <a:gd fmla="*/ 267 h 457" name="T83"/>
              <a:gd fmla="*/ 313 w 497" name="T84"/>
              <a:gd fmla="*/ 297 h 457" name="T85"/>
              <a:gd fmla="*/ 441 w 497" name="T86"/>
              <a:gd fmla="*/ 166 h 457" name="T87"/>
              <a:gd fmla="*/ 342 w 497" name="T88"/>
              <a:gd fmla="*/ 224 h 457" name="T89"/>
              <a:gd fmla="*/ 333 w 497" name="T90"/>
              <a:gd fmla="*/ 192 h 457" name="T91"/>
              <a:gd fmla="*/ 343 w 497" name="T92"/>
              <a:gd fmla="*/ 143 h 457" name="T93"/>
              <a:gd fmla="*/ 396 w 497" name="T94"/>
              <a:gd fmla="*/ 83 h 457" name="T95"/>
              <a:gd fmla="*/ 384 w 497" name="T96"/>
              <a:gd fmla="*/ 54 h 457" name="T97"/>
              <a:gd fmla="*/ 373 w 497" name="T98"/>
              <a:gd fmla="*/ 71 h 457" name="T99"/>
              <a:gd fmla="*/ 291 w 497" name="T100"/>
              <a:gd fmla="*/ 93 h 457" name="T101"/>
              <a:gd fmla="*/ 310 w 497" name="T102"/>
              <a:gd fmla="*/ 43 h 457" name="T103"/>
              <a:gd fmla="*/ 315 w 497" name="T104"/>
              <a:gd fmla="*/ 17 h 457" name="T105"/>
              <a:gd fmla="*/ 99 w 497" name="T106"/>
              <a:gd fmla="*/ 158 h 457" name="T107"/>
              <a:gd fmla="*/ 34 w 497" name="T108"/>
              <a:gd fmla="*/ 201 h 457" name="T109"/>
              <a:gd fmla="*/ 161 w 497" name="T110"/>
              <a:gd fmla="*/ 45 h 457" name="T111"/>
              <a:gd fmla="*/ 35 w 497" name="T112"/>
              <a:gd fmla="*/ 195 h 457" name="T113"/>
              <a:gd fmla="*/ 202 w 497" name="T114"/>
              <a:gd fmla="*/ 13 h 457" name="T115"/>
              <a:gd fmla="*/ 45 w 497" name="T116"/>
              <a:gd fmla="*/ 321 h 457" name="T117"/>
              <a:gd fmla="*/ 143 w 497" name="T118"/>
              <a:gd fmla="*/ 424 h 45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457" w="49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76AADB"/>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2" name="组合 31"/>
          <p:cNvGrpSpPr/>
          <p:nvPr/>
        </p:nvGrpSpPr>
        <p:grpSpPr>
          <a:xfrm>
            <a:off x="6183313" y="1962150"/>
            <a:ext cx="1431925" cy="1168401"/>
            <a:chOff x="6183313" y="1962150"/>
            <a:chExt cx="1431925" cy="1168401"/>
          </a:xfrm>
          <a:solidFill>
            <a:srgbClr val="F7B63E"/>
          </a:solidFill>
        </p:grpSpPr>
        <p:sp>
          <p:nvSpPr>
            <p:cNvPr id="33"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8" name="组合 37"/>
          <p:cNvGrpSpPr/>
          <p:nvPr/>
        </p:nvGrpSpPr>
        <p:grpSpPr>
          <a:xfrm>
            <a:off x="6183312" y="3592514"/>
            <a:ext cx="1431925" cy="1168401"/>
            <a:chOff x="6183313" y="1962150"/>
            <a:chExt cx="1431925" cy="1168401"/>
          </a:xfrm>
          <a:solidFill>
            <a:srgbClr val="FF3E3E"/>
          </a:solidFill>
        </p:grpSpPr>
        <p:sp>
          <p:nvSpPr>
            <p:cNvPr id="39"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p:nvPr/>
        </p:nvGrpSpPr>
        <p:grpSpPr>
          <a:xfrm>
            <a:off x="6178966" y="5106715"/>
            <a:ext cx="1431925" cy="1168401"/>
            <a:chOff x="6183313" y="1962150"/>
            <a:chExt cx="1431925" cy="1168401"/>
          </a:xfrm>
          <a:solidFill>
            <a:srgbClr val="70AD47"/>
          </a:solidFill>
        </p:grpSpPr>
        <p:sp>
          <p:nvSpPr>
            <p:cNvPr id="45" name="Freeform 5"/>
            <p:cNvSpPr>
              <a:spLocks noEditPoints="1"/>
            </p:cNvSpPr>
            <p:nvPr/>
          </p:nvSpPr>
          <p:spPr bwMode="auto">
            <a:xfrm>
              <a:off x="6183313" y="1962150"/>
              <a:ext cx="1431925" cy="1168401"/>
            </a:xfrm>
            <a:custGeom>
              <a:gdLst>
                <a:gd fmla="*/ 43 w 710" name="T0"/>
                <a:gd fmla="*/ 578 h 578" name="T1"/>
                <a:gd fmla="*/ 448 w 710" name="T2"/>
                <a:gd fmla="*/ 6 h 578" name="T3"/>
                <a:gd fmla="*/ 382 w 710" name="T4"/>
                <a:gd fmla="*/ 84 h 578" name="T5"/>
                <a:gd fmla="*/ 367 w 710" name="T6"/>
                <a:gd fmla="*/ 55 h 578" name="T7"/>
                <a:gd fmla="*/ 367 w 710" name="T8"/>
                <a:gd fmla="*/ 57 h 578" name="T9"/>
                <a:gd fmla="*/ 325 w 710" name="T10"/>
                <a:gd fmla="*/ 171 h 578" name="T11"/>
                <a:gd fmla="*/ 497 w 710" name="T12"/>
                <a:gd fmla="*/ 69 h 578" name="T13"/>
                <a:gd fmla="*/ 570 w 710" name="T14"/>
                <a:gd fmla="*/ 280 h 578" name="T15"/>
                <a:gd fmla="*/ 484 w 710" name="T16"/>
                <a:gd fmla="*/ 62 h 578" name="T17"/>
                <a:gd fmla="*/ 484 w 710" name="T18"/>
                <a:gd fmla="*/ 49 h 578" name="T19"/>
                <a:gd fmla="*/ 560 w 710" name="T20"/>
                <a:gd fmla="*/ 53 h 578" name="T21"/>
                <a:gd fmla="*/ 501 w 710" name="T22"/>
                <a:gd fmla="*/ 49 h 578" name="T23"/>
                <a:gd fmla="*/ 592 w 710" name="T24"/>
                <a:gd fmla="*/ 108 h 578" name="T25"/>
                <a:gd fmla="*/ 423 w 710" name="T26"/>
                <a:gd fmla="*/ 308 h 578" name="T27"/>
                <a:gd fmla="*/ 373 w 710" name="T28"/>
                <a:gd fmla="*/ 262 h 578" name="T29"/>
                <a:gd fmla="*/ 357 w 710" name="T30"/>
                <a:gd fmla="*/ 247 h 578" name="T31"/>
                <a:gd fmla="*/ 329 w 710" name="T32"/>
                <a:gd fmla="*/ 259 h 578" name="T33"/>
                <a:gd fmla="*/ 352 w 710" name="T34"/>
                <a:gd fmla="*/ 199 h 578" name="T35"/>
                <a:gd fmla="*/ 201 w 710" name="T36"/>
                <a:gd fmla="*/ 352 h 578" name="T37"/>
                <a:gd fmla="*/ 206 w 710" name="T38"/>
                <a:gd fmla="*/ 359 h 578" name="T39"/>
                <a:gd fmla="*/ 151 w 710" name="T40"/>
                <a:gd fmla="*/ 392 h 578" name="T41"/>
                <a:gd fmla="*/ 50 w 710" name="T42"/>
                <a:gd fmla="*/ 471 h 578" name="T43"/>
                <a:gd fmla="*/ 12 w 710" name="T44"/>
                <a:gd fmla="*/ 507 h 578" name="T45"/>
                <a:gd fmla="*/ 37 w 710" name="T46"/>
                <a:gd fmla="*/ 549 h 578" name="T47"/>
                <a:gd fmla="*/ 46 w 710" name="T48"/>
                <a:gd fmla="*/ 554 h 578" name="T49"/>
                <a:gd fmla="*/ 54 w 710" name="T50"/>
                <a:gd fmla="*/ 545 h 578" name="T51"/>
                <a:gd fmla="*/ 120 w 710" name="T52"/>
                <a:gd fmla="*/ 505 h 578" name="T53"/>
                <a:gd fmla="*/ 177 w 710" name="T54"/>
                <a:gd fmla="*/ 461 h 578" name="T55"/>
                <a:gd fmla="*/ 155 w 710" name="T56"/>
                <a:gd fmla="*/ 474 h 578" name="T57"/>
                <a:gd fmla="*/ 202 w 710" name="T58"/>
                <a:gd fmla="*/ 443 h 578" name="T59"/>
                <a:gd fmla="*/ 211 w 710" name="T60"/>
                <a:gd fmla="*/ 411 h 578" name="T61"/>
                <a:gd fmla="*/ 225 w 710" name="T62"/>
                <a:gd fmla="*/ 404 h 578" name="T63"/>
                <a:gd fmla="*/ 264 w 710" name="T64"/>
                <a:gd fmla="*/ 410 h 578" name="T65"/>
                <a:gd fmla="*/ 376 w 710" name="T66"/>
                <a:gd fmla="*/ 267 h 578" name="T67"/>
                <a:gd fmla="*/ 399 w 710" name="T68"/>
                <a:gd fmla="*/ 295 h 578" name="T69"/>
                <a:gd fmla="*/ 414 w 710" name="T70"/>
                <a:gd fmla="*/ 303 h 578" name="T71"/>
                <a:gd fmla="*/ 448 w 710" name="T72"/>
                <a:gd fmla="*/ 318 h 578" name="T73"/>
                <a:gd fmla="*/ 451 w 710" name="T74"/>
                <a:gd fmla="*/ 356 h 578" name="T75"/>
                <a:gd fmla="*/ 498 w 710" name="T76"/>
                <a:gd fmla="*/ 358 h 578" name="T77"/>
                <a:gd fmla="*/ 556 w 710" name="T78"/>
                <a:gd fmla="*/ 310 h 578" name="T79"/>
                <a:gd fmla="*/ 551 w 710" name="T80"/>
                <a:gd fmla="*/ 354 h 578" name="T81"/>
                <a:gd fmla="*/ 657 w 710" name="T82"/>
                <a:gd fmla="*/ 247 h 578" name="T83"/>
                <a:gd fmla="*/ 601 w 710" name="T84"/>
                <a:gd fmla="*/ 319 h 578" name="T85"/>
                <a:gd fmla="*/ 643 w 710" name="T86"/>
                <a:gd fmla="*/ 287 h 578" name="T87"/>
                <a:gd fmla="*/ 645 w 710" name="T88"/>
                <a:gd fmla="*/ 169 h 578" name="T89"/>
                <a:gd fmla="*/ 620 w 710" name="T90"/>
                <a:gd fmla="*/ 124 h 578" name="T91"/>
                <a:gd fmla="*/ 643 w 710" name="T92"/>
                <a:gd fmla="*/ 107 h 578" name="T93"/>
                <a:gd fmla="*/ 633 w 710" name="T94"/>
                <a:gd fmla="*/ 94 h 578" name="T95"/>
                <a:gd fmla="*/ 610 w 710" name="T96"/>
                <a:gd fmla="*/ 76 h 578" name="T97"/>
                <a:gd fmla="*/ 593 w 710" name="T98"/>
                <a:gd fmla="*/ 56 h 578" name="T99"/>
                <a:gd fmla="*/ 550 w 710" name="T100"/>
                <a:gd fmla="*/ 33 h 578" name="T101"/>
                <a:gd fmla="*/ 516 w 710" name="T102"/>
                <a:gd fmla="*/ 24 h 578" name="T103"/>
                <a:gd fmla="*/ 465 w 710" name="T104"/>
                <a:gd fmla="*/ 22 h 578" name="T105"/>
                <a:gd fmla="*/ 433 w 710" name="T106"/>
                <a:gd fmla="*/ 56 h 578" name="T107"/>
                <a:gd fmla="*/ 418 w 710" name="T108"/>
                <a:gd fmla="*/ 58 h 578" name="T109"/>
                <a:gd fmla="*/ 445 w 710" name="T110"/>
                <a:gd fmla="*/ 22 h 57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578" w="710">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6"/>
            <p:cNvSpPr/>
            <p:nvPr/>
          </p:nvSpPr>
          <p:spPr bwMode="auto">
            <a:xfrm>
              <a:off x="7281863" y="2617788"/>
              <a:ext cx="26988" cy="61913"/>
            </a:xfrm>
            <a:custGeom>
              <a:gdLst>
                <a:gd fmla="*/ 1 w 13" name="T0"/>
                <a:gd fmla="*/ 21 h 31" name="T1"/>
                <a:gd fmla="*/ 4 w 13" name="T2"/>
                <a:gd fmla="*/ 28 h 31" name="T3"/>
                <a:gd fmla="*/ 13 w 13" name="T4"/>
                <a:gd fmla="*/ 8 h 31" name="T5"/>
                <a:gd fmla="*/ 13 w 13" name="T6"/>
                <a:gd fmla="*/ 0 h 31" name="T7"/>
                <a:gd fmla="*/ 1 w 13" name="T8"/>
                <a:gd fmla="*/ 21 h 31" name="T9"/>
              </a:gdLst>
              <a:cxnLst>
                <a:cxn ang="0">
                  <a:pos x="T0" y="T1"/>
                </a:cxn>
                <a:cxn ang="0">
                  <a:pos x="T2" y="T3"/>
                </a:cxn>
                <a:cxn ang="0">
                  <a:pos x="T4" y="T5"/>
                </a:cxn>
                <a:cxn ang="0">
                  <a:pos x="T6" y="T7"/>
                </a:cxn>
                <a:cxn ang="0">
                  <a:pos x="T8" y="T9"/>
                </a:cxn>
              </a:cxnLst>
              <a:rect b="b" l="0" r="r" t="0"/>
              <a:pathLst>
                <a:path h="31" w="13">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7"/>
            <p:cNvSpPr/>
            <p:nvPr/>
          </p:nvSpPr>
          <p:spPr bwMode="auto">
            <a:xfrm>
              <a:off x="6383338" y="2874963"/>
              <a:ext cx="4763" cy="28575"/>
            </a:xfrm>
            <a:custGeom>
              <a:gdLst>
                <a:gd fmla="*/ 0 w 3" name="T0"/>
                <a:gd fmla="*/ 0 h 14" name="T1"/>
                <a:gd fmla="*/ 0 w 3" name="T2"/>
                <a:gd fmla="*/ 14 h 14" name="T3"/>
                <a:gd fmla="*/ 0 w 3" name="T4"/>
                <a:gd fmla="*/ 0 h 14" name="T5"/>
              </a:gdLst>
              <a:cxnLst>
                <a:cxn ang="0">
                  <a:pos x="T0" y="T1"/>
                </a:cxn>
                <a:cxn ang="0">
                  <a:pos x="T2" y="T3"/>
                </a:cxn>
                <a:cxn ang="0">
                  <a:pos x="T4" y="T5"/>
                </a:cxn>
              </a:cxnLst>
              <a:rect b="b" l="0" r="r" t="0"/>
              <a:pathLst>
                <a:path h="14" w="3">
                  <a:moveTo>
                    <a:pt x="0" y="0"/>
                  </a:moveTo>
                  <a:cubicBezTo>
                    <a:pt x="0" y="14"/>
                    <a:pt x="0" y="14"/>
                    <a:pt x="0" y="14"/>
                  </a:cubicBezTo>
                  <a:cubicBezTo>
                    <a:pt x="2" y="11"/>
                    <a:pt x="3" y="2"/>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8"/>
            <p:cNvSpPr/>
            <p:nvPr/>
          </p:nvSpPr>
          <p:spPr bwMode="auto">
            <a:xfrm>
              <a:off x="6919913" y="2300288"/>
              <a:ext cx="1588" cy="3175"/>
            </a:xfrm>
            <a:custGeom>
              <a:gdLst>
                <a:gd fmla="*/ 0 w 1" name="T0"/>
                <a:gd fmla="*/ 0 h 2" name="T1"/>
                <a:gd fmla="*/ 1 w 1" name="T2"/>
                <a:gd fmla="*/ 2 h 2" name="T3"/>
                <a:gd fmla="*/ 1 w 1" name="T4"/>
                <a:gd fmla="*/ 1 h 2" name="T5"/>
                <a:gd fmla="*/ 0 w 1" name="T6"/>
                <a:gd fmla="*/ 0 h 2" name="T7"/>
              </a:gdLst>
              <a:cxnLst>
                <a:cxn ang="0">
                  <a:pos x="T0" y="T1"/>
                </a:cxn>
                <a:cxn ang="0">
                  <a:pos x="T2" y="T3"/>
                </a:cxn>
                <a:cxn ang="0">
                  <a:pos x="T4" y="T5"/>
                </a:cxn>
                <a:cxn ang="0">
                  <a:pos x="T6" y="T7"/>
                </a:cxn>
              </a:cxnLst>
              <a:rect b="b" l="0" r="r" t="0"/>
              <a:pathLst>
                <a:path h="2" w="1">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9"/>
            <p:cNvSpPr/>
            <p:nvPr/>
          </p:nvSpPr>
          <p:spPr bwMode="auto">
            <a:xfrm>
              <a:off x="6916738" y="2301875"/>
              <a:ext cx="11113" cy="20638"/>
            </a:xfrm>
            <a:custGeom>
              <a:gdLst>
                <a:gd fmla="*/ 0 w 5" name="T0"/>
                <a:gd fmla="*/ 3 h 10" name="T1"/>
                <a:gd fmla="*/ 2 w 5" name="T2"/>
                <a:gd fmla="*/ 0 h 10" name="T3"/>
                <a:gd fmla="*/ 2 w 5" name="T4"/>
                <a:gd fmla="*/ 1 h 10" name="T5"/>
                <a:gd fmla="*/ 0 w 5" name="T6"/>
                <a:gd fmla="*/ 3 h 10" name="T7"/>
              </a:gdLst>
              <a:cxnLst>
                <a:cxn ang="0">
                  <a:pos x="T0" y="T1"/>
                </a:cxn>
                <a:cxn ang="0">
                  <a:pos x="T2" y="T3"/>
                </a:cxn>
                <a:cxn ang="0">
                  <a:pos x="T4" y="T5"/>
                </a:cxn>
                <a:cxn ang="0">
                  <a:pos x="T6" y="T7"/>
                </a:cxn>
              </a:cxnLst>
              <a:rect b="b" l="0" r="r" t="0"/>
              <a:pathLst>
                <a:path h="10" w="5">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50" name="文本框 49"/>
          <p:cNvSpPr txBox="1"/>
          <p:nvPr/>
        </p:nvSpPr>
        <p:spPr>
          <a:xfrm>
            <a:off x="8158411" y="1977184"/>
            <a:ext cx="4450080" cy="1188720"/>
          </a:xfrm>
          <a:prstGeom prst="rect">
            <a:avLst/>
          </a:prstGeom>
          <a:noFill/>
          <a:effectLst/>
        </p:spPr>
        <p:txBody>
          <a:bodyPr rtlCol="0" wrap="none">
            <a:spAutoFit/>
          </a:bodyPr>
          <a:lstStyle/>
          <a:p>
            <a:r>
              <a:rPr altLang="en-US" lang="zh-CN" sz="2400">
                <a:solidFill>
                  <a:srgbClr val="F7B63E"/>
                </a:solidFill>
                <a:latin charset="-122" panose="020b0503020204020204" pitchFamily="34" typeface="微软雅黑"/>
                <a:ea charset="-122" panose="020b0503020204020204" pitchFamily="34" typeface="微软雅黑"/>
              </a:rPr>
              <a:t>单击此处输入标题</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51" name="文本框 50"/>
          <p:cNvSpPr txBox="1"/>
          <p:nvPr/>
        </p:nvSpPr>
        <p:spPr>
          <a:xfrm>
            <a:off x="8148190" y="3555833"/>
            <a:ext cx="4450080" cy="1188720"/>
          </a:xfrm>
          <a:prstGeom prst="rect">
            <a:avLst/>
          </a:prstGeom>
          <a:noFill/>
          <a:effectLst/>
        </p:spPr>
        <p:txBody>
          <a:bodyPr rtlCol="0" wrap="none">
            <a:spAutoFit/>
          </a:bodyPr>
          <a:lstStyle/>
          <a:p>
            <a:r>
              <a:rPr altLang="en-US" lang="zh-CN" sz="2400">
                <a:solidFill>
                  <a:srgbClr val="FF3E3E"/>
                </a:solidFill>
                <a:latin charset="-122" panose="020b0503020204020204" pitchFamily="34" typeface="微软雅黑"/>
                <a:ea charset="-122" panose="020b0503020204020204" pitchFamily="34" typeface="微软雅黑"/>
              </a:rPr>
              <a:t>单击此处输入标题</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76" name="文本框 75"/>
          <p:cNvSpPr txBox="1"/>
          <p:nvPr/>
        </p:nvSpPr>
        <p:spPr>
          <a:xfrm>
            <a:off x="8148191" y="5070034"/>
            <a:ext cx="4450080" cy="1188720"/>
          </a:xfrm>
          <a:prstGeom prst="rect">
            <a:avLst/>
          </a:prstGeom>
          <a:noFill/>
          <a:effectLst/>
        </p:spPr>
        <p:txBody>
          <a:bodyPr rtlCol="0" wrap="none">
            <a:spAutoFit/>
          </a:bodyPr>
          <a:lstStyle/>
          <a:p>
            <a:r>
              <a:rPr altLang="en-US" lang="zh-CN" sz="2400">
                <a:solidFill>
                  <a:srgbClr val="70AD47"/>
                </a:solidFill>
                <a:latin charset="-122" panose="020b0503020204020204" pitchFamily="34" typeface="微软雅黑"/>
                <a:ea charset="-122" panose="020b0503020204020204" pitchFamily="34" typeface="微软雅黑"/>
              </a:rPr>
              <a:t>单击此处输入标题</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105699571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3" presetSubtype="32">
                                  <p:stCondLst>
                                    <p:cond delay="0"/>
                                  </p:stCondLst>
                                  <p:childTnLst>
                                    <p:set>
                                      <p:cBhvr>
                                        <p:cTn dur="1" fill="hold" id="12">
                                          <p:stCondLst>
                                            <p:cond delay="0"/>
                                          </p:stCondLst>
                                        </p:cTn>
                                        <p:tgtEl>
                                          <p:spTgt spid="32"/>
                                        </p:tgtEl>
                                        <p:attrNameLst>
                                          <p:attrName>style.visibility</p:attrName>
                                        </p:attrNameLst>
                                      </p:cBhvr>
                                      <p:to>
                                        <p:strVal val="visible"/>
                                      </p:to>
                                    </p:set>
                                    <p:anim calcmode="lin" valueType="num">
                                      <p:cBhvr>
                                        <p:cTn dur="750" fill="hold" id="13"/>
                                        <p:tgtEl>
                                          <p:spTgt spid="32"/>
                                        </p:tgtEl>
                                        <p:attrNameLst>
                                          <p:attrName>ppt_w</p:attrName>
                                        </p:attrNameLst>
                                      </p:cBhvr>
                                      <p:tavLst>
                                        <p:tav tm="0">
                                          <p:val>
                                            <p:strVal val="4*#ppt_w"/>
                                          </p:val>
                                        </p:tav>
                                        <p:tav tm="100000">
                                          <p:val>
                                            <p:strVal val="#ppt_w"/>
                                          </p:val>
                                        </p:tav>
                                      </p:tavLst>
                                    </p:anim>
                                    <p:anim calcmode="lin" valueType="num">
                                      <p:cBhvr>
                                        <p:cTn dur="750" fill="hold" id="14"/>
                                        <p:tgtEl>
                                          <p:spTgt spid="32"/>
                                        </p:tgtEl>
                                        <p:attrNameLst>
                                          <p:attrName>ppt_h</p:attrName>
                                        </p:attrNameLst>
                                      </p:cBhvr>
                                      <p:tavLst>
                                        <p:tav tm="0">
                                          <p:val>
                                            <p:strVal val="4*#ppt_h"/>
                                          </p:val>
                                        </p:tav>
                                        <p:tav tm="100000">
                                          <p:val>
                                            <p:strVal val="#ppt_h"/>
                                          </p:val>
                                        </p:tav>
                                      </p:tavLst>
                                    </p:anim>
                                  </p:childTnLst>
                                </p:cTn>
                              </p:par>
                            </p:childTnLst>
                          </p:cTn>
                        </p:par>
                        <p:par>
                          <p:cTn fill="hold" id="15" nodeType="afterGroup">
                            <p:stCondLst>
                              <p:cond delay="1750"/>
                            </p:stCondLst>
                            <p:childTnLst>
                              <p:par>
                                <p:cTn fill="hold" id="16" nodeType="afterEffect" presetClass="emph" presetID="26" presetSubtype="0">
                                  <p:stCondLst>
                                    <p:cond delay="0"/>
                                  </p:stCondLst>
                                  <p:childTnLst>
                                    <p:animEffect filter="fade" transition="out">
                                      <p:cBhvr>
                                        <p:cTn dur="500" id="17" tmFilter="0, 0; .2, .5; .8, .5; 1, 0"/>
                                        <p:tgtEl>
                                          <p:spTgt spid="32"/>
                                        </p:tgtEl>
                                      </p:cBhvr>
                                    </p:animEffect>
                                    <p:animScale>
                                      <p:cBhvr>
                                        <p:cTn autoRev="1" dur="250" fill="hold" id="18"/>
                                        <p:tgtEl>
                                          <p:spTgt spid="32"/>
                                        </p:tgtEl>
                                      </p:cBhvr>
                                      <p:by x="105000" y="105000"/>
                                    </p:animScale>
                                  </p:childTnLst>
                                </p:cTn>
                              </p:par>
                            </p:childTnLst>
                          </p:cTn>
                        </p:par>
                        <p:par>
                          <p:cTn fill="hold" id="19" nodeType="afterGroup">
                            <p:stCondLst>
                              <p:cond delay="2250"/>
                            </p:stCondLst>
                            <p:childTnLst>
                              <p:par>
                                <p:cTn fill="hold" grpId="0" id="20" nodeType="afterEffect" presetClass="entr" presetID="22" presetSubtype="8">
                                  <p:stCondLst>
                                    <p:cond delay="0"/>
                                  </p:stCondLst>
                                  <p:childTnLst>
                                    <p:set>
                                      <p:cBhvr>
                                        <p:cTn dur="1" fill="hold" id="21">
                                          <p:stCondLst>
                                            <p:cond delay="0"/>
                                          </p:stCondLst>
                                        </p:cTn>
                                        <p:tgtEl>
                                          <p:spTgt spid="50"/>
                                        </p:tgtEl>
                                        <p:attrNameLst>
                                          <p:attrName>style.visibility</p:attrName>
                                        </p:attrNameLst>
                                      </p:cBhvr>
                                      <p:to>
                                        <p:strVal val="visible"/>
                                      </p:to>
                                    </p:set>
                                    <p:animEffect filter="wipe(left)" transition="in">
                                      <p:cBhvr>
                                        <p:cTn dur="500" id="22"/>
                                        <p:tgtEl>
                                          <p:spTgt spid="50"/>
                                        </p:tgtEl>
                                      </p:cBhvr>
                                    </p:animEffect>
                                  </p:childTnLst>
                                </p:cTn>
                              </p:par>
                            </p:childTnLst>
                          </p:cTn>
                        </p:par>
                        <p:par>
                          <p:cTn fill="hold" id="23" nodeType="afterGroup">
                            <p:stCondLst>
                              <p:cond delay="2750"/>
                            </p:stCondLst>
                            <p:childTnLst>
                              <p:par>
                                <p:cTn fill="hold" id="24" nodeType="afterEffect" presetClass="entr" presetID="23" presetSubtype="32">
                                  <p:stCondLst>
                                    <p:cond delay="0"/>
                                  </p:stCondLst>
                                  <p:childTnLst>
                                    <p:set>
                                      <p:cBhvr>
                                        <p:cTn dur="1" fill="hold" id="25">
                                          <p:stCondLst>
                                            <p:cond delay="0"/>
                                          </p:stCondLst>
                                        </p:cTn>
                                        <p:tgtEl>
                                          <p:spTgt spid="38"/>
                                        </p:tgtEl>
                                        <p:attrNameLst>
                                          <p:attrName>style.visibility</p:attrName>
                                        </p:attrNameLst>
                                      </p:cBhvr>
                                      <p:to>
                                        <p:strVal val="visible"/>
                                      </p:to>
                                    </p:set>
                                    <p:anim calcmode="lin" valueType="num">
                                      <p:cBhvr>
                                        <p:cTn dur="750" fill="hold" id="26"/>
                                        <p:tgtEl>
                                          <p:spTgt spid="38"/>
                                        </p:tgtEl>
                                        <p:attrNameLst>
                                          <p:attrName>ppt_w</p:attrName>
                                        </p:attrNameLst>
                                      </p:cBhvr>
                                      <p:tavLst>
                                        <p:tav tm="0">
                                          <p:val>
                                            <p:strVal val="4*#ppt_w"/>
                                          </p:val>
                                        </p:tav>
                                        <p:tav tm="100000">
                                          <p:val>
                                            <p:strVal val="#ppt_w"/>
                                          </p:val>
                                        </p:tav>
                                      </p:tavLst>
                                    </p:anim>
                                    <p:anim calcmode="lin" valueType="num">
                                      <p:cBhvr>
                                        <p:cTn dur="750" fill="hold" id="27"/>
                                        <p:tgtEl>
                                          <p:spTgt spid="38"/>
                                        </p:tgtEl>
                                        <p:attrNameLst>
                                          <p:attrName>ppt_h</p:attrName>
                                        </p:attrNameLst>
                                      </p:cBhvr>
                                      <p:tavLst>
                                        <p:tav tm="0">
                                          <p:val>
                                            <p:strVal val="4*#ppt_h"/>
                                          </p:val>
                                        </p:tav>
                                        <p:tav tm="100000">
                                          <p:val>
                                            <p:strVal val="#ppt_h"/>
                                          </p:val>
                                        </p:tav>
                                      </p:tavLst>
                                    </p:anim>
                                  </p:childTnLst>
                                </p:cTn>
                              </p:par>
                            </p:childTnLst>
                          </p:cTn>
                        </p:par>
                        <p:par>
                          <p:cTn fill="hold" id="28" nodeType="afterGroup">
                            <p:stCondLst>
                              <p:cond delay="3500"/>
                            </p:stCondLst>
                            <p:childTnLst>
                              <p:par>
                                <p:cTn fill="hold" id="29" nodeType="afterEffect" presetClass="emph" presetID="26" presetSubtype="0">
                                  <p:stCondLst>
                                    <p:cond delay="0"/>
                                  </p:stCondLst>
                                  <p:childTnLst>
                                    <p:animEffect filter="fade" transition="out">
                                      <p:cBhvr>
                                        <p:cTn dur="500" id="30" tmFilter="0, 0; .2, .5; .8, .5; 1, 0"/>
                                        <p:tgtEl>
                                          <p:spTgt spid="38"/>
                                        </p:tgtEl>
                                      </p:cBhvr>
                                    </p:animEffect>
                                    <p:animScale>
                                      <p:cBhvr>
                                        <p:cTn autoRev="1" dur="250" fill="hold" id="31"/>
                                        <p:tgtEl>
                                          <p:spTgt spid="38"/>
                                        </p:tgtEl>
                                      </p:cBhvr>
                                      <p:by x="105000" y="105000"/>
                                    </p:animScale>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51"/>
                                        </p:tgtEl>
                                        <p:attrNameLst>
                                          <p:attrName>style.visibility</p:attrName>
                                        </p:attrNameLst>
                                      </p:cBhvr>
                                      <p:to>
                                        <p:strVal val="visible"/>
                                      </p:to>
                                    </p:set>
                                    <p:animEffect filter="wipe(left)" transition="in">
                                      <p:cBhvr>
                                        <p:cTn dur="500" id="35"/>
                                        <p:tgtEl>
                                          <p:spTgt spid="51"/>
                                        </p:tgtEl>
                                      </p:cBhvr>
                                    </p:animEffect>
                                  </p:childTnLst>
                                </p:cTn>
                              </p:par>
                            </p:childTnLst>
                          </p:cTn>
                        </p:par>
                        <p:par>
                          <p:cTn fill="hold" id="36" nodeType="afterGroup">
                            <p:stCondLst>
                              <p:cond delay="4500"/>
                            </p:stCondLst>
                            <p:childTnLst>
                              <p:par>
                                <p:cTn fill="hold" id="37" nodeType="afterEffect" presetClass="entr" presetID="23" presetSubtype="32">
                                  <p:stCondLst>
                                    <p:cond delay="0"/>
                                  </p:stCondLst>
                                  <p:childTnLst>
                                    <p:set>
                                      <p:cBhvr>
                                        <p:cTn dur="1" fill="hold" id="38">
                                          <p:stCondLst>
                                            <p:cond delay="0"/>
                                          </p:stCondLst>
                                        </p:cTn>
                                        <p:tgtEl>
                                          <p:spTgt spid="44"/>
                                        </p:tgtEl>
                                        <p:attrNameLst>
                                          <p:attrName>style.visibility</p:attrName>
                                        </p:attrNameLst>
                                      </p:cBhvr>
                                      <p:to>
                                        <p:strVal val="visible"/>
                                      </p:to>
                                    </p:set>
                                    <p:anim calcmode="lin" valueType="num">
                                      <p:cBhvr>
                                        <p:cTn dur="750" fill="hold" id="39"/>
                                        <p:tgtEl>
                                          <p:spTgt spid="44"/>
                                        </p:tgtEl>
                                        <p:attrNameLst>
                                          <p:attrName>ppt_w</p:attrName>
                                        </p:attrNameLst>
                                      </p:cBhvr>
                                      <p:tavLst>
                                        <p:tav tm="0">
                                          <p:val>
                                            <p:strVal val="4*#ppt_w"/>
                                          </p:val>
                                        </p:tav>
                                        <p:tav tm="100000">
                                          <p:val>
                                            <p:strVal val="#ppt_w"/>
                                          </p:val>
                                        </p:tav>
                                      </p:tavLst>
                                    </p:anim>
                                    <p:anim calcmode="lin" valueType="num">
                                      <p:cBhvr>
                                        <p:cTn dur="750" fill="hold" id="40"/>
                                        <p:tgtEl>
                                          <p:spTgt spid="44"/>
                                        </p:tgtEl>
                                        <p:attrNameLst>
                                          <p:attrName>ppt_h</p:attrName>
                                        </p:attrNameLst>
                                      </p:cBhvr>
                                      <p:tavLst>
                                        <p:tav tm="0">
                                          <p:val>
                                            <p:strVal val="4*#ppt_h"/>
                                          </p:val>
                                        </p:tav>
                                        <p:tav tm="100000">
                                          <p:val>
                                            <p:strVal val="#ppt_h"/>
                                          </p:val>
                                        </p:tav>
                                      </p:tavLst>
                                    </p:anim>
                                  </p:childTnLst>
                                </p:cTn>
                              </p:par>
                            </p:childTnLst>
                          </p:cTn>
                        </p:par>
                        <p:par>
                          <p:cTn fill="hold" id="41" nodeType="afterGroup">
                            <p:stCondLst>
                              <p:cond delay="5250"/>
                            </p:stCondLst>
                            <p:childTnLst>
                              <p:par>
                                <p:cTn fill="hold" id="42" nodeType="afterEffect" presetClass="emph" presetID="26" presetSubtype="0">
                                  <p:stCondLst>
                                    <p:cond delay="0"/>
                                  </p:stCondLst>
                                  <p:childTnLst>
                                    <p:animEffect filter="fade" transition="out">
                                      <p:cBhvr>
                                        <p:cTn dur="500" id="43" tmFilter="0, 0; .2, .5; .8, .5; 1, 0"/>
                                        <p:tgtEl>
                                          <p:spTgt spid="44"/>
                                        </p:tgtEl>
                                      </p:cBhvr>
                                    </p:animEffect>
                                    <p:animScale>
                                      <p:cBhvr>
                                        <p:cTn autoRev="1" dur="250" fill="hold" id="44"/>
                                        <p:tgtEl>
                                          <p:spTgt spid="44"/>
                                        </p:tgtEl>
                                      </p:cBhvr>
                                      <p:by x="105000" y="105000"/>
                                    </p:animScale>
                                  </p:childTnLst>
                                </p:cTn>
                              </p:par>
                            </p:childTnLst>
                          </p:cTn>
                        </p:par>
                        <p:par>
                          <p:cTn fill="hold" id="45" nodeType="afterGroup">
                            <p:stCondLst>
                              <p:cond delay="5750"/>
                            </p:stCondLst>
                            <p:childTnLst>
                              <p:par>
                                <p:cTn fill="hold" grpId="0" id="46" nodeType="afterEffect" presetClass="entr" presetID="22" presetSubtype="8">
                                  <p:stCondLst>
                                    <p:cond delay="0"/>
                                  </p:stCondLst>
                                  <p:childTnLst>
                                    <p:set>
                                      <p:cBhvr>
                                        <p:cTn dur="1" fill="hold" id="47">
                                          <p:stCondLst>
                                            <p:cond delay="0"/>
                                          </p:stCondLst>
                                        </p:cTn>
                                        <p:tgtEl>
                                          <p:spTgt spid="76"/>
                                        </p:tgtEl>
                                        <p:attrNameLst>
                                          <p:attrName>style.visibility</p:attrName>
                                        </p:attrNameLst>
                                      </p:cBhvr>
                                      <p:to>
                                        <p:strVal val="visible"/>
                                      </p:to>
                                    </p:set>
                                    <p:animEffect filter="wipe(left)" transition="in">
                                      <p:cBhvr>
                                        <p:cTn dur="500" id="48"/>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0"/>
      <p:bldP grpId="0" spid="51"/>
      <p:bldP grpId="0" spid="76"/>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flipV="1">
            <a:off x="5604343" y="3944317"/>
            <a:ext cx="828176" cy="1434619"/>
            <a:chOff x="5429250" y="3605213"/>
            <a:chExt cx="1387476" cy="2403475"/>
          </a:xfrm>
          <a:solidFill>
            <a:srgbClr val="A6A6A6"/>
          </a:solidFill>
        </p:grpSpPr>
        <p:sp>
          <p:nvSpPr>
            <p:cNvPr id="32" name="Freeform 3579"/>
            <p:cNvSpPr/>
            <p:nvPr/>
          </p:nvSpPr>
          <p:spPr bwMode="auto">
            <a:xfrm>
              <a:off x="5789613" y="3605213"/>
              <a:ext cx="1027113" cy="2403475"/>
            </a:xfrm>
            <a:custGeom>
              <a:gdLst>
                <a:gd fmla="*/ 9 w 37" name="T0"/>
                <a:gd fmla="*/ 1 h 89" name="T1"/>
                <a:gd fmla="*/ 9 w 37" name="T2"/>
                <a:gd fmla="*/ 61 h 89" name="T3"/>
                <a:gd fmla="*/ 33 w 37" name="T4"/>
                <a:gd fmla="*/ 87 h 89" name="T5"/>
                <a:gd fmla="*/ 36 w 37" name="T6"/>
                <a:gd fmla="*/ 88 h 89" name="T7"/>
                <a:gd fmla="*/ 37 w 37" name="T8"/>
                <a:gd fmla="*/ 87 h 89" name="T9"/>
                <a:gd fmla="*/ 18 w 37" name="T10"/>
                <a:gd fmla="*/ 71 h 89" name="T11"/>
                <a:gd fmla="*/ 4 w 37" name="T12"/>
                <a:gd fmla="*/ 20 h 89" name="T13"/>
                <a:gd fmla="*/ 10 w 37" name="T14"/>
                <a:gd fmla="*/ 0 h 89" name="T15"/>
                <a:gd fmla="*/ 9 w 37" name="T16"/>
                <a:gd fmla="*/ 1 h 8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9" w="37">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Line 3580"/>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Line 3581"/>
            <p:cNvSpPr>
              <a:spLocks noChangeShapeType="1"/>
            </p:cNvSpPr>
            <p:nvPr/>
          </p:nvSpPr>
          <p:spPr bwMode="auto">
            <a:xfrm flipH="1">
              <a:off x="5456237" y="4468813"/>
              <a:ext cx="0" cy="0"/>
            </a:xfrm>
            <a:prstGeom prst="lin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Freeform 3582"/>
            <p:cNvSpPr/>
            <p:nvPr/>
          </p:nvSpPr>
          <p:spPr bwMode="auto">
            <a:xfrm>
              <a:off x="5429250" y="3605213"/>
              <a:ext cx="915988" cy="971550"/>
            </a:xfrm>
            <a:custGeom>
              <a:gdLst>
                <a:gd fmla="*/ 2 w 33" name="T0"/>
                <a:gd fmla="*/ 32 h 36" name="T1"/>
                <a:gd fmla="*/ 24 w 33" name="T2"/>
                <a:gd fmla="*/ 1 h 36" name="T3"/>
                <a:gd fmla="*/ 22 w 33" name="T4"/>
                <a:gd fmla="*/ 1 h 36" name="T5"/>
                <a:gd fmla="*/ 31 w 33" name="T6"/>
                <a:gd fmla="*/ 36 h 36" name="T7"/>
                <a:gd fmla="*/ 33 w 33" name="T8"/>
                <a:gd fmla="*/ 35 h 36" name="T9"/>
                <a:gd fmla="*/ 24 w 33" name="T10"/>
                <a:gd fmla="*/ 1 h 36" name="T11"/>
                <a:gd fmla="*/ 22 w 33" name="T12"/>
                <a:gd fmla="*/ 1 h 36" name="T13"/>
                <a:gd fmla="*/ 0 w 33" name="T14"/>
                <a:gd fmla="*/ 31 h 36" name="T15"/>
                <a:gd fmla="*/ 2 w 33" name="T16"/>
                <a:gd fmla="*/ 32 h 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 w="33">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6" name="组合 35"/>
          <p:cNvGrpSpPr/>
          <p:nvPr/>
        </p:nvGrpSpPr>
        <p:grpSpPr>
          <a:xfrm rot="15281405">
            <a:off x="2689699" y="4024416"/>
            <a:ext cx="1582194" cy="1019107"/>
            <a:chOff x="6584951" y="3543301"/>
            <a:chExt cx="1900237" cy="1223962"/>
          </a:xfrm>
          <a:solidFill>
            <a:srgbClr val="A6A6A6"/>
          </a:solidFill>
        </p:grpSpPr>
        <p:sp>
          <p:nvSpPr>
            <p:cNvPr id="37"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9" name="组合 38"/>
          <p:cNvGrpSpPr/>
          <p:nvPr/>
        </p:nvGrpSpPr>
        <p:grpSpPr>
          <a:xfrm flipH="1" rot="6318595">
            <a:off x="8004151" y="4019623"/>
            <a:ext cx="1582194" cy="1019107"/>
            <a:chOff x="6584951" y="3543301"/>
            <a:chExt cx="1900237" cy="1223962"/>
          </a:xfrm>
          <a:solidFill>
            <a:srgbClr val="A6A6A6"/>
          </a:solidFill>
        </p:grpSpPr>
        <p:sp>
          <p:nvSpPr>
            <p:cNvPr id="40" name="Freeform 3586"/>
            <p:cNvSpPr>
              <a:spLocks noEditPoints="1"/>
            </p:cNvSpPr>
            <p:nvPr/>
          </p:nvSpPr>
          <p:spPr bwMode="auto">
            <a:xfrm>
              <a:off x="6872288" y="3543301"/>
              <a:ext cx="1612900" cy="1090612"/>
            </a:xfrm>
            <a:custGeom>
              <a:gdLst>
                <a:gd fmla="*/ 1 w 62" name="T0"/>
                <a:gd fmla="*/ 40 h 41" name="T1"/>
                <a:gd fmla="*/ 37 w 62" name="T2"/>
                <a:gd fmla="*/ 20 h 41" name="T3"/>
                <a:gd fmla="*/ 42 w 62" name="T4"/>
                <a:gd fmla="*/ 20 h 41" name="T5"/>
                <a:gd fmla="*/ 46 w 62" name="T6"/>
                <a:gd fmla="*/ 41 h 41" name="T7"/>
                <a:gd fmla="*/ 46 w 62" name="T8"/>
                <a:gd fmla="*/ 41 h 41" name="T9"/>
                <a:gd fmla="*/ 47 w 62" name="T10"/>
                <a:gd fmla="*/ 20 h 41" name="T11"/>
                <a:gd fmla="*/ 45 w 62" name="T12"/>
                <a:gd fmla="*/ 19 h 41" name="T13"/>
                <a:gd fmla="*/ 46 w 62" name="T14"/>
                <a:gd fmla="*/ 18 h 41" name="T15"/>
                <a:gd fmla="*/ 61 w 62" name="T16"/>
                <a:gd fmla="*/ 3 h 41" name="T17"/>
                <a:gd fmla="*/ 60 w 62" name="T18"/>
                <a:gd fmla="*/ 1 h 41" name="T19"/>
                <a:gd fmla="*/ 45 w 62" name="T20"/>
                <a:gd fmla="*/ 14 h 41" name="T21"/>
                <a:gd fmla="*/ 43 w 62" name="T22"/>
                <a:gd fmla="*/ 18 h 41" name="T23"/>
                <a:gd fmla="*/ 38 w 62" name="T24"/>
                <a:gd fmla="*/ 17 h 41" name="T25"/>
                <a:gd fmla="*/ 29 w 62" name="T26"/>
                <a:gd fmla="*/ 21 h 41" name="T27"/>
                <a:gd fmla="*/ 1 w 62" name="T28"/>
                <a:gd fmla="*/ 37 h 41" name="T29"/>
                <a:gd fmla="*/ 1 w 62" name="T30"/>
                <a:gd fmla="*/ 40 h 41" name="T31"/>
                <a:gd fmla="*/ 50 w 62" name="T32"/>
                <a:gd fmla="*/ 26 h 41" name="T33"/>
                <a:gd fmla="*/ 48 w 62" name="T34"/>
                <a:gd fmla="*/ 36 h 41" name="T35"/>
                <a:gd fmla="*/ 46 w 62" name="T36"/>
                <a:gd fmla="*/ 38 h 41" name="T37"/>
                <a:gd fmla="*/ 45 w 62" name="T38"/>
                <a:gd fmla="*/ 39 h 41" name="T39"/>
                <a:gd fmla="*/ 43 w 62" name="T40"/>
                <a:gd fmla="*/ 35 h 41" name="T41"/>
                <a:gd fmla="*/ 44 w 62" name="T42"/>
                <a:gd fmla="*/ 21 h 41" name="T43"/>
                <a:gd fmla="*/ 50 w 62" name="T44"/>
                <a:gd fmla="*/ 26 h 4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41" w="62">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3587"/>
            <p:cNvSpPr/>
            <p:nvPr/>
          </p:nvSpPr>
          <p:spPr bwMode="auto">
            <a:xfrm>
              <a:off x="6584951" y="4021138"/>
              <a:ext cx="858838" cy="746125"/>
            </a:xfrm>
            <a:custGeom>
              <a:gdLst>
                <a:gd fmla="*/ 2 w 33" name="T0"/>
                <a:gd fmla="*/ 28 h 28" name="T1"/>
                <a:gd fmla="*/ 32 w 33" name="T2"/>
                <a:gd fmla="*/ 23 h 28" name="T3"/>
                <a:gd fmla="*/ 32 w 33" name="T4"/>
                <a:gd fmla="*/ 21 h 28" name="T5"/>
                <a:gd fmla="*/ 7 w 33" name="T6"/>
                <a:gd fmla="*/ 23 h 28" name="T7"/>
                <a:gd fmla="*/ 21 w 33" name="T8"/>
                <a:gd fmla="*/ 3 h 28" name="T9"/>
                <a:gd fmla="*/ 19 w 33" name="T10"/>
                <a:gd fmla="*/ 2 h 28" name="T11"/>
                <a:gd fmla="*/ 1 w 33" name="T12"/>
                <a:gd fmla="*/ 25 h 28" name="T13"/>
                <a:gd fmla="*/ 2 w 33"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33">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2" name="组合 41"/>
          <p:cNvGrpSpPr/>
          <p:nvPr/>
        </p:nvGrpSpPr>
        <p:grpSpPr>
          <a:xfrm>
            <a:off x="1832966" y="1945037"/>
            <a:ext cx="2348182" cy="1999280"/>
            <a:chOff x="1832966" y="1945037"/>
            <a:chExt cx="2348182" cy="1999280"/>
          </a:xfrm>
        </p:grpSpPr>
        <p:sp>
          <p:nvSpPr>
            <p:cNvPr id="43" name="Freeform 7"/>
            <p:cNvSpPr>
              <a:spLocks noEditPoints="1"/>
            </p:cNvSpPr>
            <p:nvPr/>
          </p:nvSpPr>
          <p:spPr bwMode="auto">
            <a:xfrm flipH="1" flipV="1">
              <a:off x="1832966"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7B6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Text Box 12"/>
            <p:cNvSpPr txBox="1">
              <a:spLocks noChangeArrowheads="1"/>
            </p:cNvSpPr>
            <p:nvPr/>
          </p:nvSpPr>
          <p:spPr bwMode="auto">
            <a:xfrm>
              <a:off x="2080822" y="2439043"/>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F7B63E"/>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F7B63E"/>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F7B63E"/>
                  </a:solidFill>
                  <a:latin charset="-122" panose="020b0503020204020204" pitchFamily="34" typeface="微软雅黑"/>
                  <a:ea charset="-122" panose="020b0503020204020204" pitchFamily="34" typeface="微软雅黑"/>
                </a:rPr>
                <a:t>输入您的文字</a:t>
              </a:r>
            </a:p>
          </p:txBody>
        </p:sp>
      </p:grpSp>
      <p:grpSp>
        <p:nvGrpSpPr>
          <p:cNvPr id="45" name="组合 44"/>
          <p:cNvGrpSpPr/>
          <p:nvPr/>
        </p:nvGrpSpPr>
        <p:grpSpPr>
          <a:xfrm>
            <a:off x="4966629" y="1921790"/>
            <a:ext cx="2423064" cy="1999280"/>
            <a:chOff x="4966629" y="1921790"/>
            <a:chExt cx="2423064" cy="1999280"/>
          </a:xfrm>
        </p:grpSpPr>
        <p:sp>
          <p:nvSpPr>
            <p:cNvPr id="46" name="Freeform 7"/>
            <p:cNvSpPr>
              <a:spLocks noEditPoints="1"/>
            </p:cNvSpPr>
            <p:nvPr/>
          </p:nvSpPr>
          <p:spPr bwMode="auto">
            <a:xfrm flipH="1" flipV="1">
              <a:off x="4966629" y="1921790"/>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FF3E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Text Box 12"/>
            <p:cNvSpPr txBox="1">
              <a:spLocks noChangeArrowheads="1"/>
            </p:cNvSpPr>
            <p:nvPr/>
          </p:nvSpPr>
          <p:spPr bwMode="auto">
            <a:xfrm>
              <a:off x="528936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FF3E3E"/>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FF3E3E"/>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FF3E3E"/>
                  </a:solidFill>
                  <a:latin charset="-122" panose="020b0503020204020204" pitchFamily="34" typeface="微软雅黑"/>
                  <a:ea charset="-122" panose="020b0503020204020204" pitchFamily="34" typeface="微软雅黑"/>
                </a:rPr>
                <a:t>输入您的文字</a:t>
              </a:r>
            </a:p>
          </p:txBody>
        </p:sp>
      </p:grpSp>
      <p:grpSp>
        <p:nvGrpSpPr>
          <p:cNvPr id="48" name="组合 47"/>
          <p:cNvGrpSpPr/>
          <p:nvPr/>
        </p:nvGrpSpPr>
        <p:grpSpPr>
          <a:xfrm>
            <a:off x="8100292" y="1945037"/>
            <a:ext cx="2445471" cy="1999280"/>
            <a:chOff x="8100292" y="1945037"/>
            <a:chExt cx="2445471" cy="1999280"/>
          </a:xfrm>
        </p:grpSpPr>
        <p:sp>
          <p:nvSpPr>
            <p:cNvPr id="49" name="Freeform 7"/>
            <p:cNvSpPr>
              <a:spLocks noEditPoints="1"/>
            </p:cNvSpPr>
            <p:nvPr/>
          </p:nvSpPr>
          <p:spPr bwMode="auto">
            <a:xfrm flipH="1" flipV="1">
              <a:off x="8100292" y="1945037"/>
              <a:ext cx="2281403" cy="1999280"/>
            </a:xfrm>
            <a:custGeom>
              <a:gdLst>
                <a:gd fmla="*/ 24 w 653" name="T0"/>
                <a:gd fmla="*/ 574 h 645" name="T1"/>
                <a:gd fmla="*/ 96 w 653" name="T2"/>
                <a:gd fmla="*/ 613 h 645" name="T3"/>
                <a:gd fmla="*/ 565 w 653" name="T4"/>
                <a:gd fmla="*/ 628 h 645" name="T5"/>
                <a:gd fmla="*/ 623 w 653" name="T6"/>
                <a:gd fmla="*/ 584 h 645" name="T7"/>
                <a:gd fmla="*/ 620 w 653" name="T8"/>
                <a:gd fmla="*/ 583 h 645" name="T9"/>
                <a:gd fmla="*/ 620 w 653" name="T10"/>
                <a:gd fmla="*/ 583 h 645" name="T11"/>
                <a:gd fmla="*/ 625 w 653" name="T12"/>
                <a:gd fmla="*/ 582 h 645" name="T13"/>
                <a:gd fmla="*/ 643 w 653" name="T14"/>
                <a:gd fmla="*/ 129 h 645" name="T15"/>
                <a:gd fmla="*/ 384 w 653" name="T16"/>
                <a:gd fmla="*/ 3 h 645" name="T17"/>
                <a:gd fmla="*/ 320 w 653" name="T18"/>
                <a:gd fmla="*/ 2 h 645" name="T19"/>
                <a:gd fmla="*/ 12 w 653" name="T20"/>
                <a:gd fmla="*/ 112 h 645" name="T21"/>
                <a:gd fmla="*/ 17 w 653" name="T22"/>
                <a:gd fmla="*/ 556 h 645" name="T23"/>
                <a:gd fmla="*/ 494 w 653" name="T24"/>
                <a:gd fmla="*/ 629 h 645" name="T25"/>
                <a:gd fmla="*/ 613 w 653" name="T26"/>
                <a:gd fmla="*/ 594 h 645" name="T27"/>
                <a:gd fmla="*/ 614 w 653" name="T28"/>
                <a:gd fmla="*/ 593 h 645" name="T29"/>
                <a:gd fmla="*/ 597 w 653" name="T30"/>
                <a:gd fmla="*/ 594 h 645" name="T31"/>
                <a:gd fmla="*/ 597 w 653" name="T32"/>
                <a:gd fmla="*/ 594 h 645" name="T33"/>
                <a:gd fmla="*/ 610 w 653" name="T34"/>
                <a:gd fmla="*/ 573 h 645" name="T35"/>
                <a:gd fmla="*/ 616 w 653" name="T36"/>
                <a:gd fmla="*/ 575 h 645" name="T37"/>
                <a:gd fmla="*/ 633 w 653" name="T38"/>
                <a:gd fmla="*/ 522 h 645" name="T39"/>
                <a:gd fmla="*/ 629 w 653" name="T40"/>
                <a:gd fmla="*/ 103 h 645" name="T41"/>
                <a:gd fmla="*/ 636 w 653" name="T42"/>
                <a:gd fmla="*/ 157 h 645" name="T43"/>
                <a:gd fmla="*/ 626 w 653" name="T44"/>
                <a:gd fmla="*/ 89 h 645" name="T45"/>
                <a:gd fmla="*/ 575 w 653" name="T46"/>
                <a:gd fmla="*/ 29 h 645" name="T47"/>
                <a:gd fmla="*/ 611 w 653" name="T48"/>
                <a:gd fmla="*/ 55 h 645" name="T49"/>
                <a:gd fmla="*/ 608 w 653" name="T50"/>
                <a:gd fmla="*/ 53 h 645" name="T51"/>
                <a:gd fmla="*/ 394 w 653" name="T52"/>
                <a:gd fmla="*/ 12 h 645" name="T53"/>
                <a:gd fmla="*/ 266 w 653" name="T54"/>
                <a:gd fmla="*/ 11 h 645" name="T55"/>
                <a:gd fmla="*/ 237 w 653" name="T56"/>
                <a:gd fmla="*/ 12 h 645" name="T57"/>
                <a:gd fmla="*/ 202 w 653" name="T58"/>
                <a:gd fmla="*/ 13 h 645" name="T59"/>
                <a:gd fmla="*/ 202 w 653" name="T60"/>
                <a:gd fmla="*/ 14 h 645" name="T61"/>
                <a:gd fmla="*/ 11 w 653" name="T62"/>
                <a:gd fmla="*/ 209 h 645" name="T63"/>
                <a:gd fmla="*/ 116 w 653" name="T64"/>
                <a:gd fmla="*/ 19 h 645" name="T65"/>
                <a:gd fmla="*/ 70 w 653" name="T66"/>
                <a:gd fmla="*/ 34 h 645" name="T67"/>
                <a:gd fmla="*/ 49 w 653" name="T68"/>
                <a:gd fmla="*/ 61 h 645" name="T69"/>
                <a:gd fmla="*/ 574 w 653" name="T70"/>
                <a:gd fmla="*/ 43 h 645" name="T71"/>
                <a:gd fmla="*/ 631 w 653" name="T72"/>
                <a:gd fmla="*/ 128 h 645" name="T73"/>
                <a:gd fmla="*/ 640 w 653" name="T74"/>
                <a:gd fmla="*/ 198 h 645" name="T75"/>
                <a:gd fmla="*/ 638 w 653" name="T76"/>
                <a:gd fmla="*/ 398 h 645" name="T77"/>
                <a:gd fmla="*/ 631 w 653" name="T78"/>
                <a:gd fmla="*/ 145 h 645" name="T79"/>
                <a:gd fmla="*/ 628 w 653" name="T80"/>
                <a:gd fmla="*/ 518 h 645" name="T81"/>
                <a:gd fmla="*/ 311 w 653" name="T82"/>
                <a:gd fmla="*/ 625 h 645" name="T83"/>
                <a:gd fmla="*/ 47 w 653" name="T84"/>
                <a:gd fmla="*/ 553 h 645" name="T85"/>
                <a:gd fmla="*/ 26 w 653" name="T86"/>
                <a:gd fmla="*/ 213 h 645" name="T87"/>
                <a:gd fmla="*/ 17 w 653" name="T88"/>
                <a:gd fmla="*/ 259 h 645" name="T89"/>
                <a:gd fmla="*/ 48 w 653" name="T90"/>
                <a:gd fmla="*/ 563 h 645" name="T91"/>
                <a:gd fmla="*/ 22 w 653" name="T92"/>
                <a:gd fmla="*/ 551 h 645" name="T93"/>
                <a:gd fmla="*/ 11 w 653" name="T94"/>
                <a:gd fmla="*/ 209 h 645"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45" w="653">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76AAD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Text Box 12"/>
            <p:cNvSpPr txBox="1">
              <a:spLocks noChangeArrowheads="1"/>
            </p:cNvSpPr>
            <p:nvPr/>
          </p:nvSpPr>
          <p:spPr bwMode="auto">
            <a:xfrm>
              <a:off x="8445437" y="2435944"/>
              <a:ext cx="2100326" cy="1001488"/>
            </a:xfrm>
            <a:prstGeom prst="rect">
              <a:avLst/>
            </a:prstGeom>
            <a:noFill/>
            <a:ln w="9525">
              <a:noFill/>
              <a:miter lim="800000"/>
            </a:ln>
            <a:effectLst/>
          </p:spPr>
          <p:txBody>
            <a:bodyPr bIns="43544" lIns="87089" rIns="87089" tIns="43544" wrap="square">
              <a:spAutoFit/>
            </a:bodyPr>
            <a:lstStyle/>
            <a:p>
              <a:pPr>
                <a:defRPr/>
              </a:pPr>
              <a:r>
                <a:rPr altLang="en-US" kern="0" lang="zh-CN" sz="2000">
                  <a:solidFill>
                    <a:srgbClr val="76AADB"/>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76AADB"/>
                  </a:solidFill>
                  <a:latin charset="-122" panose="020b0503020204020204" pitchFamily="34" typeface="微软雅黑"/>
                  <a:ea charset="-122" panose="020b0503020204020204" pitchFamily="34" typeface="微软雅黑"/>
                </a:rPr>
                <a:t>输入您的文字</a:t>
              </a:r>
            </a:p>
            <a:p>
              <a:pPr>
                <a:defRPr/>
              </a:pPr>
              <a:r>
                <a:rPr altLang="en-US" kern="0" lang="zh-CN" sz="2000">
                  <a:solidFill>
                    <a:srgbClr val="76AADB"/>
                  </a:solidFill>
                  <a:latin charset="-122" panose="020b0503020204020204" pitchFamily="34" typeface="微软雅黑"/>
                  <a:ea charset="-122" panose="020b0503020204020204" pitchFamily="34" typeface="微软雅黑"/>
                </a:rPr>
                <a:t>输入您的文字</a:t>
              </a:r>
            </a:p>
          </p:txBody>
        </p:sp>
      </p:grpSp>
      <p:grpSp>
        <p:nvGrpSpPr>
          <p:cNvPr id="51" name="组合 50"/>
          <p:cNvGrpSpPr/>
          <p:nvPr/>
        </p:nvGrpSpPr>
        <p:grpSpPr>
          <a:xfrm>
            <a:off x="3225881" y="5541379"/>
            <a:ext cx="5762898" cy="1116018"/>
            <a:chOff x="3225881" y="5541379"/>
            <a:chExt cx="5762898" cy="1116018"/>
          </a:xfrm>
        </p:grpSpPr>
        <p:sp>
          <p:nvSpPr>
            <p:cNvPr id="76" name="椭圆 31"/>
            <p:cNvSpPr/>
            <p:nvPr/>
          </p:nvSpPr>
          <p:spPr>
            <a:xfrm>
              <a:off x="3225881" y="5541379"/>
              <a:ext cx="5762898" cy="1116018"/>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80" name="Text Box 21"/>
            <p:cNvSpPr txBox="1">
              <a:spLocks noChangeArrowheads="1"/>
            </p:cNvSpPr>
            <p:nvPr/>
          </p:nvSpPr>
          <p:spPr bwMode="auto">
            <a:xfrm>
              <a:off x="4114369" y="5776533"/>
              <a:ext cx="3960898" cy="642530"/>
            </a:xfrm>
            <a:prstGeom prst="rect">
              <a:avLst/>
            </a:prstGeom>
            <a:noFill/>
            <a:ln w="9525">
              <a:noFill/>
              <a:miter lim="800000"/>
            </a:ln>
            <a:effectLst/>
          </p:spPr>
          <p:txBody>
            <a:bodyPr bIns="46945" lIns="93890" rIns="93890" tIns="46945" wrap="square">
              <a:spAutoFit/>
            </a:bodyPr>
            <a:lstStyle/>
            <a:p>
              <a:pPr algn="ctr">
                <a:defRPr/>
              </a:pPr>
              <a:r>
                <a:rPr altLang="en-US" kern="0" lang="zh-CN" sz="3600">
                  <a:solidFill>
                    <a:srgbClr val="70AD47"/>
                  </a:solidFill>
                  <a:ea charset="-122" panose="020b0503020204020204" pitchFamily="34" typeface="微软雅黑"/>
                </a:rPr>
                <a:t>此处添加文本标题</a:t>
              </a:r>
            </a:p>
          </p:txBody>
        </p:sp>
      </p:grpSp>
    </p:spTree>
    <p:extLst>
      <p:ext uri="{BB962C8B-B14F-4D97-AF65-F5344CB8AC3E}">
        <p14:creationId val="118680679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id="5" nodeType="withEffect" presetClass="entr" presetID="2" presetSubtype="4">
                                  <p:stCondLst>
                                    <p:cond delay="0"/>
                                  </p:stCondLst>
                                  <p:childTnLst>
                                    <p:set>
                                      <p:cBhvr>
                                        <p:cTn dur="1" fill="hold" id="6">
                                          <p:stCondLst>
                                            <p:cond delay="0"/>
                                          </p:stCondLst>
                                        </p:cTn>
                                        <p:tgtEl>
                                          <p:spTgt spid="42"/>
                                        </p:tgtEl>
                                        <p:attrNameLst>
                                          <p:attrName>style.visibility</p:attrName>
                                        </p:attrNameLst>
                                      </p:cBhvr>
                                      <p:to>
                                        <p:strVal val="visible"/>
                                      </p:to>
                                    </p:set>
                                    <p:anim calcmode="lin" valueType="num">
                                      <p:cBhvr additive="base">
                                        <p:cTn dur="750" fill="hold" id="7"/>
                                        <p:tgtEl>
                                          <p:spTgt spid="42"/>
                                        </p:tgtEl>
                                        <p:attrNameLst>
                                          <p:attrName>ppt_x</p:attrName>
                                        </p:attrNameLst>
                                      </p:cBhvr>
                                      <p:tavLst>
                                        <p:tav tm="0">
                                          <p:val>
                                            <p:strVal val="#ppt_x"/>
                                          </p:val>
                                        </p:tav>
                                        <p:tav tm="100000">
                                          <p:val>
                                            <p:strVal val="#ppt_x"/>
                                          </p:val>
                                        </p:tav>
                                      </p:tavLst>
                                    </p:anim>
                                    <p:anim calcmode="lin" valueType="num">
                                      <p:cBhvr additive="base">
                                        <p:cTn dur="750" fill="hold" id="8"/>
                                        <p:tgtEl>
                                          <p:spTgt spid="42"/>
                                        </p:tgtEl>
                                        <p:attrNameLst>
                                          <p:attrName>ppt_y</p:attrName>
                                        </p:attrNameLst>
                                      </p:cBhvr>
                                      <p:tavLst>
                                        <p:tav tm="0">
                                          <p:val>
                                            <p:strVal val="1+#ppt_h/2"/>
                                          </p:val>
                                        </p:tav>
                                        <p:tav tm="100000">
                                          <p:val>
                                            <p:strVal val="#ppt_y"/>
                                          </p:val>
                                        </p:tav>
                                      </p:tavLst>
                                    </p:anim>
                                  </p:childTnLst>
                                </p:cTn>
                              </p:par>
                              <p:par>
                                <p:cTn decel="36000" fill="hold" id="9" nodeType="withEffect" presetClass="entr" presetID="2" presetSubtype="4">
                                  <p:stCondLst>
                                    <p:cond delay="250"/>
                                  </p:stCondLst>
                                  <p:childTnLst>
                                    <p:set>
                                      <p:cBhvr>
                                        <p:cTn dur="1" fill="hold" id="10">
                                          <p:stCondLst>
                                            <p:cond delay="0"/>
                                          </p:stCondLst>
                                        </p:cTn>
                                        <p:tgtEl>
                                          <p:spTgt spid="45"/>
                                        </p:tgtEl>
                                        <p:attrNameLst>
                                          <p:attrName>style.visibility</p:attrName>
                                        </p:attrNameLst>
                                      </p:cBhvr>
                                      <p:to>
                                        <p:strVal val="visible"/>
                                      </p:to>
                                    </p:set>
                                    <p:anim calcmode="lin" valueType="num">
                                      <p:cBhvr additive="base">
                                        <p:cTn dur="750" fill="hold" id="11"/>
                                        <p:tgtEl>
                                          <p:spTgt spid="45"/>
                                        </p:tgtEl>
                                        <p:attrNameLst>
                                          <p:attrName>ppt_x</p:attrName>
                                        </p:attrNameLst>
                                      </p:cBhvr>
                                      <p:tavLst>
                                        <p:tav tm="0">
                                          <p:val>
                                            <p:strVal val="#ppt_x"/>
                                          </p:val>
                                        </p:tav>
                                        <p:tav tm="100000">
                                          <p:val>
                                            <p:strVal val="#ppt_x"/>
                                          </p:val>
                                        </p:tav>
                                      </p:tavLst>
                                    </p:anim>
                                    <p:anim calcmode="lin" valueType="num">
                                      <p:cBhvr additive="base">
                                        <p:cTn dur="750" fill="hold" id="12"/>
                                        <p:tgtEl>
                                          <p:spTgt spid="45"/>
                                        </p:tgtEl>
                                        <p:attrNameLst>
                                          <p:attrName>ppt_y</p:attrName>
                                        </p:attrNameLst>
                                      </p:cBhvr>
                                      <p:tavLst>
                                        <p:tav tm="0">
                                          <p:val>
                                            <p:strVal val="1+#ppt_h/2"/>
                                          </p:val>
                                        </p:tav>
                                        <p:tav tm="100000">
                                          <p:val>
                                            <p:strVal val="#ppt_y"/>
                                          </p:val>
                                        </p:tav>
                                      </p:tavLst>
                                    </p:anim>
                                  </p:childTnLst>
                                </p:cTn>
                              </p:par>
                              <p:par>
                                <p:cTn decel="36000" fill="hold" id="13" nodeType="withEffect" presetClass="entr" presetID="2" presetSubtype="4">
                                  <p:stCondLst>
                                    <p:cond delay="500"/>
                                  </p:stCondLst>
                                  <p:childTnLst>
                                    <p:set>
                                      <p:cBhvr>
                                        <p:cTn dur="1" fill="hold" id="14">
                                          <p:stCondLst>
                                            <p:cond delay="0"/>
                                          </p:stCondLst>
                                        </p:cTn>
                                        <p:tgtEl>
                                          <p:spTgt spid="48"/>
                                        </p:tgtEl>
                                        <p:attrNameLst>
                                          <p:attrName>style.visibility</p:attrName>
                                        </p:attrNameLst>
                                      </p:cBhvr>
                                      <p:to>
                                        <p:strVal val="visible"/>
                                      </p:to>
                                    </p:set>
                                    <p:anim calcmode="lin" valueType="num">
                                      <p:cBhvr additive="base">
                                        <p:cTn dur="750" fill="hold" id="15"/>
                                        <p:tgtEl>
                                          <p:spTgt spid="48"/>
                                        </p:tgtEl>
                                        <p:attrNameLst>
                                          <p:attrName>ppt_x</p:attrName>
                                        </p:attrNameLst>
                                      </p:cBhvr>
                                      <p:tavLst>
                                        <p:tav tm="0">
                                          <p:val>
                                            <p:strVal val="#ppt_x"/>
                                          </p:val>
                                        </p:tav>
                                        <p:tav tm="100000">
                                          <p:val>
                                            <p:strVal val="#ppt_x"/>
                                          </p:val>
                                        </p:tav>
                                      </p:tavLst>
                                    </p:anim>
                                    <p:anim calcmode="lin" valueType="num">
                                      <p:cBhvr additive="base">
                                        <p:cTn dur="750" fill="hold" id="16"/>
                                        <p:tgtEl>
                                          <p:spTgt spid="4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250"/>
                            </p:stCondLst>
                            <p:childTnLst>
                              <p:par>
                                <p:cTn fill="hold" id="18" nodeType="afterEffect" presetClass="entr" presetID="22" presetSubtype="1">
                                  <p:stCondLst>
                                    <p:cond delay="0"/>
                                  </p:stCondLst>
                                  <p:childTnLst>
                                    <p:set>
                                      <p:cBhvr>
                                        <p:cTn dur="1" fill="hold" id="19">
                                          <p:stCondLst>
                                            <p:cond delay="0"/>
                                          </p:stCondLst>
                                        </p:cTn>
                                        <p:tgtEl>
                                          <p:spTgt spid="31"/>
                                        </p:tgtEl>
                                        <p:attrNameLst>
                                          <p:attrName>style.visibility</p:attrName>
                                        </p:attrNameLst>
                                      </p:cBhvr>
                                      <p:to>
                                        <p:strVal val="visible"/>
                                      </p:to>
                                    </p:set>
                                    <p:animEffect filter="wipe(up)" transition="in">
                                      <p:cBhvr>
                                        <p:cTn dur="500" id="20"/>
                                        <p:tgtEl>
                                          <p:spTgt spid="31"/>
                                        </p:tgtEl>
                                      </p:cBhvr>
                                    </p:animEffect>
                                  </p:childTnLst>
                                </p:cTn>
                              </p:par>
                              <p:par>
                                <p:cTn fill="hold" id="21" nodeType="withEffect" presetClass="entr" presetID="22" presetSubtype="1">
                                  <p:stCondLst>
                                    <p:cond delay="0"/>
                                  </p:stCondLst>
                                  <p:childTnLst>
                                    <p:set>
                                      <p:cBhvr>
                                        <p:cTn dur="1" fill="hold" id="22">
                                          <p:stCondLst>
                                            <p:cond delay="0"/>
                                          </p:stCondLst>
                                        </p:cTn>
                                        <p:tgtEl>
                                          <p:spTgt spid="36"/>
                                        </p:tgtEl>
                                        <p:attrNameLst>
                                          <p:attrName>style.visibility</p:attrName>
                                        </p:attrNameLst>
                                      </p:cBhvr>
                                      <p:to>
                                        <p:strVal val="visible"/>
                                      </p:to>
                                    </p:set>
                                    <p:animEffect filter="wipe(up)" transition="in">
                                      <p:cBhvr>
                                        <p:cTn dur="500" id="23"/>
                                        <p:tgtEl>
                                          <p:spTgt spid="36"/>
                                        </p:tgtEl>
                                      </p:cBhvr>
                                    </p:animEffect>
                                  </p:childTnLst>
                                </p:cTn>
                              </p:par>
                              <p:par>
                                <p:cTn fill="hold" id="24" nodeType="withEffect" presetClass="entr" presetID="22" presetSubtype="1">
                                  <p:stCondLst>
                                    <p:cond delay="0"/>
                                  </p:stCondLst>
                                  <p:childTnLst>
                                    <p:set>
                                      <p:cBhvr>
                                        <p:cTn dur="1" fill="hold" id="25">
                                          <p:stCondLst>
                                            <p:cond delay="0"/>
                                          </p:stCondLst>
                                        </p:cTn>
                                        <p:tgtEl>
                                          <p:spTgt spid="39"/>
                                        </p:tgtEl>
                                        <p:attrNameLst>
                                          <p:attrName>style.visibility</p:attrName>
                                        </p:attrNameLst>
                                      </p:cBhvr>
                                      <p:to>
                                        <p:strVal val="visible"/>
                                      </p:to>
                                    </p:set>
                                    <p:animEffect filter="wipe(up)" transition="in">
                                      <p:cBhvr>
                                        <p:cTn dur="500" id="26"/>
                                        <p:tgtEl>
                                          <p:spTgt spid="39"/>
                                        </p:tgtEl>
                                      </p:cBhvr>
                                    </p:animEffect>
                                  </p:childTnLst>
                                </p:cTn>
                              </p:par>
                            </p:childTnLst>
                          </p:cTn>
                        </p:par>
                        <p:par>
                          <p:cTn fill="hold" id="27" nodeType="afterGroup">
                            <p:stCondLst>
                              <p:cond delay="1750"/>
                            </p:stCondLst>
                            <p:childTnLst>
                              <p:par>
                                <p:cTn fill="hold" id="28" nodeType="afterEffect" presetClass="entr" presetID="16" presetSubtype="37">
                                  <p:stCondLst>
                                    <p:cond delay="0"/>
                                  </p:stCondLst>
                                  <p:childTnLst>
                                    <p:set>
                                      <p:cBhvr>
                                        <p:cTn dur="1" fill="hold" id="29">
                                          <p:stCondLst>
                                            <p:cond delay="0"/>
                                          </p:stCondLst>
                                        </p:cTn>
                                        <p:tgtEl>
                                          <p:spTgt spid="51"/>
                                        </p:tgtEl>
                                        <p:attrNameLst>
                                          <p:attrName>style.visibility</p:attrName>
                                        </p:attrNameLst>
                                      </p:cBhvr>
                                      <p:to>
                                        <p:strVal val="visible"/>
                                      </p:to>
                                    </p:set>
                                    <p:animEffect filter="barn(outVertical)" transition="in">
                                      <p:cBhvr>
                                        <p:cTn dur="500" id="30"/>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Group 39"/>
          <p:cNvGrpSpPr>
            <a:grpSpLocks noChangeAspect="1"/>
          </p:cNvGrpSpPr>
          <p:nvPr/>
        </p:nvGrpSpPr>
        <p:grpSpPr>
          <a:xfrm>
            <a:off x="4588121" y="1889428"/>
            <a:ext cx="1601546" cy="2244929"/>
            <a:chOff x="1999" y="1444"/>
            <a:chExt cx="1043" cy="1462"/>
          </a:xfrm>
          <a:solidFill>
            <a:srgbClr val="FF3E3E"/>
          </a:solidFill>
        </p:grpSpPr>
        <p:sp>
          <p:nvSpPr>
            <p:cNvPr id="43" name="Freeform 41"/>
            <p:cNvSpPr>
              <a:spLocks noEditPoints="1"/>
            </p:cNvSpPr>
            <p:nvPr/>
          </p:nvSpPr>
          <p:spPr bwMode="auto">
            <a:xfrm>
              <a:off x="2262" y="1607"/>
              <a:ext cx="420" cy="422"/>
            </a:xfrm>
            <a:custGeom>
              <a:gdLst>
                <a:gd fmla="*/ 0 w 118" name="T0"/>
                <a:gd fmla="*/ 59 h 119" name="T1"/>
                <a:gd fmla="*/ 59 w 118" name="T2"/>
                <a:gd fmla="*/ 0 h 119" name="T3"/>
                <a:gd fmla="*/ 59 w 118" name="T4"/>
                <a:gd fmla="*/ 0 h 119" name="T5"/>
                <a:gd fmla="*/ 118 w 118" name="T6"/>
                <a:gd fmla="*/ 59 h 119" name="T7"/>
                <a:gd fmla="*/ 118 w 118" name="T8"/>
                <a:gd fmla="*/ 59 h 119" name="T9"/>
                <a:gd fmla="*/ 59 w 118" name="T10"/>
                <a:gd fmla="*/ 119 h 119" name="T11"/>
                <a:gd fmla="*/ 59 w 118" name="T12"/>
                <a:gd fmla="*/ 119 h 119" name="T13"/>
                <a:gd fmla="*/ 0 w 118" name="T14"/>
                <a:gd fmla="*/ 59 h 119" name="T15"/>
                <a:gd fmla="*/ 4 w 118" name="T16"/>
                <a:gd fmla="*/ 59 h 119" name="T17"/>
                <a:gd fmla="*/ 59 w 118" name="T18"/>
                <a:gd fmla="*/ 115 h 119" name="T19"/>
                <a:gd fmla="*/ 59 w 118" name="T20"/>
                <a:gd fmla="*/ 115 h 119" name="T21"/>
                <a:gd fmla="*/ 114 w 118" name="T22"/>
                <a:gd fmla="*/ 59 h 119" name="T23"/>
                <a:gd fmla="*/ 114 w 118" name="T24"/>
                <a:gd fmla="*/ 59 h 119" name="T25"/>
                <a:gd fmla="*/ 59 w 118" name="T26"/>
                <a:gd fmla="*/ 4 h 119" name="T27"/>
                <a:gd fmla="*/ 59 w 118" name="T28"/>
                <a:gd fmla="*/ 4 h 119" name="T29"/>
                <a:gd fmla="*/ 4 w 118" name="T30"/>
                <a:gd fmla="*/ 59 h 11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9" w="118">
                  <a:moveTo>
                    <a:pt x="0" y="59"/>
                  </a:moveTo>
                  <a:cubicBezTo>
                    <a:pt x="0" y="26"/>
                    <a:pt x="27" y="0"/>
                    <a:pt x="59" y="0"/>
                  </a:cubicBezTo>
                  <a:cubicBezTo>
                    <a:pt x="59" y="0"/>
                    <a:pt x="59" y="0"/>
                    <a:pt x="59" y="0"/>
                  </a:cubicBezTo>
                  <a:cubicBezTo>
                    <a:pt x="92" y="0"/>
                    <a:pt x="118" y="26"/>
                    <a:pt x="118" y="59"/>
                  </a:cubicBezTo>
                  <a:cubicBezTo>
                    <a:pt x="118" y="59"/>
                    <a:pt x="118" y="59"/>
                    <a:pt x="118" y="59"/>
                  </a:cubicBezTo>
                  <a:cubicBezTo>
                    <a:pt x="118" y="92"/>
                    <a:pt x="92" y="119"/>
                    <a:pt x="59" y="119"/>
                  </a:cubicBezTo>
                  <a:cubicBezTo>
                    <a:pt x="59" y="119"/>
                    <a:pt x="59" y="119"/>
                    <a:pt x="59" y="119"/>
                  </a:cubicBezTo>
                  <a:cubicBezTo>
                    <a:pt x="27" y="119"/>
                    <a:pt x="0" y="92"/>
                    <a:pt x="0" y="59"/>
                  </a:cubicBezTo>
                  <a:close/>
                  <a:moveTo>
                    <a:pt x="4" y="59"/>
                  </a:moveTo>
                  <a:cubicBezTo>
                    <a:pt x="4" y="90"/>
                    <a:pt x="29" y="115"/>
                    <a:pt x="59" y="115"/>
                  </a:cubicBezTo>
                  <a:cubicBezTo>
                    <a:pt x="59" y="115"/>
                    <a:pt x="59" y="115"/>
                    <a:pt x="59" y="115"/>
                  </a:cubicBezTo>
                  <a:cubicBezTo>
                    <a:pt x="90" y="115"/>
                    <a:pt x="114" y="90"/>
                    <a:pt x="114" y="59"/>
                  </a:cubicBezTo>
                  <a:cubicBezTo>
                    <a:pt x="114" y="59"/>
                    <a:pt x="114" y="59"/>
                    <a:pt x="114" y="59"/>
                  </a:cubicBezTo>
                  <a:cubicBezTo>
                    <a:pt x="114" y="29"/>
                    <a:pt x="90" y="4"/>
                    <a:pt x="59" y="4"/>
                  </a:cubicBezTo>
                  <a:cubicBezTo>
                    <a:pt x="59" y="4"/>
                    <a:pt x="59" y="4"/>
                    <a:pt x="59" y="4"/>
                  </a:cubicBezTo>
                  <a:cubicBezTo>
                    <a:pt x="29" y="4"/>
                    <a:pt x="4" y="29"/>
                    <a:pt x="4"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42"/>
            <p:cNvSpPr>
              <a:spLocks noEditPoints="1"/>
            </p:cNvSpPr>
            <p:nvPr/>
          </p:nvSpPr>
          <p:spPr bwMode="auto">
            <a:xfrm>
              <a:off x="2255" y="1600"/>
              <a:ext cx="434" cy="436"/>
            </a:xfrm>
            <a:custGeom>
              <a:gdLst>
                <a:gd fmla="*/ 0 w 122" name="T0"/>
                <a:gd fmla="*/ 61 h 123" name="T1"/>
                <a:gd fmla="*/ 61 w 122" name="T2"/>
                <a:gd fmla="*/ 0 h 123" name="T3"/>
                <a:gd fmla="*/ 61 w 122" name="T4"/>
                <a:gd fmla="*/ 0 h 123" name="T5"/>
                <a:gd fmla="*/ 122 w 122" name="T6"/>
                <a:gd fmla="*/ 61 h 123" name="T7"/>
                <a:gd fmla="*/ 122 w 122" name="T8"/>
                <a:gd fmla="*/ 61 h 123" name="T9"/>
                <a:gd fmla="*/ 61 w 122" name="T10"/>
                <a:gd fmla="*/ 123 h 123" name="T11"/>
                <a:gd fmla="*/ 61 w 122" name="T12"/>
                <a:gd fmla="*/ 123 h 123" name="T13"/>
                <a:gd fmla="*/ 0 w 122" name="T14"/>
                <a:gd fmla="*/ 61 h 123" name="T15"/>
                <a:gd fmla="*/ 4 w 122" name="T16"/>
                <a:gd fmla="*/ 61 h 123" name="T17"/>
                <a:gd fmla="*/ 61 w 122" name="T18"/>
                <a:gd fmla="*/ 119 h 123" name="T19"/>
                <a:gd fmla="*/ 61 w 122" name="T20"/>
                <a:gd fmla="*/ 119 h 123" name="T21"/>
                <a:gd fmla="*/ 118 w 122" name="T22"/>
                <a:gd fmla="*/ 61 h 123" name="T23"/>
                <a:gd fmla="*/ 118 w 122" name="T24"/>
                <a:gd fmla="*/ 61 h 123" name="T25"/>
                <a:gd fmla="*/ 61 w 122" name="T26"/>
                <a:gd fmla="*/ 4 h 123" name="T27"/>
                <a:gd fmla="*/ 61 w 122" name="T28"/>
                <a:gd fmla="*/ 4 h 123" name="T29"/>
                <a:gd fmla="*/ 118 w 122" name="T30"/>
                <a:gd fmla="*/ 61 h 123" name="T31"/>
                <a:gd fmla="*/ 118 w 122" name="T32"/>
                <a:gd fmla="*/ 61 h 123" name="T33"/>
                <a:gd fmla="*/ 61 w 122" name="T34"/>
                <a:gd fmla="*/ 119 h 123" name="T35"/>
                <a:gd fmla="*/ 61 w 122" name="T36"/>
                <a:gd fmla="*/ 119 h 123" name="T37"/>
                <a:gd fmla="*/ 4 w 122" name="T38"/>
                <a:gd fmla="*/ 61 h 123" name="T39"/>
                <a:gd fmla="*/ 4 w 122" name="T40"/>
                <a:gd fmla="*/ 61 h 123" name="T41"/>
                <a:gd fmla="*/ 61 w 122" name="T42"/>
                <a:gd fmla="*/ 115 h 123" name="T43"/>
                <a:gd fmla="*/ 114 w 122" name="T44"/>
                <a:gd fmla="*/ 61 h 123" name="T45"/>
                <a:gd fmla="*/ 114 w 122" name="T46"/>
                <a:gd fmla="*/ 61 h 123" name="T47"/>
                <a:gd fmla="*/ 61 w 122" name="T48"/>
                <a:gd fmla="*/ 8 h 123" name="T49"/>
                <a:gd fmla="*/ 61 w 122" name="T50"/>
                <a:gd fmla="*/ 8 h 123" name="T51"/>
                <a:gd fmla="*/ 8 w 122" name="T52"/>
                <a:gd fmla="*/ 61 h 123" name="T53"/>
                <a:gd fmla="*/ 8 w 122" name="T54"/>
                <a:gd fmla="*/ 61 h 123" name="T55"/>
                <a:gd fmla="*/ 61 w 122" name="T56"/>
                <a:gd fmla="*/ 115 h 123" name="T57"/>
                <a:gd fmla="*/ 6 w 122" name="T58"/>
                <a:gd fmla="*/ 61 h 123" name="T59"/>
                <a:gd fmla="*/ 4 w 122" name="T60"/>
                <a:gd fmla="*/ 61 h 123" name="T61"/>
                <a:gd fmla="*/ 4 w 122" name="T62"/>
                <a:gd fmla="*/ 61 h 123" name="T63"/>
                <a:gd fmla="*/ 4 w 122" name="T64"/>
                <a:gd fmla="*/ 61 h 123" name="T65"/>
                <a:gd fmla="*/ 6 w 122" name="T66"/>
                <a:gd fmla="*/ 61 h 123" name="T67"/>
                <a:gd fmla="*/ 4 w 122" name="T68"/>
                <a:gd fmla="*/ 61 h 123" name="T69"/>
                <a:gd fmla="*/ 42 w 122" name="T70"/>
                <a:gd fmla="*/ 7 h 123" name="T71"/>
                <a:gd fmla="*/ 42 w 122" name="T72"/>
                <a:gd fmla="*/ 7 h 123" name="T73"/>
                <a:gd fmla="*/ 4 w 122" name="T74"/>
                <a:gd fmla="*/ 61 h 12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3" w="122">
                  <a:moveTo>
                    <a:pt x="0" y="61"/>
                  </a:moveTo>
                  <a:cubicBezTo>
                    <a:pt x="0" y="27"/>
                    <a:pt x="27" y="0"/>
                    <a:pt x="61" y="0"/>
                  </a:cubicBezTo>
                  <a:cubicBezTo>
                    <a:pt x="61" y="0"/>
                    <a:pt x="61" y="0"/>
                    <a:pt x="61" y="0"/>
                  </a:cubicBezTo>
                  <a:cubicBezTo>
                    <a:pt x="95" y="0"/>
                    <a:pt x="122" y="27"/>
                    <a:pt x="122" y="61"/>
                  </a:cubicBezTo>
                  <a:cubicBezTo>
                    <a:pt x="122" y="61"/>
                    <a:pt x="122" y="61"/>
                    <a:pt x="122" y="61"/>
                  </a:cubicBezTo>
                  <a:cubicBezTo>
                    <a:pt x="122" y="95"/>
                    <a:pt x="95" y="123"/>
                    <a:pt x="61" y="123"/>
                  </a:cubicBezTo>
                  <a:cubicBezTo>
                    <a:pt x="61" y="123"/>
                    <a:pt x="61" y="123"/>
                    <a:pt x="61" y="123"/>
                  </a:cubicBezTo>
                  <a:cubicBezTo>
                    <a:pt x="27" y="123"/>
                    <a:pt x="0" y="95"/>
                    <a:pt x="0" y="61"/>
                  </a:cubicBezTo>
                  <a:close/>
                  <a:moveTo>
                    <a:pt x="4" y="61"/>
                  </a:moveTo>
                  <a:cubicBezTo>
                    <a:pt x="4" y="93"/>
                    <a:pt x="30" y="119"/>
                    <a:pt x="61" y="119"/>
                  </a:cubicBezTo>
                  <a:cubicBezTo>
                    <a:pt x="61" y="119"/>
                    <a:pt x="61" y="119"/>
                    <a:pt x="61" y="119"/>
                  </a:cubicBezTo>
                  <a:cubicBezTo>
                    <a:pt x="93" y="119"/>
                    <a:pt x="118" y="93"/>
                    <a:pt x="118" y="61"/>
                  </a:cubicBezTo>
                  <a:cubicBezTo>
                    <a:pt x="118" y="61"/>
                    <a:pt x="118" y="61"/>
                    <a:pt x="118" y="61"/>
                  </a:cubicBezTo>
                  <a:cubicBezTo>
                    <a:pt x="118" y="30"/>
                    <a:pt x="93" y="4"/>
                    <a:pt x="61" y="4"/>
                  </a:cubicBezTo>
                  <a:cubicBezTo>
                    <a:pt x="61" y="4"/>
                    <a:pt x="61" y="4"/>
                    <a:pt x="61" y="4"/>
                  </a:cubicBezTo>
                  <a:cubicBezTo>
                    <a:pt x="93" y="4"/>
                    <a:pt x="118" y="30"/>
                    <a:pt x="118" y="61"/>
                  </a:cubicBezTo>
                  <a:cubicBezTo>
                    <a:pt x="118" y="61"/>
                    <a:pt x="118" y="61"/>
                    <a:pt x="118" y="61"/>
                  </a:cubicBezTo>
                  <a:cubicBezTo>
                    <a:pt x="118" y="93"/>
                    <a:pt x="93" y="119"/>
                    <a:pt x="61" y="119"/>
                  </a:cubicBezTo>
                  <a:cubicBezTo>
                    <a:pt x="61" y="119"/>
                    <a:pt x="61" y="119"/>
                    <a:pt x="61" y="119"/>
                  </a:cubicBezTo>
                  <a:cubicBezTo>
                    <a:pt x="30" y="119"/>
                    <a:pt x="4" y="93"/>
                    <a:pt x="4" y="61"/>
                  </a:cubicBezTo>
                  <a:cubicBezTo>
                    <a:pt x="4" y="61"/>
                    <a:pt x="4" y="61"/>
                    <a:pt x="4" y="61"/>
                  </a:cubicBezTo>
                  <a:close/>
                  <a:moveTo>
                    <a:pt x="61" y="115"/>
                  </a:moveTo>
                  <a:cubicBezTo>
                    <a:pt x="91" y="115"/>
                    <a:pt x="114" y="91"/>
                    <a:pt x="114" y="61"/>
                  </a:cubicBezTo>
                  <a:cubicBezTo>
                    <a:pt x="114" y="61"/>
                    <a:pt x="114" y="61"/>
                    <a:pt x="114" y="61"/>
                  </a:cubicBezTo>
                  <a:cubicBezTo>
                    <a:pt x="114" y="32"/>
                    <a:pt x="91" y="8"/>
                    <a:pt x="61" y="8"/>
                  </a:cubicBezTo>
                  <a:cubicBezTo>
                    <a:pt x="61" y="8"/>
                    <a:pt x="61" y="8"/>
                    <a:pt x="61" y="8"/>
                  </a:cubicBezTo>
                  <a:cubicBezTo>
                    <a:pt x="32" y="8"/>
                    <a:pt x="8" y="32"/>
                    <a:pt x="8" y="61"/>
                  </a:cubicBezTo>
                  <a:cubicBezTo>
                    <a:pt x="8" y="61"/>
                    <a:pt x="8" y="61"/>
                    <a:pt x="8" y="61"/>
                  </a:cubicBezTo>
                  <a:cubicBezTo>
                    <a:pt x="8" y="91"/>
                    <a:pt x="32" y="115"/>
                    <a:pt x="61" y="115"/>
                  </a:cubicBezTo>
                  <a:close/>
                  <a:moveTo>
                    <a:pt x="6" y="61"/>
                  </a:moveTo>
                  <a:cubicBezTo>
                    <a:pt x="4" y="61"/>
                    <a:pt x="4" y="61"/>
                    <a:pt x="4" y="61"/>
                  </a:cubicBezTo>
                  <a:cubicBezTo>
                    <a:pt x="4" y="61"/>
                    <a:pt x="4" y="61"/>
                    <a:pt x="4" y="61"/>
                  </a:cubicBezTo>
                  <a:cubicBezTo>
                    <a:pt x="4" y="61"/>
                    <a:pt x="4" y="61"/>
                    <a:pt x="4" y="61"/>
                  </a:cubicBezTo>
                  <a:cubicBezTo>
                    <a:pt x="6" y="61"/>
                    <a:pt x="6" y="61"/>
                    <a:pt x="6" y="61"/>
                  </a:cubicBezTo>
                  <a:close/>
                  <a:moveTo>
                    <a:pt x="4" y="61"/>
                  </a:moveTo>
                  <a:cubicBezTo>
                    <a:pt x="4" y="36"/>
                    <a:pt x="20" y="15"/>
                    <a:pt x="42" y="7"/>
                  </a:cubicBezTo>
                  <a:cubicBezTo>
                    <a:pt x="42" y="7"/>
                    <a:pt x="42" y="7"/>
                    <a:pt x="42" y="7"/>
                  </a:cubicBezTo>
                  <a:cubicBezTo>
                    <a:pt x="20" y="15"/>
                    <a:pt x="4" y="36"/>
                    <a:pt x="4"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43"/>
            <p:cNvSpPr/>
            <p:nvPr/>
          </p:nvSpPr>
          <p:spPr bwMode="auto">
            <a:xfrm>
              <a:off x="2401" y="1451"/>
              <a:ext cx="82" cy="166"/>
            </a:xfrm>
            <a:custGeom>
              <a:gdLst>
                <a:gd fmla="*/ 9 w 23" name="T0"/>
                <a:gd fmla="*/ 45 h 47" name="T1"/>
                <a:gd fmla="*/ 19 w 23" name="T2"/>
                <a:gd fmla="*/ 11 h 47" name="T3"/>
                <a:gd fmla="*/ 19 w 23" name="T4"/>
                <a:gd fmla="*/ 11 h 47" name="T5"/>
                <a:gd fmla="*/ 19 w 23" name="T6"/>
                <a:gd fmla="*/ 7 h 47" name="T7"/>
                <a:gd fmla="*/ 19 w 23" name="T8"/>
                <a:gd fmla="*/ 7 h 47" name="T9"/>
                <a:gd fmla="*/ 13 w 23" name="T10"/>
                <a:gd fmla="*/ 4 h 47" name="T11"/>
                <a:gd fmla="*/ 13 w 23" name="T12"/>
                <a:gd fmla="*/ 4 h 47" name="T13"/>
                <a:gd fmla="*/ 5 w 23" name="T14"/>
                <a:gd fmla="*/ 10 h 47" name="T15"/>
                <a:gd fmla="*/ 5 w 23" name="T16"/>
                <a:gd fmla="*/ 10 h 47" name="T17"/>
                <a:gd fmla="*/ 4 w 23" name="T18"/>
                <a:gd fmla="*/ 12 h 47" name="T19"/>
                <a:gd fmla="*/ 4 w 23" name="T20"/>
                <a:gd fmla="*/ 12 h 47" name="T21"/>
                <a:gd fmla="*/ 8 w 23" name="T22"/>
                <a:gd fmla="*/ 16 h 47" name="T23"/>
                <a:gd fmla="*/ 8 w 23" name="T24"/>
                <a:gd fmla="*/ 16 h 47" name="T25"/>
                <a:gd fmla="*/ 13 w 23" name="T26"/>
                <a:gd fmla="*/ 16 h 47" name="T27"/>
                <a:gd fmla="*/ 13 w 23" name="T28"/>
                <a:gd fmla="*/ 16 h 47" name="T29"/>
                <a:gd fmla="*/ 13 w 23" name="T30"/>
                <a:gd fmla="*/ 16 h 47" name="T31"/>
                <a:gd fmla="*/ 13 w 23" name="T32"/>
                <a:gd fmla="*/ 20 h 47" name="T33"/>
                <a:gd fmla="*/ 7 w 23" name="T34"/>
                <a:gd fmla="*/ 19 h 47" name="T35"/>
                <a:gd fmla="*/ 7 w 23" name="T36"/>
                <a:gd fmla="*/ 19 h 47" name="T37"/>
                <a:gd fmla="*/ 0 w 23" name="T38"/>
                <a:gd fmla="*/ 12 h 47" name="T39"/>
                <a:gd fmla="*/ 0 w 23" name="T40"/>
                <a:gd fmla="*/ 12 h 47" name="T41"/>
                <a:gd fmla="*/ 1 w 23" name="T42"/>
                <a:gd fmla="*/ 8 h 47" name="T43"/>
                <a:gd fmla="*/ 1 w 23" name="T44"/>
                <a:gd fmla="*/ 8 h 47" name="T45"/>
                <a:gd fmla="*/ 13 w 23" name="T46"/>
                <a:gd fmla="*/ 0 h 47" name="T47"/>
                <a:gd fmla="*/ 13 w 23" name="T48"/>
                <a:gd fmla="*/ 0 h 47" name="T49"/>
                <a:gd fmla="*/ 22 w 23" name="T50"/>
                <a:gd fmla="*/ 5 h 47" name="T51"/>
                <a:gd fmla="*/ 22 w 23" name="T52"/>
                <a:gd fmla="*/ 5 h 47" name="T53"/>
                <a:gd fmla="*/ 23 w 23" name="T54"/>
                <a:gd fmla="*/ 11 h 47" name="T55"/>
                <a:gd fmla="*/ 23 w 23" name="T56"/>
                <a:gd fmla="*/ 11 h 47" name="T57"/>
                <a:gd fmla="*/ 13 w 23" name="T58"/>
                <a:gd fmla="*/ 47 h 47" name="T59"/>
                <a:gd fmla="*/ 13 w 23" name="T60"/>
                <a:gd fmla="*/ 47 h 47" name="T61"/>
                <a:gd fmla="*/ 9 w 23" name="T62"/>
                <a:gd fmla="*/ 45 h 4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7" w="23">
                  <a:moveTo>
                    <a:pt x="9" y="45"/>
                  </a:moveTo>
                  <a:cubicBezTo>
                    <a:pt x="9" y="45"/>
                    <a:pt x="19" y="21"/>
                    <a:pt x="19" y="11"/>
                  </a:cubicBezTo>
                  <a:cubicBezTo>
                    <a:pt x="19" y="11"/>
                    <a:pt x="19" y="11"/>
                    <a:pt x="19" y="11"/>
                  </a:cubicBezTo>
                  <a:cubicBezTo>
                    <a:pt x="19" y="9"/>
                    <a:pt x="19" y="8"/>
                    <a:pt x="19" y="7"/>
                  </a:cubicBezTo>
                  <a:cubicBezTo>
                    <a:pt x="19" y="7"/>
                    <a:pt x="19" y="7"/>
                    <a:pt x="19" y="7"/>
                  </a:cubicBezTo>
                  <a:cubicBezTo>
                    <a:pt x="17" y="5"/>
                    <a:pt x="15" y="4"/>
                    <a:pt x="13" y="4"/>
                  </a:cubicBezTo>
                  <a:cubicBezTo>
                    <a:pt x="13" y="4"/>
                    <a:pt x="13" y="4"/>
                    <a:pt x="13" y="4"/>
                  </a:cubicBezTo>
                  <a:cubicBezTo>
                    <a:pt x="10" y="4"/>
                    <a:pt x="7" y="6"/>
                    <a:pt x="5" y="10"/>
                  </a:cubicBezTo>
                  <a:cubicBezTo>
                    <a:pt x="5" y="10"/>
                    <a:pt x="5" y="10"/>
                    <a:pt x="5" y="10"/>
                  </a:cubicBezTo>
                  <a:cubicBezTo>
                    <a:pt x="4" y="11"/>
                    <a:pt x="4" y="12"/>
                    <a:pt x="4" y="12"/>
                  </a:cubicBezTo>
                  <a:cubicBezTo>
                    <a:pt x="4" y="12"/>
                    <a:pt x="4" y="12"/>
                    <a:pt x="4" y="12"/>
                  </a:cubicBezTo>
                  <a:cubicBezTo>
                    <a:pt x="4" y="14"/>
                    <a:pt x="5" y="15"/>
                    <a:pt x="8" y="16"/>
                  </a:cubicBezTo>
                  <a:cubicBezTo>
                    <a:pt x="8" y="16"/>
                    <a:pt x="8" y="16"/>
                    <a:pt x="8" y="16"/>
                  </a:cubicBezTo>
                  <a:cubicBezTo>
                    <a:pt x="10" y="16"/>
                    <a:pt x="13" y="16"/>
                    <a:pt x="13" y="16"/>
                  </a:cubicBezTo>
                  <a:cubicBezTo>
                    <a:pt x="13" y="16"/>
                    <a:pt x="13" y="16"/>
                    <a:pt x="13" y="16"/>
                  </a:cubicBezTo>
                  <a:cubicBezTo>
                    <a:pt x="13" y="16"/>
                    <a:pt x="13" y="16"/>
                    <a:pt x="13" y="16"/>
                  </a:cubicBezTo>
                  <a:cubicBezTo>
                    <a:pt x="13" y="20"/>
                    <a:pt x="13" y="20"/>
                    <a:pt x="13" y="20"/>
                  </a:cubicBezTo>
                  <a:cubicBezTo>
                    <a:pt x="13" y="20"/>
                    <a:pt x="10" y="20"/>
                    <a:pt x="7" y="19"/>
                  </a:cubicBezTo>
                  <a:cubicBezTo>
                    <a:pt x="7" y="19"/>
                    <a:pt x="7" y="19"/>
                    <a:pt x="7" y="19"/>
                  </a:cubicBezTo>
                  <a:cubicBezTo>
                    <a:pt x="4" y="19"/>
                    <a:pt x="0" y="17"/>
                    <a:pt x="0" y="12"/>
                  </a:cubicBezTo>
                  <a:cubicBezTo>
                    <a:pt x="0" y="12"/>
                    <a:pt x="0" y="12"/>
                    <a:pt x="0" y="12"/>
                  </a:cubicBezTo>
                  <a:cubicBezTo>
                    <a:pt x="0" y="11"/>
                    <a:pt x="0" y="10"/>
                    <a:pt x="1" y="8"/>
                  </a:cubicBezTo>
                  <a:cubicBezTo>
                    <a:pt x="1" y="8"/>
                    <a:pt x="1" y="8"/>
                    <a:pt x="1" y="8"/>
                  </a:cubicBezTo>
                  <a:cubicBezTo>
                    <a:pt x="4" y="3"/>
                    <a:pt x="8" y="0"/>
                    <a:pt x="13" y="0"/>
                  </a:cubicBezTo>
                  <a:cubicBezTo>
                    <a:pt x="13" y="0"/>
                    <a:pt x="13" y="0"/>
                    <a:pt x="13" y="0"/>
                  </a:cubicBezTo>
                  <a:cubicBezTo>
                    <a:pt x="16" y="0"/>
                    <a:pt x="20" y="1"/>
                    <a:pt x="22" y="5"/>
                  </a:cubicBezTo>
                  <a:cubicBezTo>
                    <a:pt x="22" y="5"/>
                    <a:pt x="22" y="5"/>
                    <a:pt x="22" y="5"/>
                  </a:cubicBezTo>
                  <a:cubicBezTo>
                    <a:pt x="23" y="7"/>
                    <a:pt x="23" y="9"/>
                    <a:pt x="23" y="11"/>
                  </a:cubicBezTo>
                  <a:cubicBezTo>
                    <a:pt x="23" y="11"/>
                    <a:pt x="23" y="11"/>
                    <a:pt x="23" y="11"/>
                  </a:cubicBezTo>
                  <a:cubicBezTo>
                    <a:pt x="23" y="23"/>
                    <a:pt x="13" y="46"/>
                    <a:pt x="13" y="47"/>
                  </a:cubicBezTo>
                  <a:cubicBezTo>
                    <a:pt x="13" y="47"/>
                    <a:pt x="13" y="47"/>
                    <a:pt x="13" y="47"/>
                  </a:cubicBezTo>
                  <a:cubicBezTo>
                    <a:pt x="9" y="45"/>
                    <a:pt x="9" y="45"/>
                    <a:pt x="9" y="4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44"/>
            <p:cNvSpPr>
              <a:spLocks noEditPoints="1"/>
            </p:cNvSpPr>
            <p:nvPr/>
          </p:nvSpPr>
          <p:spPr bwMode="auto">
            <a:xfrm>
              <a:off x="2394" y="1444"/>
              <a:ext cx="96" cy="184"/>
            </a:xfrm>
            <a:custGeom>
              <a:gdLst>
                <a:gd fmla="*/ 11 w 27" name="T0"/>
                <a:gd fmla="*/ 47 h 52" name="T1"/>
                <a:gd fmla="*/ 11 w 27" name="T2"/>
                <a:gd fmla="*/ 49 h 52" name="T3"/>
                <a:gd fmla="*/ 10 w 27" name="T4"/>
                <a:gd fmla="*/ 48 h 52" name="T5"/>
                <a:gd fmla="*/ 9 w 27" name="T6"/>
                <a:gd fmla="*/ 46 h 52" name="T7"/>
                <a:gd fmla="*/ 9 w 27" name="T8"/>
                <a:gd fmla="*/ 46 h 52" name="T9"/>
                <a:gd fmla="*/ 9 w 27" name="T10"/>
                <a:gd fmla="*/ 46 h 52" name="T11"/>
                <a:gd fmla="*/ 10 w 27" name="T12"/>
                <a:gd fmla="*/ 45 h 52" name="T13"/>
                <a:gd fmla="*/ 11 w 27" name="T14"/>
                <a:gd fmla="*/ 42 h 52" name="T15"/>
                <a:gd fmla="*/ 19 w 27" name="T16"/>
                <a:gd fmla="*/ 13 h 52" name="T17"/>
                <a:gd fmla="*/ 19 w 27" name="T18"/>
                <a:gd fmla="*/ 13 h 52" name="T19"/>
                <a:gd fmla="*/ 19 w 27" name="T20"/>
                <a:gd fmla="*/ 10 h 52" name="T21"/>
                <a:gd fmla="*/ 15 w 27" name="T22"/>
                <a:gd fmla="*/ 8 h 52" name="T23"/>
                <a:gd fmla="*/ 8 w 27" name="T24"/>
                <a:gd fmla="*/ 13 h 52" name="T25"/>
                <a:gd fmla="*/ 8 w 27" name="T26"/>
                <a:gd fmla="*/ 14 h 52" name="T27"/>
                <a:gd fmla="*/ 8 w 27" name="T28"/>
                <a:gd fmla="*/ 15 h 52" name="T29"/>
                <a:gd fmla="*/ 15 w 27" name="T30"/>
                <a:gd fmla="*/ 16 h 52" name="T31"/>
                <a:gd fmla="*/ 15 w 27" name="T32"/>
                <a:gd fmla="*/ 16 h 52" name="T33"/>
                <a:gd fmla="*/ 17 w 27" name="T34"/>
                <a:gd fmla="*/ 16 h 52" name="T35"/>
                <a:gd fmla="*/ 8 w 27" name="T36"/>
                <a:gd fmla="*/ 23 h 52" name="T37"/>
                <a:gd fmla="*/ 0 w 27" name="T38"/>
                <a:gd fmla="*/ 15 h 52" name="T39"/>
                <a:gd fmla="*/ 1 w 27" name="T40"/>
                <a:gd fmla="*/ 9 h 52" name="T41"/>
                <a:gd fmla="*/ 15 w 27" name="T42"/>
                <a:gd fmla="*/ 0 h 52" name="T43"/>
                <a:gd fmla="*/ 26 w 27" name="T44"/>
                <a:gd fmla="*/ 6 h 52" name="T45"/>
                <a:gd fmla="*/ 27 w 27" name="T46"/>
                <a:gd fmla="*/ 13 h 52" name="T47"/>
                <a:gd fmla="*/ 17 w 27" name="T48"/>
                <a:gd fmla="*/ 52 h 52" name="T49"/>
                <a:gd fmla="*/ 15 w 27" name="T50"/>
                <a:gd fmla="*/ 44 h 52" name="T51"/>
                <a:gd fmla="*/ 18 w 27" name="T52"/>
                <a:gd fmla="*/ 35 h 52" name="T53"/>
                <a:gd fmla="*/ 23 w 27" name="T54"/>
                <a:gd fmla="*/ 13 h 52" name="T55"/>
                <a:gd fmla="*/ 14 w 27" name="T56"/>
                <a:gd fmla="*/ 46 h 52" name="T57"/>
                <a:gd fmla="*/ 13 w 27" name="T58"/>
                <a:gd fmla="*/ 20 h 52" name="T59"/>
                <a:gd fmla="*/ 9 w 27" name="T60"/>
                <a:gd fmla="*/ 19 h 52" name="T61"/>
                <a:gd fmla="*/ 9 w 27" name="T62"/>
                <a:gd fmla="*/ 19 h 52" name="T63"/>
                <a:gd fmla="*/ 4 w 27" name="T64"/>
                <a:gd fmla="*/ 15 h 52" name="T65"/>
                <a:gd fmla="*/ 4 w 27" name="T66"/>
                <a:gd fmla="*/ 14 h 52" name="T67"/>
                <a:gd fmla="*/ 5 w 27" name="T68"/>
                <a:gd fmla="*/ 12 h 52" name="T69"/>
                <a:gd fmla="*/ 4 w 27" name="T70"/>
                <a:gd fmla="*/ 14 h 52" name="T71"/>
                <a:gd fmla="*/ 23 w 27" name="T72"/>
                <a:gd fmla="*/ 13 h 52" name="T73"/>
                <a:gd fmla="*/ 22 w 27" name="T74"/>
                <a:gd fmla="*/ 8 h 52" name="T75"/>
                <a:gd fmla="*/ 22 w 27" name="T76"/>
                <a:gd fmla="*/ 7 h 52" name="T77"/>
                <a:gd fmla="*/ 15 w 27" name="T78"/>
                <a:gd fmla="*/ 4 h 52" name="T79"/>
                <a:gd fmla="*/ 15 w 27" name="T80"/>
                <a:gd fmla="*/ 4 h 52" name="T81"/>
                <a:gd fmla="*/ 15 w 27" name="T82"/>
                <a:gd fmla="*/ 4 h 52" name="T83"/>
                <a:gd fmla="*/ 14 w 27" name="T84"/>
                <a:gd fmla="*/ 4 h 52" name="T85"/>
                <a:gd fmla="*/ 14 w 27" name="T86"/>
                <a:gd fmla="*/ 4 h 52" name="T87"/>
                <a:gd fmla="*/ 14 w 27" name="T88"/>
                <a:gd fmla="*/ 4 h 52" name="T89"/>
                <a:gd fmla="*/ 15 w 27" name="T90"/>
                <a:gd fmla="*/ 4 h 52" name="T91"/>
                <a:gd fmla="*/ 15 w 27" name="T92"/>
                <a:gd fmla="*/ 4 h 52" name="T93"/>
                <a:gd fmla="*/ 15 w 27" name="T94"/>
                <a:gd fmla="*/ 4 h 52" name="T95"/>
                <a:gd fmla="*/ 15 w 27" name="T96"/>
                <a:gd fmla="*/ 4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27">
                  <a:moveTo>
                    <a:pt x="14" y="50"/>
                  </a:moveTo>
                  <a:cubicBezTo>
                    <a:pt x="11" y="49"/>
                    <a:pt x="11" y="49"/>
                    <a:pt x="11" y="49"/>
                  </a:cubicBezTo>
                  <a:cubicBezTo>
                    <a:pt x="11" y="47"/>
                    <a:pt x="11" y="47"/>
                    <a:pt x="11" y="47"/>
                  </a:cubicBezTo>
                  <a:cubicBezTo>
                    <a:pt x="11" y="47"/>
                    <a:pt x="11" y="47"/>
                    <a:pt x="11" y="47"/>
                  </a:cubicBezTo>
                  <a:cubicBezTo>
                    <a:pt x="11" y="47"/>
                    <a:pt x="11" y="47"/>
                    <a:pt x="11" y="47"/>
                  </a:cubicBezTo>
                  <a:cubicBezTo>
                    <a:pt x="11" y="49"/>
                    <a:pt x="11" y="49"/>
                    <a:pt x="11" y="49"/>
                  </a:cubicBezTo>
                  <a:cubicBezTo>
                    <a:pt x="10" y="49"/>
                    <a:pt x="10" y="49"/>
                    <a:pt x="10" y="49"/>
                  </a:cubicBezTo>
                  <a:cubicBezTo>
                    <a:pt x="10" y="48"/>
                    <a:pt x="10" y="48"/>
                    <a:pt x="10" y="48"/>
                  </a:cubicBezTo>
                  <a:cubicBezTo>
                    <a:pt x="10" y="48"/>
                    <a:pt x="10" y="48"/>
                    <a:pt x="10" y="48"/>
                  </a:cubicBezTo>
                  <a:cubicBezTo>
                    <a:pt x="9" y="48"/>
                    <a:pt x="9" y="48"/>
                    <a:pt x="9" y="47"/>
                  </a:cubicBezTo>
                  <a:cubicBezTo>
                    <a:pt x="9" y="47"/>
                    <a:pt x="9" y="47"/>
                    <a:pt x="9" y="47"/>
                  </a:cubicBezTo>
                  <a:cubicBezTo>
                    <a:pt x="9" y="46"/>
                    <a:pt x="9" y="47"/>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6"/>
                    <a:pt x="10" y="46"/>
                    <a:pt x="10" y="46"/>
                  </a:cubicBezTo>
                  <a:cubicBezTo>
                    <a:pt x="10" y="46"/>
                    <a:pt x="10" y="46"/>
                    <a:pt x="10" y="46"/>
                  </a:cubicBezTo>
                  <a:cubicBezTo>
                    <a:pt x="10" y="46"/>
                    <a:pt x="10" y="46"/>
                    <a:pt x="10" y="45"/>
                  </a:cubicBezTo>
                  <a:cubicBezTo>
                    <a:pt x="10" y="45"/>
                    <a:pt x="10" y="45"/>
                    <a:pt x="10" y="45"/>
                  </a:cubicBezTo>
                  <a:cubicBezTo>
                    <a:pt x="10" y="45"/>
                    <a:pt x="11" y="44"/>
                    <a:pt x="11" y="42"/>
                  </a:cubicBezTo>
                  <a:cubicBezTo>
                    <a:pt x="11" y="42"/>
                    <a:pt x="11" y="42"/>
                    <a:pt x="11" y="42"/>
                  </a:cubicBezTo>
                  <a:cubicBezTo>
                    <a:pt x="12" y="40"/>
                    <a:pt x="13" y="37"/>
                    <a:pt x="14" y="33"/>
                  </a:cubicBezTo>
                  <a:cubicBezTo>
                    <a:pt x="14" y="33"/>
                    <a:pt x="14" y="33"/>
                    <a:pt x="14" y="33"/>
                  </a:cubicBezTo>
                  <a:cubicBezTo>
                    <a:pt x="17" y="26"/>
                    <a:pt x="19" y="18"/>
                    <a:pt x="19" y="13"/>
                  </a:cubicBezTo>
                  <a:cubicBezTo>
                    <a:pt x="19" y="13"/>
                    <a:pt x="19" y="13"/>
                    <a:pt x="19" y="13"/>
                  </a:cubicBezTo>
                  <a:cubicBezTo>
                    <a:pt x="19" y="13"/>
                    <a:pt x="19" y="13"/>
                    <a:pt x="19" y="13"/>
                  </a:cubicBezTo>
                  <a:cubicBezTo>
                    <a:pt x="19" y="13"/>
                    <a:pt x="19" y="13"/>
                    <a:pt x="19" y="13"/>
                  </a:cubicBezTo>
                  <a:cubicBezTo>
                    <a:pt x="19" y="11"/>
                    <a:pt x="19" y="11"/>
                    <a:pt x="19" y="10"/>
                  </a:cubicBezTo>
                  <a:cubicBezTo>
                    <a:pt x="19" y="10"/>
                    <a:pt x="19" y="10"/>
                    <a:pt x="19" y="10"/>
                  </a:cubicBezTo>
                  <a:cubicBezTo>
                    <a:pt x="19" y="10"/>
                    <a:pt x="19" y="10"/>
                    <a:pt x="19" y="10"/>
                  </a:cubicBezTo>
                  <a:cubicBezTo>
                    <a:pt x="19" y="10"/>
                    <a:pt x="19" y="10"/>
                    <a:pt x="19" y="10"/>
                  </a:cubicBezTo>
                  <a:cubicBezTo>
                    <a:pt x="17" y="8"/>
                    <a:pt x="16" y="8"/>
                    <a:pt x="15" y="8"/>
                  </a:cubicBezTo>
                  <a:cubicBezTo>
                    <a:pt x="15" y="8"/>
                    <a:pt x="15" y="8"/>
                    <a:pt x="15" y="8"/>
                  </a:cubicBezTo>
                  <a:cubicBezTo>
                    <a:pt x="15" y="8"/>
                    <a:pt x="15" y="8"/>
                    <a:pt x="15" y="8"/>
                  </a:cubicBezTo>
                  <a:cubicBezTo>
                    <a:pt x="15" y="8"/>
                    <a:pt x="15" y="8"/>
                    <a:pt x="15" y="8"/>
                  </a:cubicBezTo>
                  <a:cubicBezTo>
                    <a:pt x="13" y="8"/>
                    <a:pt x="11" y="9"/>
                    <a:pt x="8" y="13"/>
                  </a:cubicBezTo>
                  <a:cubicBezTo>
                    <a:pt x="8" y="13"/>
                    <a:pt x="8" y="13"/>
                    <a:pt x="8" y="13"/>
                  </a:cubicBezTo>
                  <a:cubicBezTo>
                    <a:pt x="8" y="14"/>
                    <a:pt x="8" y="14"/>
                    <a:pt x="8" y="14"/>
                  </a:cubicBezTo>
                  <a:cubicBezTo>
                    <a:pt x="8" y="14"/>
                    <a:pt x="8" y="14"/>
                    <a:pt x="8" y="14"/>
                  </a:cubicBezTo>
                  <a:cubicBezTo>
                    <a:pt x="8" y="14"/>
                    <a:pt x="8" y="14"/>
                    <a:pt x="8" y="14"/>
                  </a:cubicBezTo>
                  <a:cubicBezTo>
                    <a:pt x="8" y="14"/>
                    <a:pt x="8" y="14"/>
                    <a:pt x="8" y="15"/>
                  </a:cubicBezTo>
                  <a:cubicBezTo>
                    <a:pt x="8" y="15"/>
                    <a:pt x="8" y="15"/>
                    <a:pt x="8" y="15"/>
                  </a:cubicBezTo>
                  <a:cubicBezTo>
                    <a:pt x="9" y="15"/>
                    <a:pt x="9" y="15"/>
                    <a:pt x="11" y="16"/>
                  </a:cubicBezTo>
                  <a:cubicBezTo>
                    <a:pt x="11" y="16"/>
                    <a:pt x="11" y="16"/>
                    <a:pt x="11" y="16"/>
                  </a:cubicBezTo>
                  <a:cubicBezTo>
                    <a:pt x="13"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5" y="16"/>
                    <a:pt x="15" y="16"/>
                    <a:pt x="15" y="16"/>
                  </a:cubicBezTo>
                  <a:cubicBezTo>
                    <a:pt x="17" y="16"/>
                    <a:pt x="17" y="16"/>
                    <a:pt x="17" y="16"/>
                  </a:cubicBezTo>
                  <a:cubicBezTo>
                    <a:pt x="17" y="25"/>
                    <a:pt x="17" y="25"/>
                    <a:pt x="17" y="25"/>
                  </a:cubicBezTo>
                  <a:cubicBezTo>
                    <a:pt x="14" y="24"/>
                    <a:pt x="14" y="24"/>
                    <a:pt x="14" y="24"/>
                  </a:cubicBezTo>
                  <a:cubicBezTo>
                    <a:pt x="14" y="24"/>
                    <a:pt x="11" y="24"/>
                    <a:pt x="8" y="23"/>
                  </a:cubicBezTo>
                  <a:cubicBezTo>
                    <a:pt x="8" y="23"/>
                    <a:pt x="8" y="23"/>
                    <a:pt x="8" y="23"/>
                  </a:cubicBezTo>
                  <a:cubicBezTo>
                    <a:pt x="5" y="22"/>
                    <a:pt x="0" y="20"/>
                    <a:pt x="0" y="15"/>
                  </a:cubicBezTo>
                  <a:cubicBezTo>
                    <a:pt x="0" y="15"/>
                    <a:pt x="0" y="15"/>
                    <a:pt x="0" y="15"/>
                  </a:cubicBezTo>
                  <a:cubicBezTo>
                    <a:pt x="0" y="14"/>
                    <a:pt x="0" y="14"/>
                    <a:pt x="0" y="14"/>
                  </a:cubicBezTo>
                  <a:cubicBezTo>
                    <a:pt x="0" y="14"/>
                    <a:pt x="0" y="14"/>
                    <a:pt x="0" y="14"/>
                  </a:cubicBezTo>
                  <a:cubicBezTo>
                    <a:pt x="0" y="13"/>
                    <a:pt x="1" y="11"/>
                    <a:pt x="1" y="9"/>
                  </a:cubicBezTo>
                  <a:cubicBezTo>
                    <a:pt x="1" y="9"/>
                    <a:pt x="1" y="9"/>
                    <a:pt x="1" y="9"/>
                  </a:cubicBezTo>
                  <a:cubicBezTo>
                    <a:pt x="4" y="4"/>
                    <a:pt x="9" y="0"/>
                    <a:pt x="15" y="0"/>
                  </a:cubicBezTo>
                  <a:cubicBezTo>
                    <a:pt x="15" y="0"/>
                    <a:pt x="15" y="0"/>
                    <a:pt x="15" y="0"/>
                  </a:cubicBezTo>
                  <a:cubicBezTo>
                    <a:pt x="15" y="0"/>
                    <a:pt x="15" y="0"/>
                    <a:pt x="15" y="0"/>
                  </a:cubicBezTo>
                  <a:cubicBezTo>
                    <a:pt x="15" y="0"/>
                    <a:pt x="15" y="0"/>
                    <a:pt x="15" y="0"/>
                  </a:cubicBezTo>
                  <a:cubicBezTo>
                    <a:pt x="19" y="0"/>
                    <a:pt x="23" y="2"/>
                    <a:pt x="26" y="6"/>
                  </a:cubicBezTo>
                  <a:cubicBezTo>
                    <a:pt x="26" y="6"/>
                    <a:pt x="26" y="6"/>
                    <a:pt x="26" y="6"/>
                  </a:cubicBezTo>
                  <a:cubicBezTo>
                    <a:pt x="27" y="8"/>
                    <a:pt x="27" y="10"/>
                    <a:pt x="27" y="13"/>
                  </a:cubicBezTo>
                  <a:cubicBezTo>
                    <a:pt x="27" y="13"/>
                    <a:pt x="27" y="13"/>
                    <a:pt x="27" y="13"/>
                  </a:cubicBezTo>
                  <a:cubicBezTo>
                    <a:pt x="27" y="25"/>
                    <a:pt x="18" y="47"/>
                    <a:pt x="17" y="49"/>
                  </a:cubicBezTo>
                  <a:cubicBezTo>
                    <a:pt x="17" y="49"/>
                    <a:pt x="17" y="49"/>
                    <a:pt x="17" y="49"/>
                  </a:cubicBezTo>
                  <a:cubicBezTo>
                    <a:pt x="17" y="52"/>
                    <a:pt x="17" y="52"/>
                    <a:pt x="17" y="52"/>
                  </a:cubicBezTo>
                  <a:cubicBezTo>
                    <a:pt x="14" y="50"/>
                    <a:pt x="14" y="50"/>
                    <a:pt x="14" y="50"/>
                  </a:cubicBezTo>
                  <a:close/>
                  <a:moveTo>
                    <a:pt x="14" y="46"/>
                  </a:moveTo>
                  <a:cubicBezTo>
                    <a:pt x="14" y="45"/>
                    <a:pt x="14" y="45"/>
                    <a:pt x="15" y="44"/>
                  </a:cubicBezTo>
                  <a:cubicBezTo>
                    <a:pt x="15" y="44"/>
                    <a:pt x="15" y="44"/>
                    <a:pt x="15" y="44"/>
                  </a:cubicBezTo>
                  <a:cubicBezTo>
                    <a:pt x="16" y="42"/>
                    <a:pt x="17" y="38"/>
                    <a:pt x="18" y="35"/>
                  </a:cubicBezTo>
                  <a:cubicBezTo>
                    <a:pt x="18" y="35"/>
                    <a:pt x="18" y="35"/>
                    <a:pt x="18" y="35"/>
                  </a:cubicBezTo>
                  <a:cubicBezTo>
                    <a:pt x="21" y="27"/>
                    <a:pt x="23" y="19"/>
                    <a:pt x="23" y="13"/>
                  </a:cubicBezTo>
                  <a:cubicBezTo>
                    <a:pt x="23" y="13"/>
                    <a:pt x="23" y="13"/>
                    <a:pt x="23" y="13"/>
                  </a:cubicBezTo>
                  <a:cubicBezTo>
                    <a:pt x="23" y="13"/>
                    <a:pt x="23" y="13"/>
                    <a:pt x="23" y="13"/>
                  </a:cubicBezTo>
                  <a:cubicBezTo>
                    <a:pt x="23" y="23"/>
                    <a:pt x="16" y="40"/>
                    <a:pt x="14" y="46"/>
                  </a:cubicBezTo>
                  <a:cubicBezTo>
                    <a:pt x="14" y="46"/>
                    <a:pt x="14" y="46"/>
                    <a:pt x="14" y="46"/>
                  </a:cubicBezTo>
                  <a:cubicBezTo>
                    <a:pt x="14" y="46"/>
                    <a:pt x="14" y="46"/>
                    <a:pt x="14" y="46"/>
                  </a:cubicBezTo>
                  <a:close/>
                  <a:moveTo>
                    <a:pt x="9" y="19"/>
                  </a:moveTo>
                  <a:cubicBezTo>
                    <a:pt x="11" y="20"/>
                    <a:pt x="12" y="20"/>
                    <a:pt x="13" y="20"/>
                  </a:cubicBezTo>
                  <a:cubicBezTo>
                    <a:pt x="13" y="20"/>
                    <a:pt x="13" y="20"/>
                    <a:pt x="13" y="20"/>
                  </a:cubicBezTo>
                  <a:cubicBezTo>
                    <a:pt x="13" y="20"/>
                    <a:pt x="13" y="20"/>
                    <a:pt x="13" y="20"/>
                  </a:cubicBezTo>
                  <a:cubicBezTo>
                    <a:pt x="12" y="20"/>
                    <a:pt x="11" y="20"/>
                    <a:pt x="9" y="19"/>
                  </a:cubicBezTo>
                  <a:cubicBezTo>
                    <a:pt x="9" y="19"/>
                    <a:pt x="9" y="19"/>
                    <a:pt x="9" y="19"/>
                  </a:cubicBezTo>
                  <a:cubicBezTo>
                    <a:pt x="8" y="19"/>
                    <a:pt x="7" y="19"/>
                    <a:pt x="6" y="18"/>
                  </a:cubicBezTo>
                  <a:cubicBezTo>
                    <a:pt x="6" y="18"/>
                    <a:pt x="6" y="18"/>
                    <a:pt x="6" y="18"/>
                  </a:cubicBezTo>
                  <a:cubicBezTo>
                    <a:pt x="7" y="19"/>
                    <a:pt x="8" y="19"/>
                    <a:pt x="9" y="19"/>
                  </a:cubicBezTo>
                  <a:close/>
                  <a:moveTo>
                    <a:pt x="5" y="17"/>
                  </a:moveTo>
                  <a:cubicBezTo>
                    <a:pt x="4" y="16"/>
                    <a:pt x="4" y="16"/>
                    <a:pt x="4" y="15"/>
                  </a:cubicBezTo>
                  <a:cubicBezTo>
                    <a:pt x="4" y="15"/>
                    <a:pt x="4" y="15"/>
                    <a:pt x="4" y="15"/>
                  </a:cubicBezTo>
                  <a:cubicBezTo>
                    <a:pt x="4" y="16"/>
                    <a:pt x="4" y="16"/>
                    <a:pt x="5" y="17"/>
                  </a:cubicBezTo>
                  <a:close/>
                  <a:moveTo>
                    <a:pt x="4" y="14"/>
                  </a:moveTo>
                  <a:cubicBezTo>
                    <a:pt x="4" y="14"/>
                    <a:pt x="4" y="14"/>
                    <a:pt x="4" y="14"/>
                  </a:cubicBezTo>
                  <a:cubicBezTo>
                    <a:pt x="4" y="14"/>
                    <a:pt x="4" y="14"/>
                    <a:pt x="4" y="14"/>
                  </a:cubicBezTo>
                  <a:cubicBezTo>
                    <a:pt x="4" y="13"/>
                    <a:pt x="4" y="13"/>
                    <a:pt x="5" y="12"/>
                  </a:cubicBezTo>
                  <a:cubicBezTo>
                    <a:pt x="5" y="12"/>
                    <a:pt x="5" y="12"/>
                    <a:pt x="5" y="12"/>
                  </a:cubicBezTo>
                  <a:cubicBezTo>
                    <a:pt x="4" y="13"/>
                    <a:pt x="4" y="13"/>
                    <a:pt x="4" y="14"/>
                  </a:cubicBezTo>
                  <a:cubicBezTo>
                    <a:pt x="4" y="14"/>
                    <a:pt x="4" y="14"/>
                    <a:pt x="4" y="14"/>
                  </a:cubicBezTo>
                  <a:cubicBezTo>
                    <a:pt x="4" y="14"/>
                    <a:pt x="4" y="14"/>
                    <a:pt x="4" y="14"/>
                  </a:cubicBezTo>
                  <a:close/>
                  <a:moveTo>
                    <a:pt x="22" y="8"/>
                  </a:moveTo>
                  <a:cubicBezTo>
                    <a:pt x="23" y="9"/>
                    <a:pt x="23" y="11"/>
                    <a:pt x="23" y="13"/>
                  </a:cubicBezTo>
                  <a:cubicBezTo>
                    <a:pt x="23" y="13"/>
                    <a:pt x="23" y="13"/>
                    <a:pt x="23" y="13"/>
                  </a:cubicBezTo>
                  <a:cubicBezTo>
                    <a:pt x="23" y="13"/>
                    <a:pt x="23" y="13"/>
                    <a:pt x="23" y="13"/>
                  </a:cubicBezTo>
                  <a:cubicBezTo>
                    <a:pt x="23" y="13"/>
                    <a:pt x="23" y="13"/>
                    <a:pt x="23" y="13"/>
                  </a:cubicBezTo>
                  <a:cubicBezTo>
                    <a:pt x="23" y="11"/>
                    <a:pt x="23" y="9"/>
                    <a:pt x="22" y="8"/>
                  </a:cubicBezTo>
                  <a:cubicBezTo>
                    <a:pt x="22" y="8"/>
                    <a:pt x="22" y="8"/>
                    <a:pt x="22" y="8"/>
                  </a:cubicBezTo>
                  <a:cubicBezTo>
                    <a:pt x="22" y="8"/>
                    <a:pt x="22" y="7"/>
                    <a:pt x="22" y="7"/>
                  </a:cubicBezTo>
                  <a:cubicBezTo>
                    <a:pt x="22" y="7"/>
                    <a:pt x="22" y="7"/>
                    <a:pt x="22" y="7"/>
                  </a:cubicBezTo>
                  <a:cubicBezTo>
                    <a:pt x="22" y="7"/>
                    <a:pt x="22" y="8"/>
                    <a:pt x="22" y="8"/>
                  </a:cubicBezTo>
                  <a:close/>
                  <a:moveTo>
                    <a:pt x="19" y="5"/>
                  </a:moveTo>
                  <a:cubicBezTo>
                    <a:pt x="18" y="4"/>
                    <a:pt x="17"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5" y="4"/>
                    <a:pt x="15" y="4"/>
                    <a:pt x="15" y="4"/>
                  </a:cubicBezTo>
                  <a:cubicBezTo>
                    <a:pt x="16" y="4"/>
                    <a:pt x="18" y="4"/>
                    <a:pt x="19" y="5"/>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4" y="4"/>
                    <a:pt x="14" y="4"/>
                  </a:cubicBezTo>
                  <a:cubicBezTo>
                    <a:pt x="14" y="4"/>
                    <a:pt x="14" y="4"/>
                    <a:pt x="14" y="4"/>
                  </a:cubicBezTo>
                  <a:cubicBezTo>
                    <a:pt x="14" y="4"/>
                    <a:pt x="14" y="4"/>
                    <a:pt x="14" y="4"/>
                  </a:cubicBezTo>
                  <a:close/>
                  <a:moveTo>
                    <a:pt x="14" y="4"/>
                  </a:moveTo>
                  <a:cubicBezTo>
                    <a:pt x="14" y="4"/>
                    <a:pt x="15" y="4"/>
                    <a:pt x="15" y="4"/>
                  </a:cubicBezTo>
                  <a:cubicBezTo>
                    <a:pt x="15" y="4"/>
                    <a:pt x="15" y="4"/>
                    <a:pt x="15" y="4"/>
                  </a:cubicBezTo>
                  <a:cubicBezTo>
                    <a:pt x="15" y="4"/>
                    <a:pt x="14" y="4"/>
                    <a:pt x="14" y="4"/>
                  </a:cubicBezTo>
                  <a:close/>
                  <a:moveTo>
                    <a:pt x="15" y="4"/>
                  </a:moveTo>
                  <a:cubicBezTo>
                    <a:pt x="15" y="4"/>
                    <a:pt x="15" y="4"/>
                    <a:pt x="15" y="4"/>
                  </a:cubicBezTo>
                  <a:cubicBezTo>
                    <a:pt x="15" y="4"/>
                    <a:pt x="15" y="4"/>
                    <a:pt x="15" y="4"/>
                  </a:cubicBezTo>
                  <a:cubicBezTo>
                    <a:pt x="15" y="4"/>
                    <a:pt x="15" y="4"/>
                    <a:pt x="15" y="4"/>
                  </a:cubicBezTo>
                  <a:close/>
                  <a:moveTo>
                    <a:pt x="15" y="4"/>
                  </a:moveTo>
                  <a:cubicBezTo>
                    <a:pt x="15" y="4"/>
                    <a:pt x="15" y="4"/>
                    <a:pt x="15" y="4"/>
                  </a:cubicBezTo>
                  <a:cubicBezTo>
                    <a:pt x="15" y="4"/>
                    <a:pt x="15" y="4"/>
                    <a:pt x="15" y="4"/>
                  </a:cubicBezTo>
                  <a:cubicBezTo>
                    <a:pt x="15" y="4"/>
                    <a:pt x="15" y="4"/>
                    <a:pt x="15"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7" name="Freeform 45"/>
            <p:cNvSpPr/>
            <p:nvPr/>
          </p:nvSpPr>
          <p:spPr bwMode="auto">
            <a:xfrm>
              <a:off x="2522" y="1511"/>
              <a:ext cx="50" cy="106"/>
            </a:xfrm>
            <a:custGeom>
              <a:gdLst>
                <a:gd fmla="*/ 0 w 14" name="T0"/>
                <a:gd fmla="*/ 27 h 30" name="T1"/>
                <a:gd fmla="*/ 5 w 14" name="T2"/>
                <a:gd fmla="*/ 21 h 30" name="T3"/>
                <a:gd fmla="*/ 5 w 14" name="T4"/>
                <a:gd fmla="*/ 21 h 30" name="T5"/>
                <a:gd fmla="*/ 10 w 14" name="T6"/>
                <a:gd fmla="*/ 9 h 30" name="T7"/>
                <a:gd fmla="*/ 10 w 14" name="T8"/>
                <a:gd fmla="*/ 9 h 30" name="T9"/>
                <a:gd fmla="*/ 9 w 14" name="T10"/>
                <a:gd fmla="*/ 5 h 30" name="T11"/>
                <a:gd fmla="*/ 9 w 14" name="T12"/>
                <a:gd fmla="*/ 5 h 30" name="T13"/>
                <a:gd fmla="*/ 8 w 14" name="T14"/>
                <a:gd fmla="*/ 4 h 30" name="T15"/>
                <a:gd fmla="*/ 8 w 14" name="T16"/>
                <a:gd fmla="*/ 4 h 30" name="T17"/>
                <a:gd fmla="*/ 8 w 14" name="T18"/>
                <a:gd fmla="*/ 4 h 30" name="T19"/>
                <a:gd fmla="*/ 8 w 14" name="T20"/>
                <a:gd fmla="*/ 4 h 30" name="T21"/>
                <a:gd fmla="*/ 7 w 14" name="T22"/>
                <a:gd fmla="*/ 5 h 30" name="T23"/>
                <a:gd fmla="*/ 7 w 14" name="T24"/>
                <a:gd fmla="*/ 5 h 30" name="T25"/>
                <a:gd fmla="*/ 5 w 14" name="T26"/>
                <a:gd fmla="*/ 9 h 30" name="T27"/>
                <a:gd fmla="*/ 5 w 14" name="T28"/>
                <a:gd fmla="*/ 9 h 30" name="T29"/>
                <a:gd fmla="*/ 4 w 14" name="T30"/>
                <a:gd fmla="*/ 15 h 30" name="T31"/>
                <a:gd fmla="*/ 4 w 14" name="T32"/>
                <a:gd fmla="*/ 15 h 30" name="T33"/>
                <a:gd fmla="*/ 0 w 14" name="T34"/>
                <a:gd fmla="*/ 14 h 30" name="T35"/>
                <a:gd fmla="*/ 1 w 14" name="T36"/>
                <a:gd fmla="*/ 8 h 30" name="T37"/>
                <a:gd fmla="*/ 1 w 14" name="T38"/>
                <a:gd fmla="*/ 8 h 30" name="T39"/>
                <a:gd fmla="*/ 8 w 14" name="T40"/>
                <a:gd fmla="*/ 0 h 30" name="T41"/>
                <a:gd fmla="*/ 8 w 14" name="T42"/>
                <a:gd fmla="*/ 0 h 30" name="T43"/>
                <a:gd fmla="*/ 12 w 14" name="T44"/>
                <a:gd fmla="*/ 3 h 30" name="T45"/>
                <a:gd fmla="*/ 12 w 14" name="T46"/>
                <a:gd fmla="*/ 3 h 30" name="T47"/>
                <a:gd fmla="*/ 14 w 14" name="T48"/>
                <a:gd fmla="*/ 9 h 30" name="T49"/>
                <a:gd fmla="*/ 14 w 14" name="T50"/>
                <a:gd fmla="*/ 9 h 30" name="T51"/>
                <a:gd fmla="*/ 3 w 14" name="T52"/>
                <a:gd fmla="*/ 30 h 30" name="T53"/>
                <a:gd fmla="*/ 3 w 14" name="T54"/>
                <a:gd fmla="*/ 30 h 30" name="T55"/>
                <a:gd fmla="*/ 0 w 14" name="T56"/>
                <a:gd fmla="*/ 27 h 3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30" w="14">
                  <a:moveTo>
                    <a:pt x="0" y="27"/>
                  </a:moveTo>
                  <a:cubicBezTo>
                    <a:pt x="0" y="27"/>
                    <a:pt x="3" y="25"/>
                    <a:pt x="5" y="21"/>
                  </a:cubicBezTo>
                  <a:cubicBezTo>
                    <a:pt x="5" y="21"/>
                    <a:pt x="5" y="21"/>
                    <a:pt x="5" y="21"/>
                  </a:cubicBezTo>
                  <a:cubicBezTo>
                    <a:pt x="8" y="17"/>
                    <a:pt x="10" y="12"/>
                    <a:pt x="10" y="9"/>
                  </a:cubicBezTo>
                  <a:cubicBezTo>
                    <a:pt x="10" y="9"/>
                    <a:pt x="10" y="9"/>
                    <a:pt x="10" y="9"/>
                  </a:cubicBezTo>
                  <a:cubicBezTo>
                    <a:pt x="10" y="7"/>
                    <a:pt x="10" y="6"/>
                    <a:pt x="9" y="5"/>
                  </a:cubicBezTo>
                  <a:cubicBezTo>
                    <a:pt x="9" y="5"/>
                    <a:pt x="9" y="5"/>
                    <a:pt x="9" y="5"/>
                  </a:cubicBezTo>
                  <a:cubicBezTo>
                    <a:pt x="8" y="4"/>
                    <a:pt x="8" y="4"/>
                    <a:pt x="8" y="4"/>
                  </a:cubicBezTo>
                  <a:cubicBezTo>
                    <a:pt x="8" y="4"/>
                    <a:pt x="8" y="4"/>
                    <a:pt x="8" y="4"/>
                  </a:cubicBezTo>
                  <a:cubicBezTo>
                    <a:pt x="8" y="4"/>
                    <a:pt x="8" y="4"/>
                    <a:pt x="8" y="4"/>
                  </a:cubicBezTo>
                  <a:cubicBezTo>
                    <a:pt x="8" y="4"/>
                    <a:pt x="8" y="4"/>
                    <a:pt x="8" y="4"/>
                  </a:cubicBezTo>
                  <a:cubicBezTo>
                    <a:pt x="7" y="4"/>
                    <a:pt x="7" y="4"/>
                    <a:pt x="7" y="5"/>
                  </a:cubicBezTo>
                  <a:cubicBezTo>
                    <a:pt x="7" y="5"/>
                    <a:pt x="7" y="5"/>
                    <a:pt x="7" y="5"/>
                  </a:cubicBezTo>
                  <a:cubicBezTo>
                    <a:pt x="6" y="6"/>
                    <a:pt x="6" y="7"/>
                    <a:pt x="5" y="9"/>
                  </a:cubicBezTo>
                  <a:cubicBezTo>
                    <a:pt x="5" y="9"/>
                    <a:pt x="5" y="9"/>
                    <a:pt x="5" y="9"/>
                  </a:cubicBezTo>
                  <a:cubicBezTo>
                    <a:pt x="4" y="12"/>
                    <a:pt x="4" y="15"/>
                    <a:pt x="4" y="15"/>
                  </a:cubicBezTo>
                  <a:cubicBezTo>
                    <a:pt x="4" y="15"/>
                    <a:pt x="4" y="15"/>
                    <a:pt x="4" y="15"/>
                  </a:cubicBezTo>
                  <a:cubicBezTo>
                    <a:pt x="0" y="14"/>
                    <a:pt x="0" y="14"/>
                    <a:pt x="0" y="14"/>
                  </a:cubicBezTo>
                  <a:cubicBezTo>
                    <a:pt x="0" y="14"/>
                    <a:pt x="0" y="11"/>
                    <a:pt x="1" y="8"/>
                  </a:cubicBezTo>
                  <a:cubicBezTo>
                    <a:pt x="1" y="8"/>
                    <a:pt x="1" y="8"/>
                    <a:pt x="1" y="8"/>
                  </a:cubicBezTo>
                  <a:cubicBezTo>
                    <a:pt x="3" y="4"/>
                    <a:pt x="4" y="0"/>
                    <a:pt x="8" y="0"/>
                  </a:cubicBezTo>
                  <a:cubicBezTo>
                    <a:pt x="8" y="0"/>
                    <a:pt x="8" y="0"/>
                    <a:pt x="8" y="0"/>
                  </a:cubicBezTo>
                  <a:cubicBezTo>
                    <a:pt x="10" y="0"/>
                    <a:pt x="11" y="1"/>
                    <a:pt x="12" y="3"/>
                  </a:cubicBezTo>
                  <a:cubicBezTo>
                    <a:pt x="12" y="3"/>
                    <a:pt x="12" y="3"/>
                    <a:pt x="12" y="3"/>
                  </a:cubicBezTo>
                  <a:cubicBezTo>
                    <a:pt x="14" y="5"/>
                    <a:pt x="14" y="7"/>
                    <a:pt x="14" y="9"/>
                  </a:cubicBezTo>
                  <a:cubicBezTo>
                    <a:pt x="14" y="9"/>
                    <a:pt x="14" y="9"/>
                    <a:pt x="14" y="9"/>
                  </a:cubicBezTo>
                  <a:cubicBezTo>
                    <a:pt x="14" y="19"/>
                    <a:pt x="3" y="30"/>
                    <a:pt x="3" y="30"/>
                  </a:cubicBezTo>
                  <a:cubicBezTo>
                    <a:pt x="3" y="30"/>
                    <a:pt x="3" y="30"/>
                    <a:pt x="3" y="30"/>
                  </a:cubicBezTo>
                  <a:cubicBezTo>
                    <a:pt x="0" y="27"/>
                    <a:pt x="0" y="27"/>
                    <a:pt x="0" y="2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Freeform 46"/>
            <p:cNvSpPr>
              <a:spLocks noEditPoints="1"/>
            </p:cNvSpPr>
            <p:nvPr/>
          </p:nvSpPr>
          <p:spPr bwMode="auto">
            <a:xfrm>
              <a:off x="2511" y="1504"/>
              <a:ext cx="68" cy="128"/>
            </a:xfrm>
            <a:custGeom>
              <a:gdLst>
                <a:gd fmla="*/ 3 w 19" name="T0"/>
                <a:gd fmla="*/ 29 h 36" name="T1"/>
                <a:gd fmla="*/ 1 w 19" name="T2"/>
                <a:gd fmla="*/ 30 h 36" name="T3"/>
                <a:gd fmla="*/ 1 w 19" name="T4"/>
                <a:gd fmla="*/ 28 h 36" name="T5"/>
                <a:gd fmla="*/ 2 w 19" name="T6"/>
                <a:gd fmla="*/ 28 h 36" name="T7"/>
                <a:gd fmla="*/ 2 w 19" name="T8"/>
                <a:gd fmla="*/ 28 h 36" name="T9"/>
                <a:gd fmla="*/ 2 w 19" name="T10"/>
                <a:gd fmla="*/ 28 h 36" name="T11"/>
                <a:gd fmla="*/ 2 w 19" name="T12"/>
                <a:gd fmla="*/ 28 h 36" name="T13"/>
                <a:gd fmla="*/ 2 w 19" name="T14"/>
                <a:gd fmla="*/ 28 h 36" name="T15"/>
                <a:gd fmla="*/ 3 w 19" name="T16"/>
                <a:gd fmla="*/ 26 h 36" name="T17"/>
                <a:gd fmla="*/ 6 w 19" name="T18"/>
                <a:gd fmla="*/ 22 h 36" name="T19"/>
                <a:gd fmla="*/ 8 w 19" name="T20"/>
                <a:gd fmla="*/ 19 h 36" name="T21"/>
                <a:gd fmla="*/ 0 w 19" name="T22"/>
                <a:gd fmla="*/ 18 h 36" name="T23"/>
                <a:gd fmla="*/ 1 w 19" name="T24"/>
                <a:gd fmla="*/ 16 h 36" name="T25"/>
                <a:gd fmla="*/ 1 w 19" name="T26"/>
                <a:gd fmla="*/ 15 h 36" name="T27"/>
                <a:gd fmla="*/ 1 w 19" name="T28"/>
                <a:gd fmla="*/ 14 h 36" name="T29"/>
                <a:gd fmla="*/ 2 w 19" name="T30"/>
                <a:gd fmla="*/ 9 h 36" name="T31"/>
                <a:gd fmla="*/ 10 w 19" name="T32"/>
                <a:gd fmla="*/ 0 h 36" name="T33"/>
                <a:gd fmla="*/ 11 w 19" name="T34"/>
                <a:gd fmla="*/ 0 h 36" name="T35"/>
                <a:gd fmla="*/ 17 w 19" name="T36"/>
                <a:gd fmla="*/ 4 h 36" name="T37"/>
                <a:gd fmla="*/ 19 w 19" name="T38"/>
                <a:gd fmla="*/ 10 h 36" name="T39"/>
                <a:gd fmla="*/ 19 w 19" name="T40"/>
                <a:gd fmla="*/ 11 h 36" name="T41"/>
                <a:gd fmla="*/ 8 w 19" name="T42"/>
                <a:gd fmla="*/ 33 h 36" name="T43"/>
                <a:gd fmla="*/ 2 w 19" name="T44"/>
                <a:gd fmla="*/ 31 h 36" name="T45"/>
                <a:gd fmla="*/ 7 w 19" name="T46"/>
                <a:gd fmla="*/ 27 h 36" name="T47"/>
                <a:gd fmla="*/ 10 w 19" name="T48"/>
                <a:gd fmla="*/ 24 h 36" name="T49"/>
                <a:gd fmla="*/ 13 w 19" name="T50"/>
                <a:gd fmla="*/ 19 h 36" name="T51"/>
                <a:gd fmla="*/ 10 w 19" name="T52"/>
                <a:gd fmla="*/ 24 h 36" name="T53"/>
                <a:gd fmla="*/ 11 w 19" name="T54"/>
                <a:gd fmla="*/ 11 h 36" name="T55"/>
                <a:gd fmla="*/ 11 w 19" name="T56"/>
                <a:gd fmla="*/ 11 h 36" name="T57"/>
                <a:gd fmla="*/ 11 w 19" name="T58"/>
                <a:gd fmla="*/ 9 h 36" name="T59"/>
                <a:gd fmla="*/ 10 w 19" name="T60"/>
                <a:gd fmla="*/ 11 h 36" name="T61"/>
                <a:gd fmla="*/ 9 w 19" name="T62"/>
                <a:gd fmla="*/ 17 h 36" name="T63"/>
                <a:gd fmla="*/ 9 w 19" name="T64"/>
                <a:gd fmla="*/ 18 h 36" name="T65"/>
                <a:gd fmla="*/ 15 w 19" name="T66"/>
                <a:gd fmla="*/ 11 h 36" name="T67"/>
                <a:gd fmla="*/ 15 w 19" name="T68"/>
                <a:gd fmla="*/ 11 h 36" name="T69"/>
                <a:gd fmla="*/ 14 w 19" name="T70"/>
                <a:gd fmla="*/ 6 h 36" name="T71"/>
                <a:gd fmla="*/ 13 w 19" name="T72"/>
                <a:gd fmla="*/ 5 h 36" name="T73"/>
                <a:gd fmla="*/ 14 w 19" name="T74"/>
                <a:gd fmla="*/ 6 h 36" name="T75"/>
                <a:gd fmla="*/ 15 w 19" name="T76"/>
                <a:gd fmla="*/ 11 h 36" name="T77"/>
                <a:gd fmla="*/ 15 w 19" name="T78"/>
                <a:gd fmla="*/ 11 h 36" name="T79"/>
                <a:gd fmla="*/ 15 w 19" name="T80"/>
                <a:gd fmla="*/ 11 h 36" name="T81"/>
                <a:gd fmla="*/ 15 w 19" name="T82"/>
                <a:gd fmla="*/ 11 h 36" name="T83"/>
                <a:gd fmla="*/ 7 w 19" name="T84"/>
                <a:gd fmla="*/ 7 h 36" name="T85"/>
                <a:gd fmla="*/ 8 w 19" name="T86"/>
                <a:gd fmla="*/ 6 h 36" name="T87"/>
                <a:gd fmla="*/ 9 w 19" name="T88"/>
                <a:gd fmla="*/ 4 h 36" name="T89"/>
                <a:gd fmla="*/ 9 w 19" name="T90"/>
                <a:gd fmla="*/ 5 h 36" name="T91"/>
                <a:gd fmla="*/ 9 w 19" name="T92"/>
                <a:gd fmla="*/ 5 h 36" name="T93"/>
                <a:gd fmla="*/ 11 w 19" name="T94"/>
                <a:gd fmla="*/ 4 h 36" name="T95"/>
                <a:gd fmla="*/ 11 w 19" name="T96"/>
                <a:gd fmla="*/ 4 h 3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6" w="19">
                  <a:moveTo>
                    <a:pt x="2" y="31"/>
                  </a:moveTo>
                  <a:cubicBezTo>
                    <a:pt x="3" y="29"/>
                    <a:pt x="3" y="29"/>
                    <a:pt x="3" y="29"/>
                  </a:cubicBezTo>
                  <a:cubicBezTo>
                    <a:pt x="2" y="31"/>
                    <a:pt x="2" y="31"/>
                    <a:pt x="2" y="31"/>
                  </a:cubicBezTo>
                  <a:cubicBezTo>
                    <a:pt x="1" y="30"/>
                    <a:pt x="1" y="30"/>
                    <a:pt x="1" y="30"/>
                  </a:cubicBezTo>
                  <a:cubicBezTo>
                    <a:pt x="1" y="29"/>
                    <a:pt x="1" y="29"/>
                    <a:pt x="1" y="29"/>
                  </a:cubicBezTo>
                  <a:cubicBezTo>
                    <a:pt x="1" y="28"/>
                    <a:pt x="1" y="29"/>
                    <a:pt x="1" y="28"/>
                  </a:cubicBezTo>
                  <a:cubicBezTo>
                    <a:pt x="1" y="28"/>
                    <a:pt x="1" y="28"/>
                    <a:pt x="1" y="28"/>
                  </a:cubicBezTo>
                  <a:cubicBezTo>
                    <a:pt x="1" y="28"/>
                    <a:pt x="1"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8"/>
                    <a:pt x="2" y="28"/>
                    <a:pt x="2" y="28"/>
                  </a:cubicBezTo>
                  <a:cubicBezTo>
                    <a:pt x="2" y="27"/>
                    <a:pt x="3" y="27"/>
                    <a:pt x="3" y="26"/>
                  </a:cubicBezTo>
                  <a:cubicBezTo>
                    <a:pt x="3" y="26"/>
                    <a:pt x="3" y="26"/>
                    <a:pt x="3" y="26"/>
                  </a:cubicBezTo>
                  <a:cubicBezTo>
                    <a:pt x="4" y="25"/>
                    <a:pt x="5" y="24"/>
                    <a:pt x="6" y="22"/>
                  </a:cubicBezTo>
                  <a:cubicBezTo>
                    <a:pt x="6" y="22"/>
                    <a:pt x="6" y="22"/>
                    <a:pt x="6" y="22"/>
                  </a:cubicBezTo>
                  <a:cubicBezTo>
                    <a:pt x="7" y="21"/>
                    <a:pt x="8" y="20"/>
                    <a:pt x="8" y="19"/>
                  </a:cubicBezTo>
                  <a:cubicBezTo>
                    <a:pt x="8" y="19"/>
                    <a:pt x="8" y="19"/>
                    <a:pt x="8" y="19"/>
                  </a:cubicBezTo>
                  <a:cubicBezTo>
                    <a:pt x="0" y="18"/>
                    <a:pt x="0" y="18"/>
                    <a:pt x="0" y="18"/>
                  </a:cubicBezTo>
                  <a:cubicBezTo>
                    <a:pt x="1" y="16"/>
                    <a:pt x="1" y="16"/>
                    <a:pt x="1" y="16"/>
                  </a:cubicBezTo>
                  <a:cubicBezTo>
                    <a:pt x="1" y="16"/>
                    <a:pt x="1" y="16"/>
                    <a:pt x="1" y="16"/>
                  </a:cubicBezTo>
                  <a:cubicBezTo>
                    <a:pt x="1" y="15"/>
                    <a:pt x="1" y="15"/>
                    <a:pt x="1" y="15"/>
                  </a:cubicBezTo>
                  <a:cubicBezTo>
                    <a:pt x="1" y="15"/>
                    <a:pt x="1" y="15"/>
                    <a:pt x="1" y="15"/>
                  </a:cubicBezTo>
                  <a:cubicBezTo>
                    <a:pt x="1" y="15"/>
                    <a:pt x="1" y="14"/>
                    <a:pt x="1" y="14"/>
                  </a:cubicBezTo>
                  <a:cubicBezTo>
                    <a:pt x="1" y="14"/>
                    <a:pt x="1" y="14"/>
                    <a:pt x="1" y="14"/>
                  </a:cubicBezTo>
                  <a:cubicBezTo>
                    <a:pt x="1" y="12"/>
                    <a:pt x="2" y="11"/>
                    <a:pt x="2" y="9"/>
                  </a:cubicBezTo>
                  <a:cubicBezTo>
                    <a:pt x="2" y="9"/>
                    <a:pt x="2" y="9"/>
                    <a:pt x="2" y="9"/>
                  </a:cubicBezTo>
                  <a:cubicBezTo>
                    <a:pt x="4" y="6"/>
                    <a:pt x="5" y="1"/>
                    <a:pt x="10" y="0"/>
                  </a:cubicBezTo>
                  <a:cubicBezTo>
                    <a:pt x="10" y="0"/>
                    <a:pt x="10" y="0"/>
                    <a:pt x="10" y="0"/>
                  </a:cubicBezTo>
                  <a:cubicBezTo>
                    <a:pt x="11" y="0"/>
                    <a:pt x="11" y="0"/>
                    <a:pt x="11" y="0"/>
                  </a:cubicBezTo>
                  <a:cubicBezTo>
                    <a:pt x="11" y="0"/>
                    <a:pt x="11" y="0"/>
                    <a:pt x="11" y="0"/>
                  </a:cubicBezTo>
                  <a:cubicBezTo>
                    <a:pt x="14" y="0"/>
                    <a:pt x="16" y="2"/>
                    <a:pt x="17" y="4"/>
                  </a:cubicBezTo>
                  <a:cubicBezTo>
                    <a:pt x="17" y="4"/>
                    <a:pt x="17" y="4"/>
                    <a:pt x="17" y="4"/>
                  </a:cubicBezTo>
                  <a:cubicBezTo>
                    <a:pt x="18" y="6"/>
                    <a:pt x="19" y="8"/>
                    <a:pt x="19" y="10"/>
                  </a:cubicBezTo>
                  <a:cubicBezTo>
                    <a:pt x="19" y="10"/>
                    <a:pt x="19" y="10"/>
                    <a:pt x="19" y="10"/>
                  </a:cubicBezTo>
                  <a:cubicBezTo>
                    <a:pt x="19" y="10"/>
                    <a:pt x="19" y="10"/>
                    <a:pt x="19" y="10"/>
                  </a:cubicBezTo>
                  <a:cubicBezTo>
                    <a:pt x="19" y="11"/>
                    <a:pt x="19" y="11"/>
                    <a:pt x="19" y="11"/>
                  </a:cubicBezTo>
                  <a:cubicBezTo>
                    <a:pt x="19" y="21"/>
                    <a:pt x="10" y="31"/>
                    <a:pt x="8" y="33"/>
                  </a:cubicBezTo>
                  <a:cubicBezTo>
                    <a:pt x="8" y="33"/>
                    <a:pt x="8" y="33"/>
                    <a:pt x="8" y="33"/>
                  </a:cubicBezTo>
                  <a:cubicBezTo>
                    <a:pt x="7" y="36"/>
                    <a:pt x="7" y="36"/>
                    <a:pt x="7" y="36"/>
                  </a:cubicBezTo>
                  <a:cubicBezTo>
                    <a:pt x="2" y="31"/>
                    <a:pt x="2" y="31"/>
                    <a:pt x="2" y="31"/>
                  </a:cubicBezTo>
                  <a:close/>
                  <a:moveTo>
                    <a:pt x="10" y="24"/>
                  </a:moveTo>
                  <a:cubicBezTo>
                    <a:pt x="9" y="25"/>
                    <a:pt x="8" y="26"/>
                    <a:pt x="7" y="27"/>
                  </a:cubicBezTo>
                  <a:cubicBezTo>
                    <a:pt x="7" y="27"/>
                    <a:pt x="7" y="27"/>
                    <a:pt x="7" y="27"/>
                  </a:cubicBezTo>
                  <a:cubicBezTo>
                    <a:pt x="8" y="26"/>
                    <a:pt x="9" y="25"/>
                    <a:pt x="10" y="24"/>
                  </a:cubicBezTo>
                  <a:cubicBezTo>
                    <a:pt x="10" y="24"/>
                    <a:pt x="10" y="24"/>
                    <a:pt x="10" y="24"/>
                  </a:cubicBezTo>
                  <a:cubicBezTo>
                    <a:pt x="11" y="22"/>
                    <a:pt x="12" y="21"/>
                    <a:pt x="13" y="19"/>
                  </a:cubicBezTo>
                  <a:cubicBezTo>
                    <a:pt x="13" y="19"/>
                    <a:pt x="13" y="19"/>
                    <a:pt x="13" y="19"/>
                  </a:cubicBezTo>
                  <a:cubicBezTo>
                    <a:pt x="12" y="21"/>
                    <a:pt x="11" y="22"/>
                    <a:pt x="10" y="24"/>
                  </a:cubicBezTo>
                  <a:close/>
                  <a:moveTo>
                    <a:pt x="9" y="18"/>
                  </a:moveTo>
                  <a:cubicBezTo>
                    <a:pt x="10" y="16"/>
                    <a:pt x="11" y="13"/>
                    <a:pt x="11" y="11"/>
                  </a:cubicBezTo>
                  <a:cubicBezTo>
                    <a:pt x="11" y="11"/>
                    <a:pt x="11" y="11"/>
                    <a:pt x="11" y="11"/>
                  </a:cubicBezTo>
                  <a:cubicBezTo>
                    <a:pt x="11" y="11"/>
                    <a:pt x="11" y="11"/>
                    <a:pt x="11" y="11"/>
                  </a:cubicBezTo>
                  <a:cubicBezTo>
                    <a:pt x="11" y="11"/>
                    <a:pt x="11" y="11"/>
                    <a:pt x="11" y="11"/>
                  </a:cubicBezTo>
                  <a:cubicBezTo>
                    <a:pt x="11" y="10"/>
                    <a:pt x="11" y="10"/>
                    <a:pt x="11" y="9"/>
                  </a:cubicBezTo>
                  <a:cubicBezTo>
                    <a:pt x="11" y="9"/>
                    <a:pt x="11" y="9"/>
                    <a:pt x="11" y="9"/>
                  </a:cubicBezTo>
                  <a:cubicBezTo>
                    <a:pt x="11" y="10"/>
                    <a:pt x="10" y="11"/>
                    <a:pt x="10" y="11"/>
                  </a:cubicBezTo>
                  <a:cubicBezTo>
                    <a:pt x="10" y="11"/>
                    <a:pt x="10" y="11"/>
                    <a:pt x="10" y="11"/>
                  </a:cubicBezTo>
                  <a:cubicBezTo>
                    <a:pt x="9" y="14"/>
                    <a:pt x="9" y="16"/>
                    <a:pt x="9" y="17"/>
                  </a:cubicBezTo>
                  <a:cubicBezTo>
                    <a:pt x="9" y="17"/>
                    <a:pt x="9" y="17"/>
                    <a:pt x="9" y="17"/>
                  </a:cubicBezTo>
                  <a:cubicBezTo>
                    <a:pt x="9" y="18"/>
                    <a:pt x="9" y="18"/>
                    <a:pt x="9" y="18"/>
                  </a:cubicBezTo>
                  <a:close/>
                  <a:moveTo>
                    <a:pt x="15" y="11"/>
                  </a:moveTo>
                  <a:cubicBezTo>
                    <a:pt x="15" y="11"/>
                    <a:pt x="15" y="11"/>
                    <a:pt x="15" y="11"/>
                  </a:cubicBezTo>
                  <a:cubicBezTo>
                    <a:pt x="15" y="11"/>
                    <a:pt x="15" y="11"/>
                    <a:pt x="15" y="11"/>
                  </a:cubicBezTo>
                  <a:cubicBezTo>
                    <a:pt x="15" y="11"/>
                    <a:pt x="15" y="11"/>
                    <a:pt x="15" y="11"/>
                  </a:cubicBezTo>
                  <a:cubicBezTo>
                    <a:pt x="15" y="11"/>
                    <a:pt x="15" y="11"/>
                    <a:pt x="15" y="11"/>
                  </a:cubicBezTo>
                  <a:cubicBezTo>
                    <a:pt x="15" y="9"/>
                    <a:pt x="15" y="7"/>
                    <a:pt x="14" y="6"/>
                  </a:cubicBezTo>
                  <a:cubicBezTo>
                    <a:pt x="14" y="6"/>
                    <a:pt x="14" y="6"/>
                    <a:pt x="14" y="6"/>
                  </a:cubicBezTo>
                  <a:cubicBezTo>
                    <a:pt x="13" y="6"/>
                    <a:pt x="13" y="5"/>
                    <a:pt x="13" y="5"/>
                  </a:cubicBezTo>
                  <a:cubicBezTo>
                    <a:pt x="13" y="5"/>
                    <a:pt x="13" y="5"/>
                    <a:pt x="13" y="5"/>
                  </a:cubicBezTo>
                  <a:cubicBezTo>
                    <a:pt x="13" y="5"/>
                    <a:pt x="13" y="6"/>
                    <a:pt x="14" y="6"/>
                  </a:cubicBezTo>
                  <a:cubicBezTo>
                    <a:pt x="14" y="6"/>
                    <a:pt x="14" y="6"/>
                    <a:pt x="14" y="6"/>
                  </a:cubicBezTo>
                  <a:cubicBezTo>
                    <a:pt x="15" y="7"/>
                    <a:pt x="15" y="9"/>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ubicBezTo>
                    <a:pt x="15" y="11"/>
                    <a:pt x="15" y="11"/>
                    <a:pt x="15" y="11"/>
                  </a:cubicBezTo>
                  <a:close/>
                  <a:moveTo>
                    <a:pt x="7" y="7"/>
                  </a:moveTo>
                  <a:cubicBezTo>
                    <a:pt x="8" y="6"/>
                    <a:pt x="8" y="6"/>
                    <a:pt x="8" y="6"/>
                  </a:cubicBezTo>
                  <a:cubicBezTo>
                    <a:pt x="8" y="6"/>
                    <a:pt x="8" y="6"/>
                    <a:pt x="8" y="6"/>
                  </a:cubicBezTo>
                  <a:cubicBezTo>
                    <a:pt x="8" y="5"/>
                    <a:pt x="9" y="5"/>
                    <a:pt x="9" y="4"/>
                  </a:cubicBezTo>
                  <a:cubicBezTo>
                    <a:pt x="9" y="4"/>
                    <a:pt x="9" y="4"/>
                    <a:pt x="9" y="4"/>
                  </a:cubicBezTo>
                  <a:cubicBezTo>
                    <a:pt x="9" y="5"/>
                    <a:pt x="8" y="6"/>
                    <a:pt x="7" y="7"/>
                  </a:cubicBezTo>
                  <a:close/>
                  <a:moveTo>
                    <a:pt x="9" y="5"/>
                  </a:moveTo>
                  <a:cubicBezTo>
                    <a:pt x="9" y="5"/>
                    <a:pt x="9" y="5"/>
                    <a:pt x="9" y="5"/>
                  </a:cubicBezTo>
                  <a:cubicBezTo>
                    <a:pt x="9" y="5"/>
                    <a:pt x="9" y="5"/>
                    <a:pt x="9" y="5"/>
                  </a:cubicBezTo>
                  <a:close/>
                  <a:moveTo>
                    <a:pt x="11" y="4"/>
                  </a:moveTo>
                  <a:cubicBezTo>
                    <a:pt x="11" y="4"/>
                    <a:pt x="11" y="4"/>
                    <a:pt x="11" y="4"/>
                  </a:cubicBezTo>
                  <a:cubicBezTo>
                    <a:pt x="11" y="4"/>
                    <a:pt x="11" y="4"/>
                    <a:pt x="11" y="4"/>
                  </a:cubicBezTo>
                  <a:cubicBezTo>
                    <a:pt x="11" y="4"/>
                    <a:pt x="11" y="4"/>
                    <a:pt x="11" y="4"/>
                  </a:cubicBezTo>
                  <a:cubicBezTo>
                    <a:pt x="11" y="4"/>
                    <a:pt x="11" y="4"/>
                    <a:pt x="11"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9" name="Freeform 47"/>
            <p:cNvSpPr>
              <a:spLocks noEditPoints="1"/>
            </p:cNvSpPr>
            <p:nvPr/>
          </p:nvSpPr>
          <p:spPr bwMode="auto">
            <a:xfrm>
              <a:off x="2344" y="1745"/>
              <a:ext cx="239" cy="124"/>
            </a:xfrm>
            <a:custGeom>
              <a:gdLst>
                <a:gd fmla="*/ 26 w 67" name="T0"/>
                <a:gd fmla="*/ 35 h 35" name="T1"/>
                <a:gd fmla="*/ 0 w 67" name="T2"/>
                <a:gd fmla="*/ 21 h 35" name="T3"/>
                <a:gd fmla="*/ 0 w 67" name="T4"/>
                <a:gd fmla="*/ 21 h 35" name="T5"/>
                <a:gd fmla="*/ 3 w 67" name="T6"/>
                <a:gd fmla="*/ 19 h 35" name="T7"/>
                <a:gd fmla="*/ 4 w 67" name="T8"/>
                <a:gd fmla="*/ 21 h 35" name="T9"/>
                <a:gd fmla="*/ 4 w 67" name="T10"/>
                <a:gd fmla="*/ 21 h 35" name="T11"/>
                <a:gd fmla="*/ 8 w 67" name="T12"/>
                <a:gd fmla="*/ 25 h 35" name="T13"/>
                <a:gd fmla="*/ 8 w 67" name="T14"/>
                <a:gd fmla="*/ 25 h 35" name="T15"/>
                <a:gd fmla="*/ 26 w 67" name="T16"/>
                <a:gd fmla="*/ 31 h 35" name="T17"/>
                <a:gd fmla="*/ 26 w 67" name="T18"/>
                <a:gd fmla="*/ 31 h 35" name="T19"/>
                <a:gd fmla="*/ 36 w 67" name="T20"/>
                <a:gd fmla="*/ 29 h 35" name="T21"/>
                <a:gd fmla="*/ 36 w 67" name="T22"/>
                <a:gd fmla="*/ 29 h 35" name="T23"/>
                <a:gd fmla="*/ 59 w 67" name="T24"/>
                <a:gd fmla="*/ 13 h 35" name="T25"/>
                <a:gd fmla="*/ 59 w 67" name="T26"/>
                <a:gd fmla="*/ 13 h 35" name="T27"/>
                <a:gd fmla="*/ 63 w 67" name="T28"/>
                <a:gd fmla="*/ 0 h 35" name="T29"/>
                <a:gd fmla="*/ 63 w 67" name="T30"/>
                <a:gd fmla="*/ 0 h 35" name="T31"/>
                <a:gd fmla="*/ 67 w 67" name="T32"/>
                <a:gd fmla="*/ 1 h 35" name="T33"/>
                <a:gd fmla="*/ 37 w 67" name="T34"/>
                <a:gd fmla="*/ 33 h 35" name="T35"/>
                <a:gd fmla="*/ 37 w 67" name="T36"/>
                <a:gd fmla="*/ 33 h 35" name="T37"/>
                <a:gd fmla="*/ 26 w 67" name="T38"/>
                <a:gd fmla="*/ 35 h 35" name="T39"/>
                <a:gd fmla="*/ 26 w 67" name="T40"/>
                <a:gd fmla="*/ 35 h 35" name="T41"/>
                <a:gd fmla="*/ 26 w 67" name="T42"/>
                <a:gd fmla="*/ 35 h 35" name="T43"/>
                <a:gd fmla="*/ 0 w 67" name="T44"/>
                <a:gd fmla="*/ 21 h 35" name="T45"/>
                <a:gd fmla="*/ 0 w 67" name="T46"/>
                <a:gd fmla="*/ 21 h 35" name="T47"/>
                <a:gd fmla="*/ 0 w 67" name="T48"/>
                <a:gd fmla="*/ 21 h 35" name="T49"/>
                <a:gd fmla="*/ 0 w 67" name="T50"/>
                <a:gd fmla="*/ 21 h 35" name="T51"/>
                <a:gd fmla="*/ 0 w 67" name="T52"/>
                <a:gd fmla="*/ 21 h 35"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5" w="67">
                  <a:moveTo>
                    <a:pt x="26" y="35"/>
                  </a:moveTo>
                  <a:cubicBezTo>
                    <a:pt x="7" y="35"/>
                    <a:pt x="0" y="22"/>
                    <a:pt x="0" y="21"/>
                  </a:cubicBezTo>
                  <a:cubicBezTo>
                    <a:pt x="0" y="21"/>
                    <a:pt x="0" y="21"/>
                    <a:pt x="0" y="21"/>
                  </a:cubicBezTo>
                  <a:cubicBezTo>
                    <a:pt x="3" y="19"/>
                    <a:pt x="3" y="19"/>
                    <a:pt x="3" y="19"/>
                  </a:cubicBezTo>
                  <a:cubicBezTo>
                    <a:pt x="3" y="19"/>
                    <a:pt x="3" y="20"/>
                    <a:pt x="4" y="21"/>
                  </a:cubicBezTo>
                  <a:cubicBezTo>
                    <a:pt x="4" y="21"/>
                    <a:pt x="4" y="21"/>
                    <a:pt x="4" y="21"/>
                  </a:cubicBezTo>
                  <a:cubicBezTo>
                    <a:pt x="5" y="22"/>
                    <a:pt x="6" y="23"/>
                    <a:pt x="8" y="25"/>
                  </a:cubicBezTo>
                  <a:cubicBezTo>
                    <a:pt x="8" y="25"/>
                    <a:pt x="8" y="25"/>
                    <a:pt x="8" y="25"/>
                  </a:cubicBezTo>
                  <a:cubicBezTo>
                    <a:pt x="11" y="28"/>
                    <a:pt x="17" y="31"/>
                    <a:pt x="26" y="31"/>
                  </a:cubicBezTo>
                  <a:cubicBezTo>
                    <a:pt x="26" y="31"/>
                    <a:pt x="26" y="31"/>
                    <a:pt x="26" y="31"/>
                  </a:cubicBezTo>
                  <a:cubicBezTo>
                    <a:pt x="29" y="31"/>
                    <a:pt x="32" y="30"/>
                    <a:pt x="36" y="29"/>
                  </a:cubicBezTo>
                  <a:cubicBezTo>
                    <a:pt x="36" y="29"/>
                    <a:pt x="36" y="29"/>
                    <a:pt x="36" y="29"/>
                  </a:cubicBezTo>
                  <a:cubicBezTo>
                    <a:pt x="48" y="27"/>
                    <a:pt x="55" y="19"/>
                    <a:pt x="59" y="13"/>
                  </a:cubicBezTo>
                  <a:cubicBezTo>
                    <a:pt x="59" y="13"/>
                    <a:pt x="59" y="13"/>
                    <a:pt x="59" y="13"/>
                  </a:cubicBezTo>
                  <a:cubicBezTo>
                    <a:pt x="63" y="6"/>
                    <a:pt x="63" y="0"/>
                    <a:pt x="63" y="0"/>
                  </a:cubicBezTo>
                  <a:cubicBezTo>
                    <a:pt x="63" y="0"/>
                    <a:pt x="63" y="0"/>
                    <a:pt x="63" y="0"/>
                  </a:cubicBezTo>
                  <a:cubicBezTo>
                    <a:pt x="67" y="1"/>
                    <a:pt x="67" y="1"/>
                    <a:pt x="67" y="1"/>
                  </a:cubicBezTo>
                  <a:cubicBezTo>
                    <a:pt x="67" y="1"/>
                    <a:pt x="64" y="27"/>
                    <a:pt x="37" y="33"/>
                  </a:cubicBezTo>
                  <a:cubicBezTo>
                    <a:pt x="37" y="33"/>
                    <a:pt x="37" y="33"/>
                    <a:pt x="37" y="33"/>
                  </a:cubicBezTo>
                  <a:cubicBezTo>
                    <a:pt x="33" y="34"/>
                    <a:pt x="29" y="35"/>
                    <a:pt x="26" y="35"/>
                  </a:cubicBezTo>
                  <a:cubicBezTo>
                    <a:pt x="26" y="35"/>
                    <a:pt x="26" y="35"/>
                    <a:pt x="26" y="35"/>
                  </a:cubicBezTo>
                  <a:cubicBezTo>
                    <a:pt x="26" y="35"/>
                    <a:pt x="26" y="35"/>
                    <a:pt x="26" y="35"/>
                  </a:cubicBezTo>
                  <a:close/>
                  <a:moveTo>
                    <a:pt x="0" y="21"/>
                  </a:moveTo>
                  <a:cubicBezTo>
                    <a:pt x="0" y="21"/>
                    <a:pt x="0" y="21"/>
                    <a:pt x="0" y="21"/>
                  </a:cubicBezTo>
                  <a:cubicBezTo>
                    <a:pt x="0" y="21"/>
                    <a:pt x="0" y="21"/>
                    <a:pt x="0" y="21"/>
                  </a:cubicBezTo>
                  <a:cubicBezTo>
                    <a:pt x="0" y="21"/>
                    <a:pt x="0" y="21"/>
                    <a:pt x="0" y="21"/>
                  </a:cubicBezTo>
                  <a:cubicBezTo>
                    <a:pt x="0" y="21"/>
                    <a:pt x="0" y="21"/>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0" name="Freeform 48"/>
            <p:cNvSpPr>
              <a:spLocks noEditPoints="1"/>
            </p:cNvSpPr>
            <p:nvPr/>
          </p:nvSpPr>
          <p:spPr bwMode="auto">
            <a:xfrm>
              <a:off x="2333" y="1738"/>
              <a:ext cx="257" cy="138"/>
            </a:xfrm>
            <a:custGeom>
              <a:gdLst>
                <a:gd fmla="*/ 29 w 72" name="T0"/>
                <a:gd fmla="*/ 37 h 39" name="T1"/>
                <a:gd fmla="*/ 29 w 72" name="T2"/>
                <a:gd fmla="*/ 35 h 39" name="T3"/>
                <a:gd fmla="*/ 39 w 72" name="T4"/>
                <a:gd fmla="*/ 33 h 39" name="T5"/>
                <a:gd fmla="*/ 29 w 72" name="T6"/>
                <a:gd fmla="*/ 35 h 39" name="T7"/>
                <a:gd fmla="*/ 29 w 72" name="T8"/>
                <a:gd fmla="*/ 35 h 39" name="T9"/>
                <a:gd fmla="*/ 29 w 72" name="T10"/>
                <a:gd fmla="*/ 35 h 39" name="T11"/>
                <a:gd fmla="*/ 29 w 72" name="T12"/>
                <a:gd fmla="*/ 37 h 39" name="T13"/>
                <a:gd fmla="*/ 29 w 72" name="T14"/>
                <a:gd fmla="*/ 39 h 39" name="T15"/>
                <a:gd fmla="*/ 1 w 72" name="T16"/>
                <a:gd fmla="*/ 25 h 39" name="T17"/>
                <a:gd fmla="*/ 1 w 72" name="T18"/>
                <a:gd fmla="*/ 24 h 39" name="T19"/>
                <a:gd fmla="*/ 6 w 72" name="T20"/>
                <a:gd fmla="*/ 19 h 39" name="T21"/>
                <a:gd fmla="*/ 8 w 72" name="T22"/>
                <a:gd fmla="*/ 20 h 39" name="T23"/>
                <a:gd fmla="*/ 8 w 72" name="T24"/>
                <a:gd fmla="*/ 20 h 39" name="T25"/>
                <a:gd fmla="*/ 8 w 72" name="T26"/>
                <a:gd fmla="*/ 20 h 39" name="T27"/>
                <a:gd fmla="*/ 8 w 72" name="T28"/>
                <a:gd fmla="*/ 21 h 39" name="T29"/>
                <a:gd fmla="*/ 8 w 72" name="T30"/>
                <a:gd fmla="*/ 21 h 39" name="T31"/>
                <a:gd fmla="*/ 9 w 72" name="T32"/>
                <a:gd fmla="*/ 22 h 39" name="T33"/>
                <a:gd fmla="*/ 12 w 72" name="T34"/>
                <a:gd fmla="*/ 25 h 39" name="T35"/>
                <a:gd fmla="*/ 29 w 72" name="T36"/>
                <a:gd fmla="*/ 31 h 39" name="T37"/>
                <a:gd fmla="*/ 38 w 72" name="T38"/>
                <a:gd fmla="*/ 29 h 39" name="T39"/>
                <a:gd fmla="*/ 60 w 72" name="T40"/>
                <a:gd fmla="*/ 14 h 39" name="T41"/>
                <a:gd fmla="*/ 64 w 72" name="T42"/>
                <a:gd fmla="*/ 2 h 39" name="T43"/>
                <a:gd fmla="*/ 64 w 72" name="T44"/>
                <a:gd fmla="*/ 2 h 39" name="T45"/>
                <a:gd fmla="*/ 66 w 72" name="T46"/>
                <a:gd fmla="*/ 0 h 39" name="T47"/>
                <a:gd fmla="*/ 70 w 72" name="T48"/>
                <a:gd fmla="*/ 1 h 39" name="T49"/>
                <a:gd fmla="*/ 71 w 72" name="T50"/>
                <a:gd fmla="*/ 1 h 39" name="T51"/>
                <a:gd fmla="*/ 72 w 72" name="T52"/>
                <a:gd fmla="*/ 1 h 39" name="T53"/>
                <a:gd fmla="*/ 72 w 72" name="T54"/>
                <a:gd fmla="*/ 1 h 39" name="T55"/>
                <a:gd fmla="*/ 72 w 72" name="T56"/>
                <a:gd fmla="*/ 1 h 39" name="T57"/>
                <a:gd fmla="*/ 72 w 72" name="T58"/>
                <a:gd fmla="*/ 1 h 39" name="T59"/>
                <a:gd fmla="*/ 72 w 72" name="T60"/>
                <a:gd fmla="*/ 3 h 39" name="T61"/>
                <a:gd fmla="*/ 40 w 72" name="T62"/>
                <a:gd fmla="*/ 37 h 39" name="T63"/>
                <a:gd fmla="*/ 29 w 72" name="T64"/>
                <a:gd fmla="*/ 39 h 39" name="T65"/>
                <a:gd fmla="*/ 3 w 72" name="T66"/>
                <a:gd fmla="*/ 23 h 39" name="T67"/>
                <a:gd fmla="*/ 3 w 72" name="T68"/>
                <a:gd fmla="*/ 23 h 39"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9" w="72">
                  <a:moveTo>
                    <a:pt x="29" y="39"/>
                  </a:moveTo>
                  <a:cubicBezTo>
                    <a:pt x="29" y="37"/>
                    <a:pt x="29" y="37"/>
                    <a:pt x="29" y="37"/>
                  </a:cubicBezTo>
                  <a:cubicBezTo>
                    <a:pt x="29" y="35"/>
                    <a:pt x="29" y="35"/>
                    <a:pt x="29" y="35"/>
                  </a:cubicBezTo>
                  <a:cubicBezTo>
                    <a:pt x="29" y="35"/>
                    <a:pt x="29" y="35"/>
                    <a:pt x="29" y="35"/>
                  </a:cubicBezTo>
                  <a:cubicBezTo>
                    <a:pt x="32" y="35"/>
                    <a:pt x="35" y="34"/>
                    <a:pt x="39" y="33"/>
                  </a:cubicBezTo>
                  <a:cubicBezTo>
                    <a:pt x="39" y="33"/>
                    <a:pt x="39" y="33"/>
                    <a:pt x="39" y="33"/>
                  </a:cubicBezTo>
                  <a:cubicBezTo>
                    <a:pt x="35" y="34"/>
                    <a:pt x="32"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7"/>
                    <a:pt x="29" y="37"/>
                    <a:pt x="29" y="37"/>
                  </a:cubicBezTo>
                  <a:cubicBezTo>
                    <a:pt x="29" y="39"/>
                    <a:pt x="29" y="39"/>
                    <a:pt x="29" y="39"/>
                  </a:cubicBezTo>
                  <a:cubicBezTo>
                    <a:pt x="29" y="39"/>
                    <a:pt x="29" y="39"/>
                    <a:pt x="29" y="39"/>
                  </a:cubicBezTo>
                  <a:cubicBezTo>
                    <a:pt x="12" y="39"/>
                    <a:pt x="4" y="29"/>
                    <a:pt x="1" y="25"/>
                  </a:cubicBezTo>
                  <a:cubicBezTo>
                    <a:pt x="1" y="25"/>
                    <a:pt x="1" y="25"/>
                    <a:pt x="1" y="25"/>
                  </a:cubicBezTo>
                  <a:cubicBezTo>
                    <a:pt x="1" y="25"/>
                    <a:pt x="1" y="25"/>
                    <a:pt x="1" y="25"/>
                  </a:cubicBezTo>
                  <a:cubicBezTo>
                    <a:pt x="1" y="24"/>
                    <a:pt x="1" y="24"/>
                    <a:pt x="1" y="24"/>
                  </a:cubicBezTo>
                  <a:cubicBezTo>
                    <a:pt x="0" y="22"/>
                    <a:pt x="0" y="22"/>
                    <a:pt x="0" y="22"/>
                  </a:cubicBezTo>
                  <a:cubicBezTo>
                    <a:pt x="6" y="19"/>
                    <a:pt x="6" y="19"/>
                    <a:pt x="6" y="19"/>
                  </a:cubicBezTo>
                  <a:cubicBezTo>
                    <a:pt x="6" y="19"/>
                    <a:pt x="6" y="19"/>
                    <a:pt x="6" y="19"/>
                  </a:cubicBezTo>
                  <a:cubicBezTo>
                    <a:pt x="8" y="20"/>
                    <a:pt x="7"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0"/>
                  </a:cubicBezTo>
                  <a:cubicBezTo>
                    <a:pt x="8" y="20"/>
                    <a:pt x="8" y="20"/>
                    <a:pt x="8" y="21"/>
                  </a:cubicBezTo>
                  <a:cubicBezTo>
                    <a:pt x="8" y="21"/>
                    <a:pt x="8" y="21"/>
                    <a:pt x="8" y="21"/>
                  </a:cubicBezTo>
                  <a:cubicBezTo>
                    <a:pt x="8" y="21"/>
                    <a:pt x="8" y="21"/>
                    <a:pt x="8" y="21"/>
                  </a:cubicBezTo>
                  <a:cubicBezTo>
                    <a:pt x="8" y="21"/>
                    <a:pt x="8" y="21"/>
                    <a:pt x="8" y="21"/>
                  </a:cubicBezTo>
                  <a:cubicBezTo>
                    <a:pt x="8" y="21"/>
                    <a:pt x="8" y="21"/>
                    <a:pt x="9" y="22"/>
                  </a:cubicBezTo>
                  <a:cubicBezTo>
                    <a:pt x="9" y="22"/>
                    <a:pt x="9" y="22"/>
                    <a:pt x="9" y="22"/>
                  </a:cubicBezTo>
                  <a:cubicBezTo>
                    <a:pt x="9" y="23"/>
                    <a:pt x="11" y="24"/>
                    <a:pt x="12" y="25"/>
                  </a:cubicBezTo>
                  <a:cubicBezTo>
                    <a:pt x="12" y="25"/>
                    <a:pt x="12" y="25"/>
                    <a:pt x="12" y="25"/>
                  </a:cubicBezTo>
                  <a:cubicBezTo>
                    <a:pt x="15" y="28"/>
                    <a:pt x="20" y="31"/>
                    <a:pt x="29" y="31"/>
                  </a:cubicBezTo>
                  <a:cubicBezTo>
                    <a:pt x="29" y="31"/>
                    <a:pt x="29" y="31"/>
                    <a:pt x="29" y="31"/>
                  </a:cubicBezTo>
                  <a:cubicBezTo>
                    <a:pt x="31" y="31"/>
                    <a:pt x="35" y="30"/>
                    <a:pt x="38" y="29"/>
                  </a:cubicBezTo>
                  <a:cubicBezTo>
                    <a:pt x="38" y="29"/>
                    <a:pt x="38" y="29"/>
                    <a:pt x="38" y="29"/>
                  </a:cubicBezTo>
                  <a:cubicBezTo>
                    <a:pt x="50" y="27"/>
                    <a:pt x="57" y="20"/>
                    <a:pt x="60" y="14"/>
                  </a:cubicBezTo>
                  <a:cubicBezTo>
                    <a:pt x="60" y="14"/>
                    <a:pt x="60" y="14"/>
                    <a:pt x="60" y="14"/>
                  </a:cubicBezTo>
                  <a:cubicBezTo>
                    <a:pt x="63" y="8"/>
                    <a:pt x="64" y="3"/>
                    <a:pt x="64" y="2"/>
                  </a:cubicBezTo>
                  <a:cubicBezTo>
                    <a:pt x="64" y="2"/>
                    <a:pt x="64" y="2"/>
                    <a:pt x="64" y="2"/>
                  </a:cubicBezTo>
                  <a:cubicBezTo>
                    <a:pt x="64" y="2"/>
                    <a:pt x="64" y="2"/>
                    <a:pt x="64" y="2"/>
                  </a:cubicBezTo>
                  <a:cubicBezTo>
                    <a:pt x="64" y="0"/>
                    <a:pt x="64" y="0"/>
                    <a:pt x="64" y="0"/>
                  </a:cubicBezTo>
                  <a:cubicBezTo>
                    <a:pt x="66" y="0"/>
                    <a:pt x="66" y="0"/>
                    <a:pt x="66" y="0"/>
                  </a:cubicBezTo>
                  <a:cubicBezTo>
                    <a:pt x="70" y="1"/>
                    <a:pt x="70" y="1"/>
                    <a:pt x="70" y="1"/>
                  </a:cubicBezTo>
                  <a:cubicBezTo>
                    <a:pt x="70" y="1"/>
                    <a:pt x="70" y="1"/>
                    <a:pt x="70" y="1"/>
                  </a:cubicBezTo>
                  <a:cubicBezTo>
                    <a:pt x="71" y="1"/>
                    <a:pt x="71" y="1"/>
                    <a:pt x="71" y="1"/>
                  </a:cubicBezTo>
                  <a:cubicBezTo>
                    <a:pt x="71" y="1"/>
                    <a:pt x="71" y="1"/>
                    <a:pt x="71" y="1"/>
                  </a:cubicBezTo>
                  <a:cubicBezTo>
                    <a:pt x="71" y="1"/>
                    <a:pt x="71"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1"/>
                    <a:pt x="72" y="1"/>
                    <a:pt x="72" y="1"/>
                  </a:cubicBezTo>
                  <a:cubicBezTo>
                    <a:pt x="72" y="2"/>
                    <a:pt x="72" y="2"/>
                    <a:pt x="72" y="3"/>
                  </a:cubicBezTo>
                  <a:cubicBezTo>
                    <a:pt x="72" y="3"/>
                    <a:pt x="72" y="3"/>
                    <a:pt x="72" y="3"/>
                  </a:cubicBezTo>
                  <a:cubicBezTo>
                    <a:pt x="72" y="4"/>
                    <a:pt x="69" y="31"/>
                    <a:pt x="40" y="37"/>
                  </a:cubicBezTo>
                  <a:cubicBezTo>
                    <a:pt x="40" y="37"/>
                    <a:pt x="40" y="37"/>
                    <a:pt x="40" y="37"/>
                  </a:cubicBezTo>
                  <a:cubicBezTo>
                    <a:pt x="36" y="38"/>
                    <a:pt x="32" y="39"/>
                    <a:pt x="29" y="39"/>
                  </a:cubicBezTo>
                  <a:cubicBezTo>
                    <a:pt x="29" y="39"/>
                    <a:pt x="29" y="39"/>
                    <a:pt x="29" y="39"/>
                  </a:cubicBezTo>
                  <a:cubicBezTo>
                    <a:pt x="29" y="39"/>
                    <a:pt x="29" y="39"/>
                    <a:pt x="29" y="39"/>
                  </a:cubicBezTo>
                  <a:close/>
                  <a:moveTo>
                    <a:pt x="3" y="23"/>
                  </a:moveTo>
                  <a:cubicBezTo>
                    <a:pt x="3" y="21"/>
                    <a:pt x="3" y="21"/>
                    <a:pt x="3" y="21"/>
                  </a:cubicBezTo>
                  <a:cubicBezTo>
                    <a:pt x="3" y="23"/>
                    <a:pt x="3" y="23"/>
                    <a:pt x="3"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49"/>
            <p:cNvSpPr/>
            <p:nvPr/>
          </p:nvSpPr>
          <p:spPr bwMode="auto">
            <a:xfrm>
              <a:off x="2380" y="1742"/>
              <a:ext cx="7" cy="14"/>
            </a:xfrm>
            <a:custGeom>
              <a:gdLst>
                <a:gd fmla="*/ 0 w 7" name="T0"/>
                <a:gd fmla="*/ 14 h 14" name="T1"/>
                <a:gd fmla="*/ 0 w 7" name="T2"/>
                <a:gd fmla="*/ 0 h 14" name="T3"/>
                <a:gd fmla="*/ 7 w 7" name="T4"/>
                <a:gd fmla="*/ 0 h 14" name="T5"/>
                <a:gd fmla="*/ 7 w 7" name="T6"/>
                <a:gd fmla="*/ 14 h 14" name="T7"/>
                <a:gd fmla="*/ 0 w 7" name="T8"/>
                <a:gd fmla="*/ 14 h 14" name="T9"/>
                <a:gd fmla="*/ 0 w 7" name="T10"/>
                <a:gd fmla="*/ 14 h 14" name="T11"/>
              </a:gdLst>
              <a:cxnLst>
                <a:cxn ang="0">
                  <a:pos x="T0" y="T1"/>
                </a:cxn>
                <a:cxn ang="0">
                  <a:pos x="T2" y="T3"/>
                </a:cxn>
                <a:cxn ang="0">
                  <a:pos x="T4" y="T5"/>
                </a:cxn>
                <a:cxn ang="0">
                  <a:pos x="T6" y="T7"/>
                </a:cxn>
                <a:cxn ang="0">
                  <a:pos x="T8" y="T9"/>
                </a:cxn>
                <a:cxn ang="0">
                  <a:pos x="T10" y="T11"/>
                </a:cxn>
              </a:cxnLst>
              <a:rect b="b" l="0" r="r" t="0"/>
              <a:pathLst>
                <a:path h="14" w="7">
                  <a:moveTo>
                    <a:pt x="0" y="14"/>
                  </a:moveTo>
                  <a:lnTo>
                    <a:pt x="0" y="0"/>
                  </a:lnTo>
                  <a:lnTo>
                    <a:pt x="7" y="0"/>
                  </a:lnTo>
                  <a:lnTo>
                    <a:pt x="7" y="14"/>
                  </a:lnTo>
                  <a:lnTo>
                    <a:pt x="0" y="14"/>
                  </a:lnTo>
                  <a:lnTo>
                    <a:pt x="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Freeform 50"/>
            <p:cNvSpPr/>
            <p:nvPr/>
          </p:nvSpPr>
          <p:spPr bwMode="auto">
            <a:xfrm>
              <a:off x="2372" y="1735"/>
              <a:ext cx="22" cy="28"/>
            </a:xfrm>
            <a:custGeom>
              <a:gdLst>
                <a:gd fmla="*/ 15 w 22" name="T0"/>
                <a:gd fmla="*/ 28 h 28" name="T1"/>
                <a:gd fmla="*/ 8 w 22" name="T2"/>
                <a:gd fmla="*/ 28 h 28" name="T3"/>
                <a:gd fmla="*/ 8 w 22" name="T4"/>
                <a:gd fmla="*/ 21 h 28" name="T5"/>
                <a:gd fmla="*/ 15 w 22" name="T6"/>
                <a:gd fmla="*/ 21 h 28" name="T7"/>
                <a:gd fmla="*/ 8 w 22" name="T8"/>
                <a:gd fmla="*/ 21 h 28" name="T9"/>
                <a:gd fmla="*/ 8 w 22" name="T10"/>
                <a:gd fmla="*/ 28 h 28" name="T11"/>
                <a:gd fmla="*/ 0 w 22" name="T12"/>
                <a:gd fmla="*/ 28 h 28" name="T13"/>
                <a:gd fmla="*/ 0 w 22" name="T14"/>
                <a:gd fmla="*/ 0 h 28" name="T15"/>
                <a:gd fmla="*/ 8 w 22" name="T16"/>
                <a:gd fmla="*/ 0 h 28" name="T17"/>
                <a:gd fmla="*/ 22 w 22" name="T18"/>
                <a:gd fmla="*/ 0 h 28" name="T19"/>
                <a:gd fmla="*/ 22 w 22" name="T20"/>
                <a:gd fmla="*/ 28 h 28" name="T21"/>
                <a:gd fmla="*/ 15 w 22" name="T22"/>
                <a:gd fmla="*/ 28 h 28" name="T23"/>
                <a:gd fmla="*/ 15 w 22" name="T24"/>
                <a:gd fmla="*/ 28 h 2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8" w="22">
                  <a:moveTo>
                    <a:pt x="15" y="28"/>
                  </a:moveTo>
                  <a:lnTo>
                    <a:pt x="8" y="28"/>
                  </a:lnTo>
                  <a:lnTo>
                    <a:pt x="8" y="21"/>
                  </a:lnTo>
                  <a:lnTo>
                    <a:pt x="15" y="21"/>
                  </a:lnTo>
                  <a:lnTo>
                    <a:pt x="8" y="21"/>
                  </a:lnTo>
                  <a:lnTo>
                    <a:pt x="8" y="28"/>
                  </a:lnTo>
                  <a:lnTo>
                    <a:pt x="0" y="28"/>
                  </a:lnTo>
                  <a:lnTo>
                    <a:pt x="0" y="0"/>
                  </a:lnTo>
                  <a:lnTo>
                    <a:pt x="8" y="0"/>
                  </a:lnTo>
                  <a:lnTo>
                    <a:pt x="22" y="0"/>
                  </a:lnTo>
                  <a:lnTo>
                    <a:pt x="22" y="28"/>
                  </a:lnTo>
                  <a:lnTo>
                    <a:pt x="15" y="28"/>
                  </a:lnTo>
                  <a:lnTo>
                    <a:pt x="15"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51"/>
            <p:cNvSpPr/>
            <p:nvPr/>
          </p:nvSpPr>
          <p:spPr bwMode="auto">
            <a:xfrm>
              <a:off x="2529" y="1710"/>
              <a:ext cx="18" cy="14"/>
            </a:xfrm>
            <a:custGeom>
              <a:gdLst>
                <a:gd fmla="*/ 0 w 18" name="T0"/>
                <a:gd fmla="*/ 14 h 14" name="T1"/>
                <a:gd fmla="*/ 0 w 18" name="T2"/>
                <a:gd fmla="*/ 0 h 14" name="T3"/>
                <a:gd fmla="*/ 18 w 18" name="T4"/>
                <a:gd fmla="*/ 0 h 14" name="T5"/>
                <a:gd fmla="*/ 18 w 18" name="T6"/>
                <a:gd fmla="*/ 14 h 14" name="T7"/>
                <a:gd fmla="*/ 0 w 18" name="T8"/>
                <a:gd fmla="*/ 14 h 14" name="T9"/>
                <a:gd fmla="*/ 0 w 18" name="T10"/>
                <a:gd fmla="*/ 14 h 14" name="T11"/>
              </a:gdLst>
              <a:cxnLst>
                <a:cxn ang="0">
                  <a:pos x="T0" y="T1"/>
                </a:cxn>
                <a:cxn ang="0">
                  <a:pos x="T2" y="T3"/>
                </a:cxn>
                <a:cxn ang="0">
                  <a:pos x="T4" y="T5"/>
                </a:cxn>
                <a:cxn ang="0">
                  <a:pos x="T6" y="T7"/>
                </a:cxn>
                <a:cxn ang="0">
                  <a:pos x="T8" y="T9"/>
                </a:cxn>
                <a:cxn ang="0">
                  <a:pos x="T10" y="T11"/>
                </a:cxn>
              </a:cxnLst>
              <a:rect b="b" l="0" r="r" t="0"/>
              <a:pathLst>
                <a:path h="14" w="18">
                  <a:moveTo>
                    <a:pt x="0" y="14"/>
                  </a:moveTo>
                  <a:lnTo>
                    <a:pt x="0" y="0"/>
                  </a:lnTo>
                  <a:lnTo>
                    <a:pt x="18" y="0"/>
                  </a:lnTo>
                  <a:lnTo>
                    <a:pt x="18" y="14"/>
                  </a:lnTo>
                  <a:lnTo>
                    <a:pt x="0" y="14"/>
                  </a:lnTo>
                  <a:lnTo>
                    <a:pt x="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52"/>
            <p:cNvSpPr>
              <a:spLocks noEditPoints="1"/>
            </p:cNvSpPr>
            <p:nvPr/>
          </p:nvSpPr>
          <p:spPr bwMode="auto">
            <a:xfrm>
              <a:off x="2522" y="1703"/>
              <a:ext cx="32" cy="28"/>
            </a:xfrm>
            <a:custGeom>
              <a:gdLst>
                <a:gd fmla="*/ 25 w 32" name="T0"/>
                <a:gd fmla="*/ 28 h 28" name="T1"/>
                <a:gd fmla="*/ 7 w 32" name="T2"/>
                <a:gd fmla="*/ 28 h 28" name="T3"/>
                <a:gd fmla="*/ 7 w 32" name="T4"/>
                <a:gd fmla="*/ 21 h 28" name="T5"/>
                <a:gd fmla="*/ 14 w 32" name="T6"/>
                <a:gd fmla="*/ 21 h 28" name="T7"/>
                <a:gd fmla="*/ 7 w 32" name="T8"/>
                <a:gd fmla="*/ 21 h 28" name="T9"/>
                <a:gd fmla="*/ 7 w 32" name="T10"/>
                <a:gd fmla="*/ 28 h 28" name="T11"/>
                <a:gd fmla="*/ 0 w 32" name="T12"/>
                <a:gd fmla="*/ 28 h 28" name="T13"/>
                <a:gd fmla="*/ 0 w 32" name="T14"/>
                <a:gd fmla="*/ 0 h 28" name="T15"/>
                <a:gd fmla="*/ 32 w 32" name="T16"/>
                <a:gd fmla="*/ 0 h 28" name="T17"/>
                <a:gd fmla="*/ 32 w 32" name="T18"/>
                <a:gd fmla="*/ 28 h 28" name="T19"/>
                <a:gd fmla="*/ 25 w 32" name="T20"/>
                <a:gd fmla="*/ 28 h 28" name="T21"/>
                <a:gd fmla="*/ 25 w 32" name="T22"/>
                <a:gd fmla="*/ 28 h 28" name="T23"/>
                <a:gd fmla="*/ 18 w 32" name="T24"/>
                <a:gd fmla="*/ 14 h 28" name="T25"/>
                <a:gd fmla="*/ 18 w 32" name="T26"/>
                <a:gd fmla="*/ 14 h 28" name="T27"/>
                <a:gd fmla="*/ 14 w 32" name="T28"/>
                <a:gd fmla="*/ 14 h 28" name="T29"/>
                <a:gd fmla="*/ 14 w 32" name="T30"/>
                <a:gd fmla="*/ 14 h 28" name="T31"/>
                <a:gd fmla="*/ 18 w 32" name="T32"/>
                <a:gd fmla="*/ 14 h 28" name="T33"/>
                <a:gd fmla="*/ 18 w 32" name="T34"/>
                <a:gd fmla="*/ 14 h 2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 w="32">
                  <a:moveTo>
                    <a:pt x="25" y="28"/>
                  </a:moveTo>
                  <a:lnTo>
                    <a:pt x="7" y="28"/>
                  </a:lnTo>
                  <a:lnTo>
                    <a:pt x="7" y="21"/>
                  </a:lnTo>
                  <a:lnTo>
                    <a:pt x="14" y="21"/>
                  </a:lnTo>
                  <a:lnTo>
                    <a:pt x="7" y="21"/>
                  </a:lnTo>
                  <a:lnTo>
                    <a:pt x="7" y="28"/>
                  </a:lnTo>
                  <a:lnTo>
                    <a:pt x="0" y="28"/>
                  </a:lnTo>
                  <a:lnTo>
                    <a:pt x="0" y="0"/>
                  </a:lnTo>
                  <a:lnTo>
                    <a:pt x="32" y="0"/>
                  </a:lnTo>
                  <a:lnTo>
                    <a:pt x="32" y="28"/>
                  </a:lnTo>
                  <a:lnTo>
                    <a:pt x="25" y="28"/>
                  </a:lnTo>
                  <a:lnTo>
                    <a:pt x="25" y="28"/>
                  </a:lnTo>
                  <a:close/>
                  <a:moveTo>
                    <a:pt x="18" y="14"/>
                  </a:moveTo>
                  <a:lnTo>
                    <a:pt x="18" y="14"/>
                  </a:lnTo>
                  <a:lnTo>
                    <a:pt x="14" y="14"/>
                  </a:lnTo>
                  <a:lnTo>
                    <a:pt x="14" y="14"/>
                  </a:lnTo>
                  <a:lnTo>
                    <a:pt x="18" y="14"/>
                  </a:lnTo>
                  <a:lnTo>
                    <a:pt x="18"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53"/>
            <p:cNvSpPr/>
            <p:nvPr/>
          </p:nvSpPr>
          <p:spPr bwMode="auto">
            <a:xfrm>
              <a:off x="2294" y="1997"/>
              <a:ext cx="371" cy="408"/>
            </a:xfrm>
            <a:custGeom>
              <a:gdLst>
                <a:gd fmla="*/ 17 w 104" name="T0"/>
                <a:gd fmla="*/ 89 h 115" name="T1"/>
                <a:gd fmla="*/ 0 w 104" name="T2"/>
                <a:gd fmla="*/ 53 h 115" name="T3"/>
                <a:gd fmla="*/ 0 w 104" name="T4"/>
                <a:gd fmla="*/ 53 h 115" name="T5"/>
                <a:gd fmla="*/ 0 w 104" name="T6"/>
                <a:gd fmla="*/ 50 h 115" name="T7"/>
                <a:gd fmla="*/ 0 w 104" name="T8"/>
                <a:gd fmla="*/ 50 h 115" name="T9"/>
                <a:gd fmla="*/ 31 w 104" name="T10"/>
                <a:gd fmla="*/ 5 h 115" name="T11"/>
                <a:gd fmla="*/ 31 w 104" name="T12"/>
                <a:gd fmla="*/ 5 h 115" name="T13"/>
                <a:gd fmla="*/ 33 w 104" name="T14"/>
                <a:gd fmla="*/ 8 h 115" name="T15"/>
                <a:gd fmla="*/ 19 w 104" name="T16"/>
                <a:gd fmla="*/ 19 h 115" name="T17"/>
                <a:gd fmla="*/ 19 w 104" name="T18"/>
                <a:gd fmla="*/ 19 h 115" name="T19"/>
                <a:gd fmla="*/ 4 w 104" name="T20"/>
                <a:gd fmla="*/ 50 h 115" name="T21"/>
                <a:gd fmla="*/ 4 w 104" name="T22"/>
                <a:gd fmla="*/ 50 h 115" name="T23"/>
                <a:gd fmla="*/ 4 w 104" name="T24"/>
                <a:gd fmla="*/ 52 h 115" name="T25"/>
                <a:gd fmla="*/ 4 w 104" name="T26"/>
                <a:gd fmla="*/ 52 h 115" name="T27"/>
                <a:gd fmla="*/ 20 w 104" name="T28"/>
                <a:gd fmla="*/ 86 h 115" name="T29"/>
                <a:gd fmla="*/ 20 w 104" name="T30"/>
                <a:gd fmla="*/ 86 h 115" name="T31"/>
                <a:gd fmla="*/ 51 w 104" name="T32"/>
                <a:gd fmla="*/ 111 h 115" name="T33"/>
                <a:gd fmla="*/ 51 w 104" name="T34"/>
                <a:gd fmla="*/ 111 h 115" name="T35"/>
                <a:gd fmla="*/ 83 w 104" name="T36"/>
                <a:gd fmla="*/ 81 h 115" name="T37"/>
                <a:gd fmla="*/ 83 w 104" name="T38"/>
                <a:gd fmla="*/ 81 h 115" name="T39"/>
                <a:gd fmla="*/ 100 w 104" name="T40"/>
                <a:gd fmla="*/ 39 h 115" name="T41"/>
                <a:gd fmla="*/ 100 w 104" name="T42"/>
                <a:gd fmla="*/ 39 h 115" name="T43"/>
                <a:gd fmla="*/ 100 w 104" name="T44"/>
                <a:gd fmla="*/ 39 h 115" name="T45"/>
                <a:gd fmla="*/ 100 w 104" name="T46"/>
                <a:gd fmla="*/ 39 h 115" name="T47"/>
                <a:gd fmla="*/ 91 w 104" name="T48"/>
                <a:gd fmla="*/ 16 h 115" name="T49"/>
                <a:gd fmla="*/ 91 w 104" name="T50"/>
                <a:gd fmla="*/ 16 h 115" name="T51"/>
                <a:gd fmla="*/ 79 w 104" name="T52"/>
                <a:gd fmla="*/ 4 h 115" name="T53"/>
                <a:gd fmla="*/ 79 w 104" name="T54"/>
                <a:gd fmla="*/ 4 h 115" name="T55"/>
                <a:gd fmla="*/ 79 w 104" name="T56"/>
                <a:gd fmla="*/ 0 h 115" name="T57"/>
                <a:gd fmla="*/ 94 w 104" name="T58"/>
                <a:gd fmla="*/ 13 h 115" name="T59"/>
                <a:gd fmla="*/ 94 w 104" name="T60"/>
                <a:gd fmla="*/ 13 h 115" name="T61"/>
                <a:gd fmla="*/ 104 w 104" name="T62"/>
                <a:gd fmla="*/ 39 h 115" name="T63"/>
                <a:gd fmla="*/ 104 w 104" name="T64"/>
                <a:gd fmla="*/ 39 h 115" name="T65"/>
                <a:gd fmla="*/ 104 w 104" name="T66"/>
                <a:gd fmla="*/ 39 h 115" name="T67"/>
                <a:gd fmla="*/ 104 w 104" name="T68"/>
                <a:gd fmla="*/ 39 h 115" name="T69"/>
                <a:gd fmla="*/ 86 w 104" name="T70"/>
                <a:gd fmla="*/ 84 h 115" name="T71"/>
                <a:gd fmla="*/ 86 w 104" name="T72"/>
                <a:gd fmla="*/ 84 h 115" name="T73"/>
                <a:gd fmla="*/ 51 w 104" name="T74"/>
                <a:gd fmla="*/ 115 h 115" name="T75"/>
                <a:gd fmla="*/ 51 w 104" name="T76"/>
                <a:gd fmla="*/ 115 h 115" name="T77"/>
                <a:gd fmla="*/ 17 w 104" name="T78"/>
                <a:gd fmla="*/ 8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04">
                  <a:moveTo>
                    <a:pt x="17" y="89"/>
                  </a:moveTo>
                  <a:cubicBezTo>
                    <a:pt x="7" y="75"/>
                    <a:pt x="1" y="60"/>
                    <a:pt x="0" y="53"/>
                  </a:cubicBezTo>
                  <a:cubicBezTo>
                    <a:pt x="0" y="53"/>
                    <a:pt x="0" y="53"/>
                    <a:pt x="0" y="53"/>
                  </a:cubicBezTo>
                  <a:cubicBezTo>
                    <a:pt x="0" y="52"/>
                    <a:pt x="0" y="51"/>
                    <a:pt x="0" y="50"/>
                  </a:cubicBezTo>
                  <a:cubicBezTo>
                    <a:pt x="0" y="50"/>
                    <a:pt x="0" y="50"/>
                    <a:pt x="0" y="50"/>
                  </a:cubicBezTo>
                  <a:cubicBezTo>
                    <a:pt x="0" y="21"/>
                    <a:pt x="31" y="5"/>
                    <a:pt x="31" y="5"/>
                  </a:cubicBezTo>
                  <a:cubicBezTo>
                    <a:pt x="31" y="5"/>
                    <a:pt x="31" y="5"/>
                    <a:pt x="31" y="5"/>
                  </a:cubicBezTo>
                  <a:cubicBezTo>
                    <a:pt x="33" y="8"/>
                    <a:pt x="33" y="8"/>
                    <a:pt x="33" y="8"/>
                  </a:cubicBezTo>
                  <a:cubicBezTo>
                    <a:pt x="33" y="9"/>
                    <a:pt x="26" y="12"/>
                    <a:pt x="19" y="19"/>
                  </a:cubicBezTo>
                  <a:cubicBezTo>
                    <a:pt x="19" y="19"/>
                    <a:pt x="19" y="19"/>
                    <a:pt x="19" y="19"/>
                  </a:cubicBezTo>
                  <a:cubicBezTo>
                    <a:pt x="11" y="27"/>
                    <a:pt x="4" y="37"/>
                    <a:pt x="4" y="50"/>
                  </a:cubicBezTo>
                  <a:cubicBezTo>
                    <a:pt x="4" y="50"/>
                    <a:pt x="4" y="50"/>
                    <a:pt x="4" y="50"/>
                  </a:cubicBezTo>
                  <a:cubicBezTo>
                    <a:pt x="4" y="51"/>
                    <a:pt x="4" y="52"/>
                    <a:pt x="4" y="52"/>
                  </a:cubicBezTo>
                  <a:cubicBezTo>
                    <a:pt x="4" y="52"/>
                    <a:pt x="4" y="52"/>
                    <a:pt x="4" y="52"/>
                  </a:cubicBezTo>
                  <a:cubicBezTo>
                    <a:pt x="4" y="58"/>
                    <a:pt x="11" y="73"/>
                    <a:pt x="20" y="86"/>
                  </a:cubicBezTo>
                  <a:cubicBezTo>
                    <a:pt x="20" y="86"/>
                    <a:pt x="20" y="86"/>
                    <a:pt x="20" y="86"/>
                  </a:cubicBezTo>
                  <a:cubicBezTo>
                    <a:pt x="29" y="100"/>
                    <a:pt x="41" y="111"/>
                    <a:pt x="51" y="111"/>
                  </a:cubicBezTo>
                  <a:cubicBezTo>
                    <a:pt x="51" y="111"/>
                    <a:pt x="51" y="111"/>
                    <a:pt x="51" y="111"/>
                  </a:cubicBezTo>
                  <a:cubicBezTo>
                    <a:pt x="60" y="111"/>
                    <a:pt x="73" y="98"/>
                    <a:pt x="83" y="81"/>
                  </a:cubicBezTo>
                  <a:cubicBezTo>
                    <a:pt x="83" y="81"/>
                    <a:pt x="83" y="81"/>
                    <a:pt x="83" y="81"/>
                  </a:cubicBezTo>
                  <a:cubicBezTo>
                    <a:pt x="93" y="65"/>
                    <a:pt x="100" y="47"/>
                    <a:pt x="100" y="39"/>
                  </a:cubicBezTo>
                  <a:cubicBezTo>
                    <a:pt x="100" y="39"/>
                    <a:pt x="100" y="39"/>
                    <a:pt x="100" y="39"/>
                  </a:cubicBezTo>
                  <a:cubicBezTo>
                    <a:pt x="100" y="39"/>
                    <a:pt x="100" y="39"/>
                    <a:pt x="100" y="39"/>
                  </a:cubicBezTo>
                  <a:cubicBezTo>
                    <a:pt x="100" y="39"/>
                    <a:pt x="100" y="39"/>
                    <a:pt x="100" y="39"/>
                  </a:cubicBezTo>
                  <a:cubicBezTo>
                    <a:pt x="100" y="31"/>
                    <a:pt x="96" y="22"/>
                    <a:pt x="91" y="16"/>
                  </a:cubicBezTo>
                  <a:cubicBezTo>
                    <a:pt x="91" y="16"/>
                    <a:pt x="91" y="16"/>
                    <a:pt x="91" y="16"/>
                  </a:cubicBezTo>
                  <a:cubicBezTo>
                    <a:pt x="86" y="9"/>
                    <a:pt x="80" y="4"/>
                    <a:pt x="79" y="4"/>
                  </a:cubicBezTo>
                  <a:cubicBezTo>
                    <a:pt x="79" y="4"/>
                    <a:pt x="79" y="4"/>
                    <a:pt x="79" y="4"/>
                  </a:cubicBezTo>
                  <a:cubicBezTo>
                    <a:pt x="79" y="0"/>
                    <a:pt x="79" y="0"/>
                    <a:pt x="79" y="0"/>
                  </a:cubicBezTo>
                  <a:cubicBezTo>
                    <a:pt x="84" y="1"/>
                    <a:pt x="89" y="6"/>
                    <a:pt x="94" y="13"/>
                  </a:cubicBezTo>
                  <a:cubicBezTo>
                    <a:pt x="94" y="13"/>
                    <a:pt x="94" y="13"/>
                    <a:pt x="94" y="13"/>
                  </a:cubicBezTo>
                  <a:cubicBezTo>
                    <a:pt x="99" y="21"/>
                    <a:pt x="104" y="30"/>
                    <a:pt x="104" y="39"/>
                  </a:cubicBezTo>
                  <a:cubicBezTo>
                    <a:pt x="104" y="39"/>
                    <a:pt x="104" y="39"/>
                    <a:pt x="104" y="39"/>
                  </a:cubicBezTo>
                  <a:cubicBezTo>
                    <a:pt x="104" y="39"/>
                    <a:pt x="104" y="39"/>
                    <a:pt x="104" y="39"/>
                  </a:cubicBezTo>
                  <a:cubicBezTo>
                    <a:pt x="104" y="39"/>
                    <a:pt x="104" y="39"/>
                    <a:pt x="104" y="39"/>
                  </a:cubicBezTo>
                  <a:cubicBezTo>
                    <a:pt x="104" y="49"/>
                    <a:pt x="97" y="67"/>
                    <a:pt x="86" y="84"/>
                  </a:cubicBezTo>
                  <a:cubicBezTo>
                    <a:pt x="86" y="84"/>
                    <a:pt x="86" y="84"/>
                    <a:pt x="86" y="84"/>
                  </a:cubicBezTo>
                  <a:cubicBezTo>
                    <a:pt x="76" y="100"/>
                    <a:pt x="64" y="115"/>
                    <a:pt x="51" y="115"/>
                  </a:cubicBezTo>
                  <a:cubicBezTo>
                    <a:pt x="51" y="115"/>
                    <a:pt x="51" y="115"/>
                    <a:pt x="51" y="115"/>
                  </a:cubicBezTo>
                  <a:cubicBezTo>
                    <a:pt x="38" y="115"/>
                    <a:pt x="26" y="102"/>
                    <a:pt x="17" y="8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Freeform 54"/>
            <p:cNvSpPr>
              <a:spLocks noEditPoints="1"/>
            </p:cNvSpPr>
            <p:nvPr/>
          </p:nvSpPr>
          <p:spPr bwMode="auto">
            <a:xfrm>
              <a:off x="2287" y="1990"/>
              <a:ext cx="385" cy="422"/>
            </a:xfrm>
            <a:custGeom>
              <a:gdLst>
                <a:gd fmla="*/ 17 w 108" name="T0"/>
                <a:gd fmla="*/ 92 h 119" name="T1"/>
                <a:gd fmla="*/ 0 w 108" name="T2"/>
                <a:gd fmla="*/ 52 h 119" name="T3"/>
                <a:gd fmla="*/ 32 w 108" name="T4"/>
                <a:gd fmla="*/ 5 h 119" name="T5"/>
                <a:gd fmla="*/ 37 w 108" name="T6"/>
                <a:gd fmla="*/ 10 h 119" name="T7"/>
                <a:gd fmla="*/ 35 w 108" name="T8"/>
                <a:gd fmla="*/ 12 h 119" name="T9"/>
                <a:gd fmla="*/ 32 w 108" name="T10"/>
                <a:gd fmla="*/ 15 h 119" name="T11"/>
                <a:gd fmla="*/ 22 w 108" name="T12"/>
                <a:gd fmla="*/ 23 h 119" name="T13"/>
                <a:gd fmla="*/ 8 w 108" name="T14"/>
                <a:gd fmla="*/ 52 h 119" name="T15"/>
                <a:gd fmla="*/ 24 w 108" name="T16"/>
                <a:gd fmla="*/ 87 h 119" name="T17"/>
                <a:gd fmla="*/ 53 w 108" name="T18"/>
                <a:gd fmla="*/ 111 h 119" name="T19"/>
                <a:gd fmla="*/ 53 w 108" name="T20"/>
                <a:gd fmla="*/ 111 h 119" name="T21"/>
                <a:gd fmla="*/ 54 w 108" name="T22"/>
                <a:gd fmla="*/ 111 h 119" name="T23"/>
                <a:gd fmla="*/ 100 w 108" name="T24"/>
                <a:gd fmla="*/ 41 h 119" name="T25"/>
                <a:gd fmla="*/ 100 w 108" name="T26"/>
                <a:gd fmla="*/ 41 h 119" name="T27"/>
                <a:gd fmla="*/ 91 w 108" name="T28"/>
                <a:gd fmla="*/ 19 h 119" name="T29"/>
                <a:gd fmla="*/ 82 w 108" name="T30"/>
                <a:gd fmla="*/ 8 h 119" name="T31"/>
                <a:gd fmla="*/ 82 w 108" name="T32"/>
                <a:gd fmla="*/ 0 h 119" name="T33"/>
                <a:gd fmla="*/ 108 w 108" name="T34"/>
                <a:gd fmla="*/ 41 h 119" name="T35"/>
                <a:gd fmla="*/ 108 w 108" name="T36"/>
                <a:gd fmla="*/ 41 h 119" name="T37"/>
                <a:gd fmla="*/ 53 w 108" name="T38"/>
                <a:gd fmla="*/ 119 h 119" name="T39"/>
                <a:gd fmla="*/ 53 w 108" name="T40"/>
                <a:gd fmla="*/ 115 h 119" name="T41"/>
                <a:gd fmla="*/ 54 w 108" name="T42"/>
                <a:gd fmla="*/ 115 h 119" name="T43"/>
                <a:gd fmla="*/ 53 w 108" name="T44"/>
                <a:gd fmla="*/ 115 h 119" name="T45"/>
                <a:gd fmla="*/ 53 w 108" name="T46"/>
                <a:gd fmla="*/ 115 h 119" name="T47"/>
                <a:gd fmla="*/ 53 w 108" name="T48"/>
                <a:gd fmla="*/ 115 h 119" name="T49"/>
                <a:gd fmla="*/ 104 w 108" name="T50"/>
                <a:gd fmla="*/ 41 h 119" name="T51"/>
                <a:gd fmla="*/ 95 w 108" name="T52"/>
                <a:gd fmla="*/ 16 h 119" name="T53"/>
                <a:gd fmla="*/ 95 w 108" name="T54"/>
                <a:gd fmla="*/ 16 h 119" name="T55"/>
                <a:gd fmla="*/ 104 w 108" name="T56"/>
                <a:gd fmla="*/ 41 h 119" name="T57"/>
                <a:gd fmla="*/ 104 w 108" name="T58"/>
                <a:gd fmla="*/ 41 h 119" name="T59"/>
                <a:gd fmla="*/ 89 w 108" name="T60"/>
                <a:gd fmla="*/ 81 h 119" name="T61"/>
                <a:gd fmla="*/ 5 w 108" name="T62"/>
                <a:gd fmla="*/ 58 h 119" name="T63"/>
                <a:gd fmla="*/ 4 w 108" name="T64"/>
                <a:gd fmla="*/ 54 h 119" name="T65"/>
                <a:gd fmla="*/ 4 w 108" name="T66"/>
                <a:gd fmla="*/ 53 h 119" name="T67"/>
                <a:gd fmla="*/ 4 w 108" name="T68"/>
                <a:gd fmla="*/ 52 h 119" name="T69"/>
                <a:gd fmla="*/ 4 w 108" name="T70"/>
                <a:gd fmla="*/ 52 h 119" name="T71"/>
                <a:gd fmla="*/ 4 w 108" name="T72"/>
                <a:gd fmla="*/ 52 h 119" name="T73"/>
                <a:gd fmla="*/ 19 w 108" name="T74"/>
                <a:gd fmla="*/ 20 h 119" name="T75"/>
                <a:gd fmla="*/ 19 w 108" name="T76"/>
                <a:gd fmla="*/ 20 h 119" name="T77"/>
                <a:gd fmla="*/ 27 w 108" name="T78"/>
                <a:gd fmla="*/ 13 h 119" name="T79"/>
                <a:gd fmla="*/ 37 w 108" name="T80"/>
                <a:gd fmla="*/ 10 h 119" name="T81"/>
                <a:gd fmla="*/ 87 w 108" name="T82"/>
                <a:gd fmla="*/ 8 h 119" name="T83"/>
                <a:gd fmla="*/ 85 w 108" name="T84"/>
                <a:gd fmla="*/ 6 h 119" name="T85"/>
                <a:gd fmla="*/ 36 w 108" name="T86"/>
                <a:gd fmla="*/ 9 h 119" name="T87"/>
                <a:gd fmla="*/ 36 w 108" name="T88"/>
                <a:gd fmla="*/ 9 h 11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9" w="108">
                  <a:moveTo>
                    <a:pt x="17" y="92"/>
                  </a:moveTo>
                  <a:cubicBezTo>
                    <a:pt x="19" y="91"/>
                    <a:pt x="19" y="91"/>
                    <a:pt x="19" y="91"/>
                  </a:cubicBezTo>
                  <a:cubicBezTo>
                    <a:pt x="17" y="92"/>
                    <a:pt x="17" y="92"/>
                    <a:pt x="17" y="92"/>
                  </a:cubicBezTo>
                  <a:cubicBezTo>
                    <a:pt x="7" y="77"/>
                    <a:pt x="1" y="63"/>
                    <a:pt x="0" y="55"/>
                  </a:cubicBezTo>
                  <a:cubicBezTo>
                    <a:pt x="0" y="55"/>
                    <a:pt x="0" y="55"/>
                    <a:pt x="0" y="55"/>
                  </a:cubicBezTo>
                  <a:cubicBezTo>
                    <a:pt x="0" y="54"/>
                    <a:pt x="0" y="53"/>
                    <a:pt x="0" y="52"/>
                  </a:cubicBezTo>
                  <a:cubicBezTo>
                    <a:pt x="0" y="52"/>
                    <a:pt x="0" y="52"/>
                    <a:pt x="0" y="52"/>
                  </a:cubicBezTo>
                  <a:cubicBezTo>
                    <a:pt x="0" y="23"/>
                    <a:pt x="29" y="7"/>
                    <a:pt x="32" y="5"/>
                  </a:cubicBezTo>
                  <a:cubicBezTo>
                    <a:pt x="32" y="5"/>
                    <a:pt x="32" y="5"/>
                    <a:pt x="32" y="5"/>
                  </a:cubicBezTo>
                  <a:cubicBezTo>
                    <a:pt x="33" y="3"/>
                    <a:pt x="33" y="3"/>
                    <a:pt x="33" y="3"/>
                  </a:cubicBezTo>
                  <a:cubicBezTo>
                    <a:pt x="37" y="9"/>
                    <a:pt x="37" y="9"/>
                    <a:pt x="37" y="9"/>
                  </a:cubicBezTo>
                  <a:cubicBezTo>
                    <a:pt x="37" y="10"/>
                    <a:pt x="37" y="10"/>
                    <a:pt x="37" y="10"/>
                  </a:cubicBezTo>
                  <a:cubicBezTo>
                    <a:pt x="37" y="10"/>
                    <a:pt x="37" y="10"/>
                    <a:pt x="37" y="10"/>
                  </a:cubicBezTo>
                  <a:cubicBezTo>
                    <a:pt x="38" y="12"/>
                    <a:pt x="38" y="12"/>
                    <a:pt x="38" y="12"/>
                  </a:cubicBezTo>
                  <a:cubicBezTo>
                    <a:pt x="35" y="12"/>
                    <a:pt x="35" y="12"/>
                    <a:pt x="35" y="12"/>
                  </a:cubicBezTo>
                  <a:cubicBezTo>
                    <a:pt x="35" y="13"/>
                    <a:pt x="35" y="13"/>
                    <a:pt x="35" y="13"/>
                  </a:cubicBezTo>
                  <a:cubicBezTo>
                    <a:pt x="35" y="13"/>
                    <a:pt x="35" y="13"/>
                    <a:pt x="35" y="13"/>
                  </a:cubicBezTo>
                  <a:cubicBezTo>
                    <a:pt x="34" y="13"/>
                    <a:pt x="33" y="14"/>
                    <a:pt x="32" y="15"/>
                  </a:cubicBezTo>
                  <a:cubicBezTo>
                    <a:pt x="32" y="15"/>
                    <a:pt x="32" y="15"/>
                    <a:pt x="32" y="15"/>
                  </a:cubicBezTo>
                  <a:cubicBezTo>
                    <a:pt x="29" y="17"/>
                    <a:pt x="25" y="19"/>
                    <a:pt x="22" y="23"/>
                  </a:cubicBezTo>
                  <a:cubicBezTo>
                    <a:pt x="22" y="23"/>
                    <a:pt x="22" y="23"/>
                    <a:pt x="22" y="23"/>
                  </a:cubicBezTo>
                  <a:cubicBezTo>
                    <a:pt x="15" y="30"/>
                    <a:pt x="8" y="40"/>
                    <a:pt x="8" y="52"/>
                  </a:cubicBezTo>
                  <a:cubicBezTo>
                    <a:pt x="8" y="52"/>
                    <a:pt x="8" y="52"/>
                    <a:pt x="8" y="52"/>
                  </a:cubicBezTo>
                  <a:cubicBezTo>
                    <a:pt x="8" y="52"/>
                    <a:pt x="8" y="52"/>
                    <a:pt x="8" y="52"/>
                  </a:cubicBezTo>
                  <a:cubicBezTo>
                    <a:pt x="8" y="53"/>
                    <a:pt x="8" y="54"/>
                    <a:pt x="8" y="54"/>
                  </a:cubicBezTo>
                  <a:cubicBezTo>
                    <a:pt x="8" y="54"/>
                    <a:pt x="8" y="54"/>
                    <a:pt x="8" y="54"/>
                  </a:cubicBezTo>
                  <a:cubicBezTo>
                    <a:pt x="8" y="59"/>
                    <a:pt x="15" y="74"/>
                    <a:pt x="24" y="87"/>
                  </a:cubicBezTo>
                  <a:cubicBezTo>
                    <a:pt x="24" y="87"/>
                    <a:pt x="24" y="87"/>
                    <a:pt x="24" y="87"/>
                  </a:cubicBezTo>
                  <a:cubicBezTo>
                    <a:pt x="32" y="100"/>
                    <a:pt x="44"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3" y="111"/>
                    <a:pt x="53" y="111"/>
                  </a:cubicBezTo>
                  <a:cubicBezTo>
                    <a:pt x="53" y="111"/>
                    <a:pt x="54" y="111"/>
                    <a:pt x="54" y="111"/>
                  </a:cubicBezTo>
                  <a:cubicBezTo>
                    <a:pt x="54" y="111"/>
                    <a:pt x="54" y="111"/>
                    <a:pt x="54" y="111"/>
                  </a:cubicBezTo>
                  <a:cubicBezTo>
                    <a:pt x="61" y="111"/>
                    <a:pt x="74" y="98"/>
                    <a:pt x="83" y="82"/>
                  </a:cubicBezTo>
                  <a:cubicBezTo>
                    <a:pt x="83" y="82"/>
                    <a:pt x="83" y="82"/>
                    <a:pt x="83" y="82"/>
                  </a:cubicBezTo>
                  <a:cubicBezTo>
                    <a:pt x="93" y="67"/>
                    <a:pt x="100" y="48"/>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41"/>
                    <a:pt x="100" y="41"/>
                    <a:pt x="100" y="41"/>
                  </a:cubicBezTo>
                  <a:cubicBezTo>
                    <a:pt x="100" y="34"/>
                    <a:pt x="96" y="25"/>
                    <a:pt x="91" y="19"/>
                  </a:cubicBezTo>
                  <a:cubicBezTo>
                    <a:pt x="91" y="19"/>
                    <a:pt x="91" y="19"/>
                    <a:pt x="91" y="19"/>
                  </a:cubicBezTo>
                  <a:cubicBezTo>
                    <a:pt x="88" y="14"/>
                    <a:pt x="83" y="9"/>
                    <a:pt x="82" y="8"/>
                  </a:cubicBezTo>
                  <a:cubicBezTo>
                    <a:pt x="82" y="8"/>
                    <a:pt x="82" y="8"/>
                    <a:pt x="82" y="8"/>
                  </a:cubicBezTo>
                  <a:cubicBezTo>
                    <a:pt x="79" y="10"/>
                    <a:pt x="79" y="10"/>
                    <a:pt x="79" y="10"/>
                  </a:cubicBezTo>
                  <a:cubicBezTo>
                    <a:pt x="80" y="0"/>
                    <a:pt x="80" y="0"/>
                    <a:pt x="80" y="0"/>
                  </a:cubicBezTo>
                  <a:cubicBezTo>
                    <a:pt x="82" y="0"/>
                    <a:pt x="82" y="0"/>
                    <a:pt x="82" y="0"/>
                  </a:cubicBezTo>
                  <a:cubicBezTo>
                    <a:pt x="88" y="1"/>
                    <a:pt x="92" y="7"/>
                    <a:pt x="98" y="14"/>
                  </a:cubicBezTo>
                  <a:cubicBezTo>
                    <a:pt x="98" y="14"/>
                    <a:pt x="98" y="14"/>
                    <a:pt x="98" y="14"/>
                  </a:cubicBezTo>
                  <a:cubicBezTo>
                    <a:pt x="103" y="22"/>
                    <a:pt x="108" y="31"/>
                    <a:pt x="108" y="41"/>
                  </a:cubicBezTo>
                  <a:cubicBezTo>
                    <a:pt x="108" y="41"/>
                    <a:pt x="108" y="41"/>
                    <a:pt x="108" y="41"/>
                  </a:cubicBezTo>
                  <a:cubicBezTo>
                    <a:pt x="108" y="41"/>
                    <a:pt x="108" y="41"/>
                    <a:pt x="108" y="41"/>
                  </a:cubicBezTo>
                  <a:cubicBezTo>
                    <a:pt x="108" y="41"/>
                    <a:pt x="108" y="41"/>
                    <a:pt x="108" y="41"/>
                  </a:cubicBezTo>
                  <a:cubicBezTo>
                    <a:pt x="108" y="52"/>
                    <a:pt x="100" y="70"/>
                    <a:pt x="90" y="87"/>
                  </a:cubicBezTo>
                  <a:cubicBezTo>
                    <a:pt x="90" y="87"/>
                    <a:pt x="90" y="87"/>
                    <a:pt x="90" y="87"/>
                  </a:cubicBezTo>
                  <a:cubicBezTo>
                    <a:pt x="80" y="103"/>
                    <a:pt x="67" y="119"/>
                    <a:pt x="53" y="119"/>
                  </a:cubicBezTo>
                  <a:cubicBezTo>
                    <a:pt x="53" y="119"/>
                    <a:pt x="53" y="119"/>
                    <a:pt x="53" y="119"/>
                  </a:cubicBezTo>
                  <a:cubicBezTo>
                    <a:pt x="39" y="119"/>
                    <a:pt x="27" y="106"/>
                    <a:pt x="17" y="92"/>
                  </a:cubicBezTo>
                  <a:close/>
                  <a:moveTo>
                    <a:pt x="53" y="115"/>
                  </a:moveTo>
                  <a:cubicBezTo>
                    <a:pt x="63" y="115"/>
                    <a:pt x="75" y="103"/>
                    <a:pt x="84" y="88"/>
                  </a:cubicBezTo>
                  <a:cubicBezTo>
                    <a:pt x="84" y="88"/>
                    <a:pt x="84" y="88"/>
                    <a:pt x="84" y="88"/>
                  </a:cubicBezTo>
                  <a:cubicBezTo>
                    <a:pt x="75" y="103"/>
                    <a:pt x="63" y="115"/>
                    <a:pt x="54" y="115"/>
                  </a:cubicBezTo>
                  <a:cubicBezTo>
                    <a:pt x="54" y="115"/>
                    <a:pt x="54" y="115"/>
                    <a:pt x="54"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53" y="115"/>
                    <a:pt x="53" y="115"/>
                    <a:pt x="53" y="115"/>
                  </a:cubicBezTo>
                  <a:cubicBezTo>
                    <a:pt x="45" y="115"/>
                    <a:pt x="37" y="109"/>
                    <a:pt x="29" y="101"/>
                  </a:cubicBezTo>
                  <a:cubicBezTo>
                    <a:pt x="29" y="101"/>
                    <a:pt x="29" y="101"/>
                    <a:pt x="29" y="101"/>
                  </a:cubicBezTo>
                  <a:cubicBezTo>
                    <a:pt x="37" y="109"/>
                    <a:pt x="45" y="115"/>
                    <a:pt x="53" y="115"/>
                  </a:cubicBezTo>
                  <a:close/>
                  <a:moveTo>
                    <a:pt x="89" y="81"/>
                  </a:moveTo>
                  <a:cubicBezTo>
                    <a:pt x="98" y="66"/>
                    <a:pt x="104" y="49"/>
                    <a:pt x="104" y="41"/>
                  </a:cubicBezTo>
                  <a:cubicBezTo>
                    <a:pt x="104" y="41"/>
                    <a:pt x="104" y="41"/>
                    <a:pt x="104" y="41"/>
                  </a:cubicBezTo>
                  <a:cubicBezTo>
                    <a:pt x="104" y="41"/>
                    <a:pt x="104" y="41"/>
                    <a:pt x="104" y="41"/>
                  </a:cubicBezTo>
                  <a:cubicBezTo>
                    <a:pt x="104" y="41"/>
                    <a:pt x="104" y="41"/>
                    <a:pt x="104" y="41"/>
                  </a:cubicBezTo>
                  <a:cubicBezTo>
                    <a:pt x="104" y="32"/>
                    <a:pt x="100" y="23"/>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95" y="16"/>
                    <a:pt x="95" y="16"/>
                    <a:pt x="95" y="16"/>
                  </a:cubicBezTo>
                  <a:cubicBezTo>
                    <a:pt x="100" y="23"/>
                    <a:pt x="104" y="32"/>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41"/>
                    <a:pt x="104" y="41"/>
                    <a:pt x="104" y="41"/>
                  </a:cubicBezTo>
                  <a:cubicBezTo>
                    <a:pt x="104" y="50"/>
                    <a:pt x="98" y="66"/>
                    <a:pt x="89" y="81"/>
                  </a:cubicBezTo>
                  <a:close/>
                  <a:moveTo>
                    <a:pt x="4" y="54"/>
                  </a:moveTo>
                  <a:cubicBezTo>
                    <a:pt x="4" y="55"/>
                    <a:pt x="4" y="56"/>
                    <a:pt x="5" y="58"/>
                  </a:cubicBezTo>
                  <a:cubicBezTo>
                    <a:pt x="5" y="58"/>
                    <a:pt x="5" y="58"/>
                    <a:pt x="5" y="58"/>
                  </a:cubicBezTo>
                  <a:cubicBezTo>
                    <a:pt x="4" y="56"/>
                    <a:pt x="4" y="55"/>
                    <a:pt x="4" y="54"/>
                  </a:cubicBezTo>
                  <a:cubicBezTo>
                    <a:pt x="4" y="54"/>
                    <a:pt x="4" y="54"/>
                    <a:pt x="4" y="54"/>
                  </a:cubicBezTo>
                  <a:cubicBezTo>
                    <a:pt x="4" y="54"/>
                    <a:pt x="4" y="54"/>
                    <a:pt x="4" y="54"/>
                  </a:cubicBezTo>
                  <a:cubicBezTo>
                    <a:pt x="4" y="54"/>
                    <a:pt x="4" y="54"/>
                    <a:pt x="4" y="54"/>
                  </a:cubicBezTo>
                  <a:cubicBezTo>
                    <a:pt x="4" y="54"/>
                    <a:pt x="4" y="54"/>
                    <a:pt x="4" y="54"/>
                  </a:cubicBezTo>
                  <a:close/>
                  <a:moveTo>
                    <a:pt x="4" y="53"/>
                  </a:moveTo>
                  <a:cubicBezTo>
                    <a:pt x="4" y="53"/>
                    <a:pt x="4" y="53"/>
                    <a:pt x="4" y="52"/>
                  </a:cubicBezTo>
                  <a:cubicBezTo>
                    <a:pt x="4" y="52"/>
                    <a:pt x="4" y="52"/>
                    <a:pt x="4" y="52"/>
                  </a:cubicBezTo>
                  <a:cubicBezTo>
                    <a:pt x="4" y="52"/>
                    <a:pt x="4" y="52"/>
                    <a:pt x="4" y="52"/>
                  </a:cubicBezTo>
                  <a:cubicBezTo>
                    <a:pt x="4" y="52"/>
                    <a:pt x="4" y="52"/>
                    <a:pt x="4" y="52"/>
                  </a:cubicBezTo>
                  <a:cubicBezTo>
                    <a:pt x="4" y="53"/>
                    <a:pt x="4" y="53"/>
                    <a:pt x="4" y="53"/>
                  </a:cubicBezTo>
                  <a:close/>
                  <a:moveTo>
                    <a:pt x="4" y="52"/>
                  </a:moveTo>
                  <a:cubicBezTo>
                    <a:pt x="4" y="52"/>
                    <a:pt x="4" y="51"/>
                    <a:pt x="4" y="51"/>
                  </a:cubicBezTo>
                  <a:cubicBezTo>
                    <a:pt x="4" y="51"/>
                    <a:pt x="4" y="51"/>
                    <a:pt x="4" y="51"/>
                  </a:cubicBezTo>
                  <a:cubicBezTo>
                    <a:pt x="4" y="51"/>
                    <a:pt x="4" y="52"/>
                    <a:pt x="4" y="52"/>
                  </a:cubicBezTo>
                  <a:cubicBezTo>
                    <a:pt x="4" y="52"/>
                    <a:pt x="4" y="52"/>
                    <a:pt x="4" y="52"/>
                  </a:cubicBezTo>
                  <a:cubicBezTo>
                    <a:pt x="4" y="52"/>
                    <a:pt x="4" y="52"/>
                    <a:pt x="4" y="52"/>
                  </a:cubicBezTo>
                  <a:close/>
                  <a:moveTo>
                    <a:pt x="19" y="20"/>
                  </a:moveTo>
                  <a:cubicBezTo>
                    <a:pt x="16" y="23"/>
                    <a:pt x="12" y="27"/>
                    <a:pt x="10" y="32"/>
                  </a:cubicBezTo>
                  <a:cubicBezTo>
                    <a:pt x="10" y="32"/>
                    <a:pt x="10" y="32"/>
                    <a:pt x="10" y="32"/>
                  </a:cubicBezTo>
                  <a:cubicBezTo>
                    <a:pt x="12" y="27"/>
                    <a:pt x="16" y="23"/>
                    <a:pt x="19" y="20"/>
                  </a:cubicBezTo>
                  <a:cubicBezTo>
                    <a:pt x="19" y="20"/>
                    <a:pt x="19" y="20"/>
                    <a:pt x="19" y="20"/>
                  </a:cubicBezTo>
                  <a:cubicBezTo>
                    <a:pt x="22" y="17"/>
                    <a:pt x="25" y="15"/>
                    <a:pt x="27" y="13"/>
                  </a:cubicBezTo>
                  <a:cubicBezTo>
                    <a:pt x="27" y="13"/>
                    <a:pt x="27" y="13"/>
                    <a:pt x="27" y="13"/>
                  </a:cubicBezTo>
                  <a:cubicBezTo>
                    <a:pt x="25" y="15"/>
                    <a:pt x="22" y="17"/>
                    <a:pt x="19" y="20"/>
                  </a:cubicBezTo>
                  <a:close/>
                  <a:moveTo>
                    <a:pt x="37" y="10"/>
                  </a:moveTo>
                  <a:cubicBezTo>
                    <a:pt x="37" y="10"/>
                    <a:pt x="37" y="10"/>
                    <a:pt x="37" y="10"/>
                  </a:cubicBezTo>
                  <a:cubicBezTo>
                    <a:pt x="37" y="10"/>
                    <a:pt x="37" y="10"/>
                    <a:pt x="37" y="10"/>
                  </a:cubicBezTo>
                  <a:cubicBezTo>
                    <a:pt x="37" y="10"/>
                    <a:pt x="37" y="10"/>
                    <a:pt x="37" y="10"/>
                  </a:cubicBezTo>
                  <a:close/>
                  <a:moveTo>
                    <a:pt x="87" y="8"/>
                  </a:moveTo>
                  <a:cubicBezTo>
                    <a:pt x="88" y="8"/>
                    <a:pt x="89" y="9"/>
                    <a:pt x="89" y="10"/>
                  </a:cubicBezTo>
                  <a:cubicBezTo>
                    <a:pt x="89" y="10"/>
                    <a:pt x="89" y="10"/>
                    <a:pt x="89" y="10"/>
                  </a:cubicBezTo>
                  <a:cubicBezTo>
                    <a:pt x="88" y="8"/>
                    <a:pt x="86" y="7"/>
                    <a:pt x="85" y="6"/>
                  </a:cubicBezTo>
                  <a:cubicBezTo>
                    <a:pt x="85" y="6"/>
                    <a:pt x="85" y="6"/>
                    <a:pt x="85" y="6"/>
                  </a:cubicBezTo>
                  <a:cubicBezTo>
                    <a:pt x="85" y="6"/>
                    <a:pt x="86" y="7"/>
                    <a:pt x="87" y="8"/>
                  </a:cubicBezTo>
                  <a:close/>
                  <a:moveTo>
                    <a:pt x="36" y="9"/>
                  </a:moveTo>
                  <a:cubicBezTo>
                    <a:pt x="36" y="9"/>
                    <a:pt x="36" y="9"/>
                    <a:pt x="36" y="9"/>
                  </a:cubicBezTo>
                  <a:cubicBezTo>
                    <a:pt x="36" y="9"/>
                    <a:pt x="36" y="9"/>
                    <a:pt x="36" y="9"/>
                  </a:cubicBezTo>
                  <a:cubicBezTo>
                    <a:pt x="36" y="9"/>
                    <a:pt x="36" y="9"/>
                    <a:pt x="36" y="9"/>
                  </a:cubicBezTo>
                  <a:cubicBezTo>
                    <a:pt x="36" y="9"/>
                    <a:pt x="36" y="9"/>
                    <a:pt x="36"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55"/>
            <p:cNvSpPr/>
            <p:nvPr/>
          </p:nvSpPr>
          <p:spPr bwMode="auto">
            <a:xfrm>
              <a:off x="2412" y="2008"/>
              <a:ext cx="131" cy="71"/>
            </a:xfrm>
            <a:custGeom>
              <a:gdLst>
                <a:gd fmla="*/ 0 w 131" name="T0"/>
                <a:gd fmla="*/ 18 h 71" name="T1"/>
                <a:gd fmla="*/ 0 w 131" name="T2"/>
                <a:gd fmla="*/ 18 h 71" name="T3"/>
                <a:gd fmla="*/ 14 w 131" name="T4"/>
                <a:gd fmla="*/ 10 h 71" name="T5"/>
                <a:gd fmla="*/ 32 w 131" name="T6"/>
                <a:gd fmla="*/ 42 h 71" name="T7"/>
                <a:gd fmla="*/ 60 w 131" name="T8"/>
                <a:gd fmla="*/ 3 h 71" name="T9"/>
                <a:gd fmla="*/ 110 w 131" name="T10"/>
                <a:gd fmla="*/ 35 h 71" name="T11"/>
                <a:gd fmla="*/ 117 w 131" name="T12"/>
                <a:gd fmla="*/ 0 h 71" name="T13"/>
                <a:gd fmla="*/ 131 w 131" name="T14"/>
                <a:gd fmla="*/ 3 h 71" name="T15"/>
                <a:gd fmla="*/ 121 w 131" name="T16"/>
                <a:gd fmla="*/ 60 h 71" name="T17"/>
                <a:gd fmla="*/ 64 w 131" name="T18"/>
                <a:gd fmla="*/ 21 h 71" name="T19"/>
                <a:gd fmla="*/ 28 w 131" name="T20"/>
                <a:gd fmla="*/ 71 h 71" name="T21"/>
                <a:gd fmla="*/ 0 w 131" name="T22"/>
                <a:gd fmla="*/ 18 h 71" name="T23"/>
                <a:gd fmla="*/ 0 w 131" name="T24"/>
                <a:gd fmla="*/ 18 h 71"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71" w="131">
                  <a:moveTo>
                    <a:pt x="0" y="18"/>
                  </a:moveTo>
                  <a:lnTo>
                    <a:pt x="0" y="18"/>
                  </a:lnTo>
                  <a:lnTo>
                    <a:pt x="14" y="10"/>
                  </a:lnTo>
                  <a:lnTo>
                    <a:pt x="32" y="42"/>
                  </a:lnTo>
                  <a:lnTo>
                    <a:pt x="60" y="3"/>
                  </a:lnTo>
                  <a:lnTo>
                    <a:pt x="110" y="35"/>
                  </a:lnTo>
                  <a:lnTo>
                    <a:pt x="117" y="0"/>
                  </a:lnTo>
                  <a:lnTo>
                    <a:pt x="131" y="3"/>
                  </a:lnTo>
                  <a:lnTo>
                    <a:pt x="121" y="60"/>
                  </a:lnTo>
                  <a:lnTo>
                    <a:pt x="64" y="21"/>
                  </a:lnTo>
                  <a:lnTo>
                    <a:pt x="28" y="71"/>
                  </a:lnTo>
                  <a:lnTo>
                    <a:pt x="0" y="18"/>
                  </a:lnTo>
                  <a:lnTo>
                    <a:pt x="0"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56"/>
            <p:cNvSpPr>
              <a:spLocks noEditPoints="1"/>
            </p:cNvSpPr>
            <p:nvPr/>
          </p:nvSpPr>
          <p:spPr bwMode="auto">
            <a:xfrm>
              <a:off x="2405" y="2001"/>
              <a:ext cx="149" cy="92"/>
            </a:xfrm>
            <a:custGeom>
              <a:gdLst>
                <a:gd fmla="*/ 0 w 149" name="T0"/>
                <a:gd fmla="*/ 28 h 92" name="T1"/>
                <a:gd fmla="*/ 7 w 149" name="T2"/>
                <a:gd fmla="*/ 25 h 92" name="T3"/>
                <a:gd fmla="*/ 0 w 149" name="T4"/>
                <a:gd fmla="*/ 28 h 92" name="T5"/>
                <a:gd fmla="*/ 7 w 149" name="T6"/>
                <a:gd fmla="*/ 21 h 92" name="T7"/>
                <a:gd fmla="*/ 3 w 149" name="T8"/>
                <a:gd fmla="*/ 17 h 92" name="T9"/>
                <a:gd fmla="*/ 21 w 149" name="T10"/>
                <a:gd fmla="*/ 7 h 92" name="T11"/>
                <a:gd fmla="*/ 39 w 149" name="T12"/>
                <a:gd fmla="*/ 35 h 92" name="T13"/>
                <a:gd fmla="*/ 64 w 149" name="T14"/>
                <a:gd fmla="*/ 0 h 92" name="T15"/>
                <a:gd fmla="*/ 114 w 149" name="T16"/>
                <a:gd fmla="*/ 32 h 92" name="T17"/>
                <a:gd fmla="*/ 121 w 149" name="T18"/>
                <a:gd fmla="*/ 0 h 92" name="T19"/>
                <a:gd fmla="*/ 149 w 149" name="T20"/>
                <a:gd fmla="*/ 7 h 92" name="T21"/>
                <a:gd fmla="*/ 131 w 149" name="T22"/>
                <a:gd fmla="*/ 78 h 92" name="T23"/>
                <a:gd fmla="*/ 71 w 149" name="T24"/>
                <a:gd fmla="*/ 39 h 92" name="T25"/>
                <a:gd fmla="*/ 35 w 149" name="T26"/>
                <a:gd fmla="*/ 92 h 92" name="T27"/>
                <a:gd fmla="*/ 0 w 149" name="T28"/>
                <a:gd fmla="*/ 28 h 92" name="T29"/>
                <a:gd fmla="*/ 0 w 149" name="T30"/>
                <a:gd fmla="*/ 28 h 92" name="T31"/>
                <a:gd fmla="*/ 39 w 149" name="T32"/>
                <a:gd fmla="*/ 64 h 92" name="T33"/>
                <a:gd fmla="*/ 67 w 149" name="T34"/>
                <a:gd fmla="*/ 21 h 92" name="T35"/>
                <a:gd fmla="*/ 124 w 149" name="T36"/>
                <a:gd fmla="*/ 53 h 92" name="T37"/>
                <a:gd fmla="*/ 131 w 149" name="T38"/>
                <a:gd fmla="*/ 17 h 92" name="T39"/>
                <a:gd fmla="*/ 124 w 149" name="T40"/>
                <a:gd fmla="*/ 53 h 92" name="T41"/>
                <a:gd fmla="*/ 67 w 149" name="T42"/>
                <a:gd fmla="*/ 21 h 92" name="T43"/>
                <a:gd fmla="*/ 39 w 149" name="T44"/>
                <a:gd fmla="*/ 64 h 92" name="T45"/>
                <a:gd fmla="*/ 39 w 149" name="T46"/>
                <a:gd fmla="*/ 64 h 92" name="T47"/>
                <a:gd fmla="*/ 39 w 149" name="T48"/>
                <a:gd fmla="*/ 64 h 92" name="T49"/>
                <a:gd fmla="*/ 17 w 149" name="T50"/>
                <a:gd fmla="*/ 32 h 92" name="T51"/>
                <a:gd fmla="*/ 17 w 149" name="T52"/>
                <a:gd fmla="*/ 25 h 92" name="T53"/>
                <a:gd fmla="*/ 17 w 149" name="T54"/>
                <a:gd fmla="*/ 25 h 92" name="T55"/>
                <a:gd fmla="*/ 17 w 149" name="T56"/>
                <a:gd fmla="*/ 32 h 92" name="T57"/>
                <a:gd fmla="*/ 17 w 149" name="T58"/>
                <a:gd fmla="*/ 32 h 92"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2" w="149">
                  <a:moveTo>
                    <a:pt x="0" y="28"/>
                  </a:moveTo>
                  <a:lnTo>
                    <a:pt x="7" y="25"/>
                  </a:lnTo>
                  <a:lnTo>
                    <a:pt x="0" y="28"/>
                  </a:lnTo>
                  <a:lnTo>
                    <a:pt x="7" y="21"/>
                  </a:lnTo>
                  <a:lnTo>
                    <a:pt x="3" y="17"/>
                  </a:lnTo>
                  <a:lnTo>
                    <a:pt x="21" y="7"/>
                  </a:lnTo>
                  <a:lnTo>
                    <a:pt x="39" y="35"/>
                  </a:lnTo>
                  <a:lnTo>
                    <a:pt x="64" y="0"/>
                  </a:lnTo>
                  <a:lnTo>
                    <a:pt x="114" y="32"/>
                  </a:lnTo>
                  <a:lnTo>
                    <a:pt x="121" y="0"/>
                  </a:lnTo>
                  <a:lnTo>
                    <a:pt x="149" y="7"/>
                  </a:lnTo>
                  <a:lnTo>
                    <a:pt x="131" y="78"/>
                  </a:lnTo>
                  <a:lnTo>
                    <a:pt x="71" y="39"/>
                  </a:lnTo>
                  <a:lnTo>
                    <a:pt x="35" y="92"/>
                  </a:lnTo>
                  <a:lnTo>
                    <a:pt x="0" y="28"/>
                  </a:lnTo>
                  <a:lnTo>
                    <a:pt x="0" y="28"/>
                  </a:lnTo>
                  <a:close/>
                  <a:moveTo>
                    <a:pt x="39" y="64"/>
                  </a:moveTo>
                  <a:lnTo>
                    <a:pt x="67" y="21"/>
                  </a:lnTo>
                  <a:lnTo>
                    <a:pt x="124" y="53"/>
                  </a:lnTo>
                  <a:lnTo>
                    <a:pt x="131" y="17"/>
                  </a:lnTo>
                  <a:lnTo>
                    <a:pt x="124" y="53"/>
                  </a:lnTo>
                  <a:lnTo>
                    <a:pt x="67" y="21"/>
                  </a:lnTo>
                  <a:lnTo>
                    <a:pt x="39" y="64"/>
                  </a:lnTo>
                  <a:lnTo>
                    <a:pt x="39" y="64"/>
                  </a:lnTo>
                  <a:lnTo>
                    <a:pt x="39" y="64"/>
                  </a:lnTo>
                  <a:close/>
                  <a:moveTo>
                    <a:pt x="17" y="32"/>
                  </a:moveTo>
                  <a:lnTo>
                    <a:pt x="17" y="25"/>
                  </a:lnTo>
                  <a:lnTo>
                    <a:pt x="17" y="25"/>
                  </a:lnTo>
                  <a:lnTo>
                    <a:pt x="17" y="32"/>
                  </a:lnTo>
                  <a:lnTo>
                    <a:pt x="17" y="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57"/>
            <p:cNvSpPr>
              <a:spLocks noEditPoints="1"/>
            </p:cNvSpPr>
            <p:nvPr/>
          </p:nvSpPr>
          <p:spPr bwMode="auto">
            <a:xfrm>
              <a:off x="2454" y="2018"/>
              <a:ext cx="89" cy="263"/>
            </a:xfrm>
            <a:custGeom>
              <a:gdLst>
                <a:gd fmla="*/ 4 w 89" name="T0"/>
                <a:gd fmla="*/ 213 h 263" name="T1"/>
                <a:gd fmla="*/ 0 w 89" name="T2"/>
                <a:gd fmla="*/ 210 h 263" name="T3"/>
                <a:gd fmla="*/ 11 w 89" name="T4"/>
                <a:gd fmla="*/ 4 h 263" name="T5"/>
                <a:gd fmla="*/ 25 w 89" name="T6"/>
                <a:gd fmla="*/ 0 h 263" name="T7"/>
                <a:gd fmla="*/ 89 w 89" name="T8"/>
                <a:gd fmla="*/ 167 h 263" name="T9"/>
                <a:gd fmla="*/ 54 w 89" name="T10"/>
                <a:gd fmla="*/ 263 h 263" name="T11"/>
                <a:gd fmla="*/ 4 w 89" name="T12"/>
                <a:gd fmla="*/ 213 h 263" name="T13"/>
                <a:gd fmla="*/ 4 w 89" name="T14"/>
                <a:gd fmla="*/ 213 h 263" name="T15"/>
                <a:gd fmla="*/ 50 w 89" name="T16"/>
                <a:gd fmla="*/ 238 h 263" name="T17"/>
                <a:gd fmla="*/ 75 w 89" name="T18"/>
                <a:gd fmla="*/ 167 h 263" name="T19"/>
                <a:gd fmla="*/ 25 w 89" name="T20"/>
                <a:gd fmla="*/ 36 h 263" name="T21"/>
                <a:gd fmla="*/ 15 w 89" name="T22"/>
                <a:gd fmla="*/ 203 h 263" name="T23"/>
                <a:gd fmla="*/ 50 w 89" name="T24"/>
                <a:gd fmla="*/ 238 h 263" name="T25"/>
                <a:gd fmla="*/ 50 w 89" name="T26"/>
                <a:gd fmla="*/ 238 h 26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63" w="89">
                  <a:moveTo>
                    <a:pt x="4" y="213"/>
                  </a:moveTo>
                  <a:lnTo>
                    <a:pt x="0" y="210"/>
                  </a:lnTo>
                  <a:lnTo>
                    <a:pt x="11" y="4"/>
                  </a:lnTo>
                  <a:lnTo>
                    <a:pt x="25" y="0"/>
                  </a:lnTo>
                  <a:lnTo>
                    <a:pt x="89" y="167"/>
                  </a:lnTo>
                  <a:lnTo>
                    <a:pt x="54" y="263"/>
                  </a:lnTo>
                  <a:lnTo>
                    <a:pt x="4" y="213"/>
                  </a:lnTo>
                  <a:lnTo>
                    <a:pt x="4" y="213"/>
                  </a:lnTo>
                  <a:close/>
                  <a:moveTo>
                    <a:pt x="50" y="238"/>
                  </a:moveTo>
                  <a:lnTo>
                    <a:pt x="75" y="167"/>
                  </a:lnTo>
                  <a:lnTo>
                    <a:pt x="25" y="36"/>
                  </a:lnTo>
                  <a:lnTo>
                    <a:pt x="15" y="203"/>
                  </a:lnTo>
                  <a:lnTo>
                    <a:pt x="50" y="238"/>
                  </a:lnTo>
                  <a:lnTo>
                    <a:pt x="50" y="2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0" name="Freeform 58"/>
            <p:cNvSpPr>
              <a:spLocks noEditPoints="1"/>
            </p:cNvSpPr>
            <p:nvPr/>
          </p:nvSpPr>
          <p:spPr bwMode="auto">
            <a:xfrm>
              <a:off x="2447" y="2011"/>
              <a:ext cx="104" cy="284"/>
            </a:xfrm>
            <a:custGeom>
              <a:gdLst>
                <a:gd fmla="*/ 4 w 104" name="T0"/>
                <a:gd fmla="*/ 224 h 284" name="T1"/>
                <a:gd fmla="*/ 11 w 104" name="T2"/>
                <a:gd fmla="*/ 220 h 284" name="T3"/>
                <a:gd fmla="*/ 15 w 104" name="T4"/>
                <a:gd fmla="*/ 213 h 284" name="T5"/>
                <a:gd fmla="*/ 61 w 104" name="T6"/>
                <a:gd fmla="*/ 259 h 284" name="T7"/>
                <a:gd fmla="*/ 61 w 104" name="T8"/>
                <a:gd fmla="*/ 259 h 284" name="T9"/>
                <a:gd fmla="*/ 15 w 104" name="T10"/>
                <a:gd fmla="*/ 213 h 284" name="T11"/>
                <a:gd fmla="*/ 22 w 104" name="T12"/>
                <a:gd fmla="*/ 93 h 284" name="T13"/>
                <a:gd fmla="*/ 15 w 104" name="T14"/>
                <a:gd fmla="*/ 213 h 284" name="T15"/>
                <a:gd fmla="*/ 15 w 104" name="T16"/>
                <a:gd fmla="*/ 213 h 284" name="T17"/>
                <a:gd fmla="*/ 11 w 104" name="T18"/>
                <a:gd fmla="*/ 220 h 284" name="T19"/>
                <a:gd fmla="*/ 4 w 104" name="T20"/>
                <a:gd fmla="*/ 224 h 284" name="T21"/>
                <a:gd fmla="*/ 0 w 104" name="T22"/>
                <a:gd fmla="*/ 220 h 284" name="T23"/>
                <a:gd fmla="*/ 11 w 104" name="T24"/>
                <a:gd fmla="*/ 4 h 284" name="T25"/>
                <a:gd fmla="*/ 36 w 104" name="T26"/>
                <a:gd fmla="*/ 0 h 284" name="T27"/>
                <a:gd fmla="*/ 104 w 104" name="T28"/>
                <a:gd fmla="*/ 174 h 284" name="T29"/>
                <a:gd fmla="*/ 64 w 104" name="T30"/>
                <a:gd fmla="*/ 284 h 284" name="T31"/>
                <a:gd fmla="*/ 4 w 104" name="T32"/>
                <a:gd fmla="*/ 224 h 284" name="T33"/>
                <a:gd fmla="*/ 4 w 104" name="T34"/>
                <a:gd fmla="*/ 224 h 284" name="T35"/>
                <a:gd fmla="*/ 57 w 104" name="T36"/>
                <a:gd fmla="*/ 245 h 284" name="T37"/>
                <a:gd fmla="*/ 61 w 104" name="T38"/>
                <a:gd fmla="*/ 238 h 284" name="T39"/>
                <a:gd fmla="*/ 57 w 104" name="T40"/>
                <a:gd fmla="*/ 245 h 284" name="T41"/>
                <a:gd fmla="*/ 57 w 104" name="T42"/>
                <a:gd fmla="*/ 245 h 284" name="T43"/>
                <a:gd fmla="*/ 29 w 104" name="T44"/>
                <a:gd fmla="*/ 210 h 284" name="T45"/>
                <a:gd fmla="*/ 54 w 104" name="T46"/>
                <a:gd fmla="*/ 231 h 284" name="T47"/>
                <a:gd fmla="*/ 75 w 104" name="T48"/>
                <a:gd fmla="*/ 174 h 284" name="T49"/>
                <a:gd fmla="*/ 36 w 104" name="T50"/>
                <a:gd fmla="*/ 78 h 284" name="T51"/>
                <a:gd fmla="*/ 29 w 104" name="T52"/>
                <a:gd fmla="*/ 210 h 284" name="T53"/>
                <a:gd fmla="*/ 29 w 104" name="T54"/>
                <a:gd fmla="*/ 210 h 284" name="T55"/>
                <a:gd fmla="*/ 89 w 104" name="T56"/>
                <a:gd fmla="*/ 174 h 284" name="T57"/>
                <a:gd fmla="*/ 89 w 104" name="T58"/>
                <a:gd fmla="*/ 174 h 284" name="T59"/>
                <a:gd fmla="*/ 29 w 104" name="T60"/>
                <a:gd fmla="*/ 15 h 284" name="T61"/>
                <a:gd fmla="*/ 25 w 104" name="T62"/>
                <a:gd fmla="*/ 15 h 284" name="T63"/>
                <a:gd fmla="*/ 25 w 104" name="T64"/>
                <a:gd fmla="*/ 43 h 284" name="T65"/>
                <a:gd fmla="*/ 39 w 104" name="T66"/>
                <a:gd fmla="*/ 39 h 284" name="T67"/>
                <a:gd fmla="*/ 89 w 104" name="T68"/>
                <a:gd fmla="*/ 174 h 284" name="T69"/>
                <a:gd fmla="*/ 89 w 104" name="T70"/>
                <a:gd fmla="*/ 174 h 28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84" w="104">
                  <a:moveTo>
                    <a:pt x="4" y="224"/>
                  </a:moveTo>
                  <a:lnTo>
                    <a:pt x="11" y="220"/>
                  </a:lnTo>
                  <a:lnTo>
                    <a:pt x="15" y="213"/>
                  </a:lnTo>
                  <a:lnTo>
                    <a:pt x="61" y="259"/>
                  </a:lnTo>
                  <a:lnTo>
                    <a:pt x="61" y="259"/>
                  </a:lnTo>
                  <a:lnTo>
                    <a:pt x="15" y="213"/>
                  </a:lnTo>
                  <a:lnTo>
                    <a:pt x="22" y="93"/>
                  </a:lnTo>
                  <a:lnTo>
                    <a:pt x="15" y="213"/>
                  </a:lnTo>
                  <a:lnTo>
                    <a:pt x="15" y="213"/>
                  </a:lnTo>
                  <a:lnTo>
                    <a:pt x="11" y="220"/>
                  </a:lnTo>
                  <a:lnTo>
                    <a:pt x="4" y="224"/>
                  </a:lnTo>
                  <a:lnTo>
                    <a:pt x="0" y="220"/>
                  </a:lnTo>
                  <a:lnTo>
                    <a:pt x="11" y="4"/>
                  </a:lnTo>
                  <a:lnTo>
                    <a:pt x="36" y="0"/>
                  </a:lnTo>
                  <a:lnTo>
                    <a:pt x="104" y="174"/>
                  </a:lnTo>
                  <a:lnTo>
                    <a:pt x="64" y="284"/>
                  </a:lnTo>
                  <a:lnTo>
                    <a:pt x="4" y="224"/>
                  </a:lnTo>
                  <a:lnTo>
                    <a:pt x="4" y="224"/>
                  </a:lnTo>
                  <a:close/>
                  <a:moveTo>
                    <a:pt x="57" y="245"/>
                  </a:moveTo>
                  <a:lnTo>
                    <a:pt x="61" y="238"/>
                  </a:lnTo>
                  <a:lnTo>
                    <a:pt x="57" y="245"/>
                  </a:lnTo>
                  <a:lnTo>
                    <a:pt x="57" y="245"/>
                  </a:lnTo>
                  <a:close/>
                  <a:moveTo>
                    <a:pt x="29" y="210"/>
                  </a:moveTo>
                  <a:lnTo>
                    <a:pt x="54" y="231"/>
                  </a:lnTo>
                  <a:lnTo>
                    <a:pt x="75" y="174"/>
                  </a:lnTo>
                  <a:lnTo>
                    <a:pt x="36" y="78"/>
                  </a:lnTo>
                  <a:lnTo>
                    <a:pt x="29" y="210"/>
                  </a:lnTo>
                  <a:lnTo>
                    <a:pt x="29" y="210"/>
                  </a:lnTo>
                  <a:close/>
                  <a:moveTo>
                    <a:pt x="89" y="174"/>
                  </a:moveTo>
                  <a:lnTo>
                    <a:pt x="89" y="174"/>
                  </a:lnTo>
                  <a:lnTo>
                    <a:pt x="29" y="15"/>
                  </a:lnTo>
                  <a:lnTo>
                    <a:pt x="25" y="15"/>
                  </a:lnTo>
                  <a:lnTo>
                    <a:pt x="25" y="43"/>
                  </a:lnTo>
                  <a:lnTo>
                    <a:pt x="39" y="39"/>
                  </a:lnTo>
                  <a:lnTo>
                    <a:pt x="89" y="174"/>
                  </a:lnTo>
                  <a:lnTo>
                    <a:pt x="89" y="17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1" name="Freeform 59"/>
            <p:cNvSpPr/>
            <p:nvPr/>
          </p:nvSpPr>
          <p:spPr bwMode="auto">
            <a:xfrm>
              <a:off x="2006" y="1710"/>
              <a:ext cx="388" cy="316"/>
            </a:xfrm>
            <a:custGeom>
              <a:gdLst>
                <a:gd fmla="*/ 53 w 388" name="T0"/>
                <a:gd fmla="*/ 14 h 316" name="T1"/>
                <a:gd fmla="*/ 0 w 388" name="T2"/>
                <a:gd fmla="*/ 14 h 316" name="T3"/>
                <a:gd fmla="*/ 0 w 388" name="T4"/>
                <a:gd fmla="*/ 0 h 316" name="T5"/>
                <a:gd fmla="*/ 57 w 388" name="T6"/>
                <a:gd fmla="*/ 0 h 316" name="T7"/>
                <a:gd fmla="*/ 388 w 388" name="T8"/>
                <a:gd fmla="*/ 305 h 316" name="T9"/>
                <a:gd fmla="*/ 377 w 388" name="T10"/>
                <a:gd fmla="*/ 316 h 316" name="T11"/>
                <a:gd fmla="*/ 53 w 388" name="T12"/>
                <a:gd fmla="*/ 14 h 316" name="T13"/>
                <a:gd fmla="*/ 53 w 388" name="T14"/>
                <a:gd fmla="*/ 14 h 31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6" w="388">
                  <a:moveTo>
                    <a:pt x="53" y="14"/>
                  </a:moveTo>
                  <a:lnTo>
                    <a:pt x="0" y="14"/>
                  </a:lnTo>
                  <a:lnTo>
                    <a:pt x="0" y="0"/>
                  </a:lnTo>
                  <a:lnTo>
                    <a:pt x="57" y="0"/>
                  </a:lnTo>
                  <a:lnTo>
                    <a:pt x="388" y="305"/>
                  </a:lnTo>
                  <a:lnTo>
                    <a:pt x="377" y="316"/>
                  </a:lnTo>
                  <a:lnTo>
                    <a:pt x="53" y="14"/>
                  </a:lnTo>
                  <a:lnTo>
                    <a:pt x="53"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2" name="Freeform 60"/>
            <p:cNvSpPr>
              <a:spLocks noEditPoints="1"/>
            </p:cNvSpPr>
            <p:nvPr/>
          </p:nvSpPr>
          <p:spPr bwMode="auto">
            <a:xfrm>
              <a:off x="1999" y="1703"/>
              <a:ext cx="406" cy="333"/>
            </a:xfrm>
            <a:custGeom>
              <a:gdLst>
                <a:gd fmla="*/ 56 w 406" name="T0"/>
                <a:gd fmla="*/ 28 h 333" name="T1"/>
                <a:gd fmla="*/ 0 w 406" name="T2"/>
                <a:gd fmla="*/ 28 h 333" name="T3"/>
                <a:gd fmla="*/ 0 w 406" name="T4"/>
                <a:gd fmla="*/ 0 h 333" name="T5"/>
                <a:gd fmla="*/ 67 w 406" name="T6"/>
                <a:gd fmla="*/ 0 h 333" name="T7"/>
                <a:gd fmla="*/ 406 w 406" name="T8"/>
                <a:gd fmla="*/ 312 h 333" name="T9"/>
                <a:gd fmla="*/ 384 w 406" name="T10"/>
                <a:gd fmla="*/ 333 h 333" name="T11"/>
                <a:gd fmla="*/ 56 w 406" name="T12"/>
                <a:gd fmla="*/ 28 h 333" name="T13"/>
                <a:gd fmla="*/ 56 w 406" name="T14"/>
                <a:gd fmla="*/ 28 h 333" name="T15"/>
                <a:gd fmla="*/ 60 w 406" name="T16"/>
                <a:gd fmla="*/ 14 h 333" name="T17"/>
                <a:gd fmla="*/ 384 w 406" name="T18"/>
                <a:gd fmla="*/ 312 h 333" name="T19"/>
                <a:gd fmla="*/ 60 w 406" name="T20"/>
                <a:gd fmla="*/ 14 h 333" name="T21"/>
                <a:gd fmla="*/ 14 w 406" name="T22"/>
                <a:gd fmla="*/ 14 h 333" name="T23"/>
                <a:gd fmla="*/ 14 w 406" name="T24"/>
                <a:gd fmla="*/ 14 h 333" name="T25"/>
                <a:gd fmla="*/ 60 w 406" name="T26"/>
                <a:gd fmla="*/ 14 h 333" name="T27"/>
                <a:gd fmla="*/ 60 w 406" name="T28"/>
                <a:gd fmla="*/ 21 h 333" name="T29"/>
                <a:gd fmla="*/ 53 w 406" name="T30"/>
                <a:gd fmla="*/ 28 h 333" name="T31"/>
                <a:gd fmla="*/ 60 w 406" name="T32"/>
                <a:gd fmla="*/ 21 h 333" name="T33"/>
                <a:gd fmla="*/ 60 w 406" name="T34"/>
                <a:gd fmla="*/ 14 h 333" name="T35"/>
                <a:gd fmla="*/ 60 w 406" name="T36"/>
                <a:gd fmla="*/ 14 h 333" name="T37"/>
                <a:gd fmla="*/ 60 w 406" name="T38"/>
                <a:gd fmla="*/ 14 h 333"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333" w="406">
                  <a:moveTo>
                    <a:pt x="56" y="28"/>
                  </a:moveTo>
                  <a:lnTo>
                    <a:pt x="0" y="28"/>
                  </a:lnTo>
                  <a:lnTo>
                    <a:pt x="0" y="0"/>
                  </a:lnTo>
                  <a:lnTo>
                    <a:pt x="67" y="0"/>
                  </a:lnTo>
                  <a:lnTo>
                    <a:pt x="406" y="312"/>
                  </a:lnTo>
                  <a:lnTo>
                    <a:pt x="384" y="333"/>
                  </a:lnTo>
                  <a:lnTo>
                    <a:pt x="56" y="28"/>
                  </a:lnTo>
                  <a:lnTo>
                    <a:pt x="56" y="28"/>
                  </a:lnTo>
                  <a:close/>
                  <a:moveTo>
                    <a:pt x="60" y="14"/>
                  </a:moveTo>
                  <a:lnTo>
                    <a:pt x="384" y="312"/>
                  </a:lnTo>
                  <a:lnTo>
                    <a:pt x="60" y="14"/>
                  </a:lnTo>
                  <a:lnTo>
                    <a:pt x="14" y="14"/>
                  </a:lnTo>
                  <a:lnTo>
                    <a:pt x="14" y="14"/>
                  </a:lnTo>
                  <a:lnTo>
                    <a:pt x="60" y="14"/>
                  </a:lnTo>
                  <a:lnTo>
                    <a:pt x="60" y="21"/>
                  </a:lnTo>
                  <a:lnTo>
                    <a:pt x="53" y="28"/>
                  </a:lnTo>
                  <a:lnTo>
                    <a:pt x="60" y="21"/>
                  </a:lnTo>
                  <a:lnTo>
                    <a:pt x="60" y="14"/>
                  </a:lnTo>
                  <a:lnTo>
                    <a:pt x="60" y="14"/>
                  </a:lnTo>
                  <a:lnTo>
                    <a:pt x="60"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3" name="Freeform 61"/>
            <p:cNvSpPr>
              <a:spLocks noEditPoints="1"/>
            </p:cNvSpPr>
            <p:nvPr/>
          </p:nvSpPr>
          <p:spPr bwMode="auto">
            <a:xfrm>
              <a:off x="2031" y="1674"/>
              <a:ext cx="35" cy="57"/>
            </a:xfrm>
            <a:custGeom>
              <a:gdLst>
                <a:gd fmla="*/ 0 w 35" name="T0"/>
                <a:gd fmla="*/ 29 h 57" name="T1"/>
                <a:gd fmla="*/ 7 w 35" name="T2"/>
                <a:gd fmla="*/ 18 h 57" name="T3"/>
                <a:gd fmla="*/ 21 w 35" name="T4"/>
                <a:gd fmla="*/ 29 h 57" name="T5"/>
                <a:gd fmla="*/ 21 w 35" name="T6"/>
                <a:gd fmla="*/ 0 h 57" name="T7"/>
                <a:gd fmla="*/ 35 w 35" name="T8"/>
                <a:gd fmla="*/ 0 h 57" name="T9"/>
                <a:gd fmla="*/ 35 w 35" name="T10"/>
                <a:gd fmla="*/ 57 h 57" name="T11"/>
                <a:gd fmla="*/ 0 w 35" name="T12"/>
                <a:gd fmla="*/ 29 h 57" name="T13"/>
                <a:gd fmla="*/ 0 w 35" name="T14"/>
                <a:gd fmla="*/ 29 h 57" name="T15"/>
                <a:gd fmla="*/ 0 w 35" name="T16"/>
                <a:gd fmla="*/ 29 h 57" name="T17"/>
                <a:gd fmla="*/ 0 w 35" name="T18"/>
                <a:gd fmla="*/ 29 h 57" name="T19"/>
                <a:gd fmla="*/ 0 w 35" name="T20"/>
                <a:gd fmla="*/ 29 h 57" name="T21"/>
                <a:gd fmla="*/ 0 w 35" name="T22"/>
                <a:gd fmla="*/ 29 h 57" name="T23"/>
                <a:gd fmla="*/ 0 w 35" name="T24"/>
                <a:gd fmla="*/ 29 h 5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7" w="35">
                  <a:moveTo>
                    <a:pt x="0" y="29"/>
                  </a:moveTo>
                  <a:lnTo>
                    <a:pt x="7" y="18"/>
                  </a:lnTo>
                  <a:lnTo>
                    <a:pt x="21" y="29"/>
                  </a:lnTo>
                  <a:lnTo>
                    <a:pt x="21" y="0"/>
                  </a:lnTo>
                  <a:lnTo>
                    <a:pt x="35" y="0"/>
                  </a:lnTo>
                  <a:lnTo>
                    <a:pt x="35" y="57"/>
                  </a:lnTo>
                  <a:lnTo>
                    <a:pt x="0" y="29"/>
                  </a:lnTo>
                  <a:lnTo>
                    <a:pt x="0" y="29"/>
                  </a:lnTo>
                  <a:close/>
                  <a:moveTo>
                    <a:pt x="0" y="29"/>
                  </a:moveTo>
                  <a:lnTo>
                    <a:pt x="0" y="29"/>
                  </a:lnTo>
                  <a:lnTo>
                    <a:pt x="0" y="29"/>
                  </a:lnTo>
                  <a:lnTo>
                    <a:pt x="0" y="29"/>
                  </a:lnTo>
                  <a:lnTo>
                    <a:pt x="0"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4" name="Freeform 62"/>
            <p:cNvSpPr>
              <a:spLocks noEditPoints="1"/>
            </p:cNvSpPr>
            <p:nvPr/>
          </p:nvSpPr>
          <p:spPr bwMode="auto">
            <a:xfrm>
              <a:off x="2020" y="1667"/>
              <a:ext cx="53" cy="82"/>
            </a:xfrm>
            <a:custGeom>
              <a:gdLst>
                <a:gd fmla="*/ 11 w 53" name="T0"/>
                <a:gd fmla="*/ 46 h 82" name="T1"/>
                <a:gd fmla="*/ 3 w 53" name="T2"/>
                <a:gd fmla="*/ 53 h 82" name="T3"/>
                <a:gd fmla="*/ 3 w 53" name="T4"/>
                <a:gd fmla="*/ 39 h 82" name="T5"/>
                <a:gd fmla="*/ 0 w 53" name="T6"/>
                <a:gd fmla="*/ 36 h 82" name="T7"/>
                <a:gd fmla="*/ 3 w 53" name="T8"/>
                <a:gd fmla="*/ 32 h 82" name="T9"/>
                <a:gd fmla="*/ 3 w 53" name="T10"/>
                <a:gd fmla="*/ 18 h 82" name="T11"/>
                <a:gd fmla="*/ 11 w 53" name="T12"/>
                <a:gd fmla="*/ 25 h 82" name="T13"/>
                <a:gd fmla="*/ 18 w 53" name="T14"/>
                <a:gd fmla="*/ 14 h 82" name="T15"/>
                <a:gd fmla="*/ 25 w 53" name="T16"/>
                <a:gd fmla="*/ 18 h 82" name="T17"/>
                <a:gd fmla="*/ 25 w 53" name="T18"/>
                <a:gd fmla="*/ 21 h 82" name="T19"/>
                <a:gd fmla="*/ 25 w 53" name="T20"/>
                <a:gd fmla="*/ 0 h 82" name="T21"/>
                <a:gd fmla="*/ 53 w 53" name="T22"/>
                <a:gd fmla="*/ 0 h 82" name="T23"/>
                <a:gd fmla="*/ 53 w 53" name="T24"/>
                <a:gd fmla="*/ 82 h 82" name="T25"/>
                <a:gd fmla="*/ 11 w 53" name="T26"/>
                <a:gd fmla="*/ 46 h 82" name="T27"/>
                <a:gd fmla="*/ 11 w 53" name="T28"/>
                <a:gd fmla="*/ 46 h 82" name="T29"/>
                <a:gd fmla="*/ 39 w 53" name="T30"/>
                <a:gd fmla="*/ 50 h 82" name="T31"/>
                <a:gd fmla="*/ 39 w 53" name="T32"/>
                <a:gd fmla="*/ 14 h 82" name="T33"/>
                <a:gd fmla="*/ 39 w 53" name="T34"/>
                <a:gd fmla="*/ 50 h 82" name="T35"/>
                <a:gd fmla="*/ 28 w 53" name="T36"/>
                <a:gd fmla="*/ 43 h 82" name="T37"/>
                <a:gd fmla="*/ 21 w 53" name="T38"/>
                <a:gd fmla="*/ 36 h 82" name="T39"/>
                <a:gd fmla="*/ 21 w 53" name="T40"/>
                <a:gd fmla="*/ 36 h 82" name="T41"/>
                <a:gd fmla="*/ 39 w 53" name="T42"/>
                <a:gd fmla="*/ 50 h 82" name="T43"/>
                <a:gd fmla="*/ 39 w 53" name="T44"/>
                <a:gd fmla="*/ 50 h 82"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82" w="52">
                  <a:moveTo>
                    <a:pt x="11" y="46"/>
                  </a:moveTo>
                  <a:lnTo>
                    <a:pt x="3" y="53"/>
                  </a:lnTo>
                  <a:lnTo>
                    <a:pt x="3" y="39"/>
                  </a:lnTo>
                  <a:lnTo>
                    <a:pt x="0" y="36"/>
                  </a:lnTo>
                  <a:lnTo>
                    <a:pt x="3" y="32"/>
                  </a:lnTo>
                  <a:lnTo>
                    <a:pt x="3" y="18"/>
                  </a:lnTo>
                  <a:lnTo>
                    <a:pt x="11" y="25"/>
                  </a:lnTo>
                  <a:lnTo>
                    <a:pt x="18" y="14"/>
                  </a:lnTo>
                  <a:lnTo>
                    <a:pt x="25" y="18"/>
                  </a:lnTo>
                  <a:lnTo>
                    <a:pt x="25" y="21"/>
                  </a:lnTo>
                  <a:lnTo>
                    <a:pt x="25" y="0"/>
                  </a:lnTo>
                  <a:lnTo>
                    <a:pt x="53" y="0"/>
                  </a:lnTo>
                  <a:lnTo>
                    <a:pt x="53" y="82"/>
                  </a:lnTo>
                  <a:lnTo>
                    <a:pt x="11" y="46"/>
                  </a:lnTo>
                  <a:lnTo>
                    <a:pt x="11" y="46"/>
                  </a:lnTo>
                  <a:close/>
                  <a:moveTo>
                    <a:pt x="39" y="50"/>
                  </a:moveTo>
                  <a:lnTo>
                    <a:pt x="39" y="14"/>
                  </a:lnTo>
                  <a:lnTo>
                    <a:pt x="39" y="50"/>
                  </a:lnTo>
                  <a:lnTo>
                    <a:pt x="28" y="43"/>
                  </a:lnTo>
                  <a:lnTo>
                    <a:pt x="21" y="36"/>
                  </a:lnTo>
                  <a:lnTo>
                    <a:pt x="21" y="36"/>
                  </a:lnTo>
                  <a:lnTo>
                    <a:pt x="39" y="50"/>
                  </a:lnTo>
                  <a:lnTo>
                    <a:pt x="39" y="5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5" name="Freeform 63"/>
            <p:cNvSpPr/>
            <p:nvPr/>
          </p:nvSpPr>
          <p:spPr bwMode="auto">
            <a:xfrm>
              <a:off x="2586" y="1589"/>
              <a:ext cx="385" cy="398"/>
            </a:xfrm>
            <a:custGeom>
              <a:gdLst>
                <a:gd fmla="*/ 0 w 385" name="T0"/>
                <a:gd fmla="*/ 387 h 398" name="T1"/>
                <a:gd fmla="*/ 371 w 385" name="T2"/>
                <a:gd fmla="*/ 21 h 398" name="T3"/>
                <a:gd fmla="*/ 371 w 385" name="T4"/>
                <a:gd fmla="*/ 0 h 398" name="T5"/>
                <a:gd fmla="*/ 371 w 385" name="T6"/>
                <a:gd fmla="*/ 0 h 398" name="T7"/>
                <a:gd fmla="*/ 385 w 385" name="T8"/>
                <a:gd fmla="*/ 0 h 398" name="T9"/>
                <a:gd fmla="*/ 385 w 385" name="T10"/>
                <a:gd fmla="*/ 28 h 398" name="T11"/>
                <a:gd fmla="*/ 11 w 385" name="T12"/>
                <a:gd fmla="*/ 398 h 398" name="T13"/>
                <a:gd fmla="*/ 0 w 385" name="T14"/>
                <a:gd fmla="*/ 387 h 398" name="T15"/>
                <a:gd fmla="*/ 0 w 385" name="T16"/>
                <a:gd fmla="*/ 387 h 3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98" w="385">
                  <a:moveTo>
                    <a:pt x="0" y="387"/>
                  </a:moveTo>
                  <a:lnTo>
                    <a:pt x="371" y="21"/>
                  </a:lnTo>
                  <a:lnTo>
                    <a:pt x="371" y="0"/>
                  </a:lnTo>
                  <a:lnTo>
                    <a:pt x="371" y="0"/>
                  </a:lnTo>
                  <a:lnTo>
                    <a:pt x="385" y="0"/>
                  </a:lnTo>
                  <a:lnTo>
                    <a:pt x="385" y="28"/>
                  </a:lnTo>
                  <a:lnTo>
                    <a:pt x="11" y="398"/>
                  </a:lnTo>
                  <a:lnTo>
                    <a:pt x="0" y="387"/>
                  </a:lnTo>
                  <a:lnTo>
                    <a:pt x="0" y="38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6" name="Freeform 64"/>
            <p:cNvSpPr>
              <a:spLocks noEditPoints="1"/>
            </p:cNvSpPr>
            <p:nvPr/>
          </p:nvSpPr>
          <p:spPr bwMode="auto">
            <a:xfrm>
              <a:off x="2576" y="1582"/>
              <a:ext cx="402" cy="415"/>
            </a:xfrm>
            <a:custGeom>
              <a:gdLst>
                <a:gd fmla="*/ 7 w 402" name="T0"/>
                <a:gd fmla="*/ 401 h 415" name="T1"/>
                <a:gd fmla="*/ 10 w 402" name="T2"/>
                <a:gd fmla="*/ 394 h 415" name="T3"/>
                <a:gd fmla="*/ 17 w 402" name="T4"/>
                <a:gd fmla="*/ 401 h 415" name="T5"/>
                <a:gd fmla="*/ 10 w 402" name="T6"/>
                <a:gd fmla="*/ 394 h 415" name="T7"/>
                <a:gd fmla="*/ 7 w 402" name="T8"/>
                <a:gd fmla="*/ 401 h 415" name="T9"/>
                <a:gd fmla="*/ 0 w 402" name="T10"/>
                <a:gd fmla="*/ 394 h 415" name="T11"/>
                <a:gd fmla="*/ 374 w 402" name="T12"/>
                <a:gd fmla="*/ 25 h 415" name="T13"/>
                <a:gd fmla="*/ 374 w 402" name="T14"/>
                <a:gd fmla="*/ 0 h 415" name="T15"/>
                <a:gd fmla="*/ 381 w 402" name="T16"/>
                <a:gd fmla="*/ 0 h 415" name="T17"/>
                <a:gd fmla="*/ 381 w 402" name="T18"/>
                <a:gd fmla="*/ 0 h 415" name="T19"/>
                <a:gd fmla="*/ 402 w 402" name="T20"/>
                <a:gd fmla="*/ 0 h 415" name="T21"/>
                <a:gd fmla="*/ 402 w 402" name="T22"/>
                <a:gd fmla="*/ 35 h 415" name="T23"/>
                <a:gd fmla="*/ 21 w 402" name="T24"/>
                <a:gd fmla="*/ 415 h 415" name="T25"/>
                <a:gd fmla="*/ 7 w 402" name="T26"/>
                <a:gd fmla="*/ 401 h 415" name="T27"/>
                <a:gd fmla="*/ 7 w 402" name="T28"/>
                <a:gd fmla="*/ 401 h 415" name="T29"/>
                <a:gd fmla="*/ 21 w 402" name="T30"/>
                <a:gd fmla="*/ 394 h 415" name="T31"/>
                <a:gd fmla="*/ 388 w 402" name="T32"/>
                <a:gd fmla="*/ 32 h 415" name="T33"/>
                <a:gd fmla="*/ 388 w 402" name="T34"/>
                <a:gd fmla="*/ 14 h 415" name="T35"/>
                <a:gd fmla="*/ 388 w 402" name="T36"/>
                <a:gd fmla="*/ 32 h 415" name="T37"/>
                <a:gd fmla="*/ 21 w 402" name="T38"/>
                <a:gd fmla="*/ 394 h 415" name="T39"/>
                <a:gd fmla="*/ 21 w 402" name="T40"/>
                <a:gd fmla="*/ 394 h 415"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5" w="402">
                  <a:moveTo>
                    <a:pt x="7" y="401"/>
                  </a:moveTo>
                  <a:lnTo>
                    <a:pt x="10" y="394"/>
                  </a:lnTo>
                  <a:lnTo>
                    <a:pt x="17" y="401"/>
                  </a:lnTo>
                  <a:lnTo>
                    <a:pt x="10" y="394"/>
                  </a:lnTo>
                  <a:lnTo>
                    <a:pt x="7" y="401"/>
                  </a:lnTo>
                  <a:lnTo>
                    <a:pt x="0" y="394"/>
                  </a:lnTo>
                  <a:lnTo>
                    <a:pt x="374" y="25"/>
                  </a:lnTo>
                  <a:lnTo>
                    <a:pt x="374" y="0"/>
                  </a:lnTo>
                  <a:lnTo>
                    <a:pt x="381" y="0"/>
                  </a:lnTo>
                  <a:lnTo>
                    <a:pt x="381" y="0"/>
                  </a:lnTo>
                  <a:lnTo>
                    <a:pt x="402" y="0"/>
                  </a:lnTo>
                  <a:lnTo>
                    <a:pt x="402" y="35"/>
                  </a:lnTo>
                  <a:lnTo>
                    <a:pt x="21" y="415"/>
                  </a:lnTo>
                  <a:lnTo>
                    <a:pt x="7" y="401"/>
                  </a:lnTo>
                  <a:lnTo>
                    <a:pt x="7" y="401"/>
                  </a:lnTo>
                  <a:close/>
                  <a:moveTo>
                    <a:pt x="21" y="394"/>
                  </a:moveTo>
                  <a:lnTo>
                    <a:pt x="388" y="32"/>
                  </a:lnTo>
                  <a:lnTo>
                    <a:pt x="388" y="14"/>
                  </a:lnTo>
                  <a:lnTo>
                    <a:pt x="388" y="32"/>
                  </a:lnTo>
                  <a:lnTo>
                    <a:pt x="21" y="394"/>
                  </a:lnTo>
                  <a:lnTo>
                    <a:pt x="21" y="39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 name="Freeform 65"/>
            <p:cNvSpPr/>
            <p:nvPr/>
          </p:nvSpPr>
          <p:spPr bwMode="auto">
            <a:xfrm>
              <a:off x="2960" y="1596"/>
              <a:ext cx="75" cy="25"/>
            </a:xfrm>
            <a:custGeom>
              <a:gdLst>
                <a:gd fmla="*/ 0 w 75" name="T0"/>
                <a:gd fmla="*/ 11 h 25" name="T1"/>
                <a:gd fmla="*/ 71 w 75" name="T2"/>
                <a:gd fmla="*/ 0 h 25" name="T3"/>
                <a:gd fmla="*/ 75 w 75" name="T4"/>
                <a:gd fmla="*/ 14 h 25" name="T5"/>
                <a:gd fmla="*/ 4 w 75" name="T6"/>
                <a:gd fmla="*/ 25 h 25" name="T7"/>
                <a:gd fmla="*/ 0 w 75" name="T8"/>
                <a:gd fmla="*/ 11 h 25" name="T9"/>
                <a:gd fmla="*/ 0 w 75" name="T10"/>
                <a:gd fmla="*/ 11 h 25" name="T11"/>
              </a:gdLst>
              <a:cxnLst>
                <a:cxn ang="0">
                  <a:pos x="T0" y="T1"/>
                </a:cxn>
                <a:cxn ang="0">
                  <a:pos x="T2" y="T3"/>
                </a:cxn>
                <a:cxn ang="0">
                  <a:pos x="T4" y="T5"/>
                </a:cxn>
                <a:cxn ang="0">
                  <a:pos x="T6" y="T7"/>
                </a:cxn>
                <a:cxn ang="0">
                  <a:pos x="T8" y="T9"/>
                </a:cxn>
                <a:cxn ang="0">
                  <a:pos x="T10" y="T11"/>
                </a:cxn>
              </a:cxnLst>
              <a:rect b="b" l="0" r="r" t="0"/>
              <a:pathLst>
                <a:path h="25" w="75">
                  <a:moveTo>
                    <a:pt x="0" y="11"/>
                  </a:moveTo>
                  <a:lnTo>
                    <a:pt x="71" y="0"/>
                  </a:lnTo>
                  <a:lnTo>
                    <a:pt x="75" y="14"/>
                  </a:lnTo>
                  <a:lnTo>
                    <a:pt x="4" y="25"/>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 name="Freeform 66"/>
            <p:cNvSpPr/>
            <p:nvPr/>
          </p:nvSpPr>
          <p:spPr bwMode="auto">
            <a:xfrm>
              <a:off x="2953" y="1586"/>
              <a:ext cx="89" cy="42"/>
            </a:xfrm>
            <a:custGeom>
              <a:gdLst>
                <a:gd fmla="*/ 4 w 89" name="T0"/>
                <a:gd fmla="*/ 35 h 42" name="T1"/>
                <a:gd fmla="*/ 0 w 89" name="T2"/>
                <a:gd fmla="*/ 21 h 42" name="T3"/>
                <a:gd fmla="*/ 7 w 89" name="T4"/>
                <a:gd fmla="*/ 21 h 42" name="T5"/>
                <a:gd fmla="*/ 11 w 89" name="T6"/>
                <a:gd fmla="*/ 28 h 42" name="T7"/>
                <a:gd fmla="*/ 7 w 89" name="T8"/>
                <a:gd fmla="*/ 21 h 42" name="T9"/>
                <a:gd fmla="*/ 0 w 89" name="T10"/>
                <a:gd fmla="*/ 21 h 42" name="T11"/>
                <a:gd fmla="*/ 0 w 89" name="T12"/>
                <a:gd fmla="*/ 14 h 42" name="T13"/>
                <a:gd fmla="*/ 86 w 89" name="T14"/>
                <a:gd fmla="*/ 0 h 42" name="T15"/>
                <a:gd fmla="*/ 89 w 89" name="T16"/>
                <a:gd fmla="*/ 28 h 42" name="T17"/>
                <a:gd fmla="*/ 4 w 89" name="T18"/>
                <a:gd fmla="*/ 42 h 42" name="T19"/>
                <a:gd fmla="*/ 4 w 89" name="T20"/>
                <a:gd fmla="*/ 35 h 42" name="T21"/>
                <a:gd fmla="*/ 4 w 89" name="T22"/>
                <a:gd fmla="*/ 35 h 4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2" w="89">
                  <a:moveTo>
                    <a:pt x="4" y="35"/>
                  </a:moveTo>
                  <a:lnTo>
                    <a:pt x="0" y="21"/>
                  </a:lnTo>
                  <a:lnTo>
                    <a:pt x="7" y="21"/>
                  </a:lnTo>
                  <a:lnTo>
                    <a:pt x="11" y="28"/>
                  </a:lnTo>
                  <a:lnTo>
                    <a:pt x="7" y="21"/>
                  </a:lnTo>
                  <a:lnTo>
                    <a:pt x="0" y="21"/>
                  </a:lnTo>
                  <a:lnTo>
                    <a:pt x="0" y="14"/>
                  </a:lnTo>
                  <a:lnTo>
                    <a:pt x="86" y="0"/>
                  </a:lnTo>
                  <a:lnTo>
                    <a:pt x="89" y="28"/>
                  </a:lnTo>
                  <a:lnTo>
                    <a:pt x="4" y="42"/>
                  </a:lnTo>
                  <a:lnTo>
                    <a:pt x="4" y="35"/>
                  </a:lnTo>
                  <a:lnTo>
                    <a:pt x="4"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9" name="Freeform 67"/>
            <p:cNvSpPr/>
            <p:nvPr/>
          </p:nvSpPr>
          <p:spPr bwMode="auto">
            <a:xfrm>
              <a:off x="2950" y="1607"/>
              <a:ext cx="64" cy="25"/>
            </a:xfrm>
            <a:custGeom>
              <a:gdLst>
                <a:gd fmla="*/ 0 w 64" name="T0"/>
                <a:gd fmla="*/ 10 h 25" name="T1"/>
                <a:gd fmla="*/ 64 w 64" name="T2"/>
                <a:gd fmla="*/ 0 h 25" name="T3"/>
                <a:gd fmla="*/ 64 w 64" name="T4"/>
                <a:gd fmla="*/ 14 h 25" name="T5"/>
                <a:gd fmla="*/ 3 w 64" name="T6"/>
                <a:gd fmla="*/ 25 h 25" name="T7"/>
                <a:gd fmla="*/ 0 w 64" name="T8"/>
                <a:gd fmla="*/ 10 h 25" name="T9"/>
                <a:gd fmla="*/ 0 w 64" name="T10"/>
                <a:gd fmla="*/ 10 h 25" name="T11"/>
              </a:gdLst>
              <a:cxnLst>
                <a:cxn ang="0">
                  <a:pos x="T0" y="T1"/>
                </a:cxn>
                <a:cxn ang="0">
                  <a:pos x="T2" y="T3"/>
                </a:cxn>
                <a:cxn ang="0">
                  <a:pos x="T4" y="T5"/>
                </a:cxn>
                <a:cxn ang="0">
                  <a:pos x="T6" y="T7"/>
                </a:cxn>
                <a:cxn ang="0">
                  <a:pos x="T8" y="T9"/>
                </a:cxn>
                <a:cxn ang="0">
                  <a:pos x="T10" y="T11"/>
                </a:cxn>
              </a:cxnLst>
              <a:rect b="b" l="0" r="r" t="0"/>
              <a:pathLst>
                <a:path h="25" w="64">
                  <a:moveTo>
                    <a:pt x="0" y="10"/>
                  </a:moveTo>
                  <a:lnTo>
                    <a:pt x="64" y="0"/>
                  </a:lnTo>
                  <a:lnTo>
                    <a:pt x="64" y="14"/>
                  </a:lnTo>
                  <a:lnTo>
                    <a:pt x="3" y="25"/>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0" name="Freeform 68"/>
            <p:cNvSpPr/>
            <p:nvPr/>
          </p:nvSpPr>
          <p:spPr bwMode="auto">
            <a:xfrm>
              <a:off x="2942" y="1600"/>
              <a:ext cx="82" cy="39"/>
            </a:xfrm>
            <a:custGeom>
              <a:gdLst>
                <a:gd fmla="*/ 4 w 82" name="T0"/>
                <a:gd fmla="*/ 32 h 39" name="T1"/>
                <a:gd fmla="*/ 0 w 82" name="T2"/>
                <a:gd fmla="*/ 17 h 39" name="T3"/>
                <a:gd fmla="*/ 8 w 82" name="T4"/>
                <a:gd fmla="*/ 17 h 39" name="T5"/>
                <a:gd fmla="*/ 11 w 82" name="T6"/>
                <a:gd fmla="*/ 25 h 39" name="T7"/>
                <a:gd fmla="*/ 8 w 82" name="T8"/>
                <a:gd fmla="*/ 17 h 39" name="T9"/>
                <a:gd fmla="*/ 0 w 82" name="T10"/>
                <a:gd fmla="*/ 17 h 39" name="T11"/>
                <a:gd fmla="*/ 0 w 82" name="T12"/>
                <a:gd fmla="*/ 10 h 39" name="T13"/>
                <a:gd fmla="*/ 75 w 82" name="T14"/>
                <a:gd fmla="*/ 0 h 39" name="T15"/>
                <a:gd fmla="*/ 82 w 82" name="T16"/>
                <a:gd fmla="*/ 25 h 39" name="T17"/>
                <a:gd fmla="*/ 4 w 82" name="T18"/>
                <a:gd fmla="*/ 39 h 39" name="T19"/>
                <a:gd fmla="*/ 4 w 82" name="T20"/>
                <a:gd fmla="*/ 32 h 39" name="T21"/>
                <a:gd fmla="*/ 4 w 82" name="T22"/>
                <a:gd fmla="*/ 32 h 3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9" w="82">
                  <a:moveTo>
                    <a:pt x="4" y="32"/>
                  </a:moveTo>
                  <a:lnTo>
                    <a:pt x="0" y="17"/>
                  </a:lnTo>
                  <a:lnTo>
                    <a:pt x="8" y="17"/>
                  </a:lnTo>
                  <a:lnTo>
                    <a:pt x="11" y="25"/>
                  </a:lnTo>
                  <a:lnTo>
                    <a:pt x="8" y="17"/>
                  </a:lnTo>
                  <a:lnTo>
                    <a:pt x="0" y="17"/>
                  </a:lnTo>
                  <a:lnTo>
                    <a:pt x="0" y="10"/>
                  </a:lnTo>
                  <a:lnTo>
                    <a:pt x="75" y="0"/>
                  </a:lnTo>
                  <a:lnTo>
                    <a:pt x="82" y="25"/>
                  </a:lnTo>
                  <a:lnTo>
                    <a:pt x="4" y="39"/>
                  </a:lnTo>
                  <a:lnTo>
                    <a:pt x="4" y="32"/>
                  </a:lnTo>
                  <a:lnTo>
                    <a:pt x="4" y="3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69"/>
            <p:cNvSpPr/>
            <p:nvPr/>
          </p:nvSpPr>
          <p:spPr bwMode="auto">
            <a:xfrm>
              <a:off x="2251" y="2377"/>
              <a:ext cx="175" cy="521"/>
            </a:xfrm>
            <a:custGeom>
              <a:gdLst>
                <a:gd fmla="*/ 0 w 49" name="T0"/>
                <a:gd fmla="*/ 143 h 147" name="T1"/>
                <a:gd fmla="*/ 19 w 49" name="T2"/>
                <a:gd fmla="*/ 139 h 147" name="T3"/>
                <a:gd fmla="*/ 12 w 49" name="T4"/>
                <a:gd fmla="*/ 76 h 147" name="T5"/>
                <a:gd fmla="*/ 12 w 49" name="T6"/>
                <a:gd fmla="*/ 76 h 147" name="T7"/>
                <a:gd fmla="*/ 12 w 49" name="T8"/>
                <a:gd fmla="*/ 74 h 147" name="T9"/>
                <a:gd fmla="*/ 12 w 49" name="T10"/>
                <a:gd fmla="*/ 74 h 147" name="T11"/>
                <a:gd fmla="*/ 45 w 49" name="T12"/>
                <a:gd fmla="*/ 0 h 147" name="T13"/>
                <a:gd fmla="*/ 45 w 49" name="T14"/>
                <a:gd fmla="*/ 0 h 147" name="T15"/>
                <a:gd fmla="*/ 49 w 49" name="T16"/>
                <a:gd fmla="*/ 2 h 147" name="T17"/>
                <a:gd fmla="*/ 32 w 49" name="T18"/>
                <a:gd fmla="*/ 32 h 147" name="T19"/>
                <a:gd fmla="*/ 32 w 49" name="T20"/>
                <a:gd fmla="*/ 32 h 147" name="T21"/>
                <a:gd fmla="*/ 16 w 49" name="T22"/>
                <a:gd fmla="*/ 74 h 147" name="T23"/>
                <a:gd fmla="*/ 16 w 49" name="T24"/>
                <a:gd fmla="*/ 74 h 147" name="T25"/>
                <a:gd fmla="*/ 16 w 49" name="T26"/>
                <a:gd fmla="*/ 76 h 147" name="T27"/>
                <a:gd fmla="*/ 16 w 49" name="T28"/>
                <a:gd fmla="*/ 76 h 147" name="T29"/>
                <a:gd fmla="*/ 23 w 49" name="T30"/>
                <a:gd fmla="*/ 140 h 147" name="T31"/>
                <a:gd fmla="*/ 23 w 49" name="T32"/>
                <a:gd fmla="*/ 140 h 147" name="T33"/>
                <a:gd fmla="*/ 24 w 49" name="T34"/>
                <a:gd fmla="*/ 142 h 147" name="T35"/>
                <a:gd fmla="*/ 1 w 49" name="T36"/>
                <a:gd fmla="*/ 147 h 147" name="T37"/>
                <a:gd fmla="*/ 0 w 49" name="T38"/>
                <a:gd fmla="*/ 143 h 147"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7" w="49">
                  <a:moveTo>
                    <a:pt x="0" y="143"/>
                  </a:moveTo>
                  <a:cubicBezTo>
                    <a:pt x="19" y="139"/>
                    <a:pt x="19" y="139"/>
                    <a:pt x="19" y="139"/>
                  </a:cubicBezTo>
                  <a:cubicBezTo>
                    <a:pt x="18" y="130"/>
                    <a:pt x="15" y="89"/>
                    <a:pt x="12" y="76"/>
                  </a:cubicBezTo>
                  <a:cubicBezTo>
                    <a:pt x="12" y="76"/>
                    <a:pt x="12" y="76"/>
                    <a:pt x="12" y="76"/>
                  </a:cubicBezTo>
                  <a:cubicBezTo>
                    <a:pt x="12" y="76"/>
                    <a:pt x="12" y="75"/>
                    <a:pt x="12" y="74"/>
                  </a:cubicBezTo>
                  <a:cubicBezTo>
                    <a:pt x="12" y="74"/>
                    <a:pt x="12" y="74"/>
                    <a:pt x="12" y="74"/>
                  </a:cubicBezTo>
                  <a:cubicBezTo>
                    <a:pt x="12" y="56"/>
                    <a:pt x="45" y="0"/>
                    <a:pt x="45" y="0"/>
                  </a:cubicBezTo>
                  <a:cubicBezTo>
                    <a:pt x="45" y="0"/>
                    <a:pt x="45" y="0"/>
                    <a:pt x="45" y="0"/>
                  </a:cubicBezTo>
                  <a:cubicBezTo>
                    <a:pt x="49" y="2"/>
                    <a:pt x="49" y="2"/>
                    <a:pt x="49" y="2"/>
                  </a:cubicBezTo>
                  <a:cubicBezTo>
                    <a:pt x="49" y="2"/>
                    <a:pt x="40" y="16"/>
                    <a:pt x="32" y="32"/>
                  </a:cubicBezTo>
                  <a:cubicBezTo>
                    <a:pt x="32" y="32"/>
                    <a:pt x="32" y="32"/>
                    <a:pt x="32" y="32"/>
                  </a:cubicBezTo>
                  <a:cubicBezTo>
                    <a:pt x="24" y="48"/>
                    <a:pt x="16" y="67"/>
                    <a:pt x="16" y="74"/>
                  </a:cubicBezTo>
                  <a:cubicBezTo>
                    <a:pt x="16" y="74"/>
                    <a:pt x="16" y="74"/>
                    <a:pt x="16" y="74"/>
                  </a:cubicBezTo>
                  <a:cubicBezTo>
                    <a:pt x="16" y="75"/>
                    <a:pt x="16" y="75"/>
                    <a:pt x="16" y="76"/>
                  </a:cubicBezTo>
                  <a:cubicBezTo>
                    <a:pt x="16" y="76"/>
                    <a:pt x="16" y="76"/>
                    <a:pt x="16" y="76"/>
                  </a:cubicBezTo>
                  <a:cubicBezTo>
                    <a:pt x="19" y="90"/>
                    <a:pt x="23" y="140"/>
                    <a:pt x="23" y="140"/>
                  </a:cubicBezTo>
                  <a:cubicBezTo>
                    <a:pt x="23" y="140"/>
                    <a:pt x="23" y="140"/>
                    <a:pt x="23" y="140"/>
                  </a:cubicBezTo>
                  <a:cubicBezTo>
                    <a:pt x="24" y="142"/>
                    <a:pt x="24" y="142"/>
                    <a:pt x="24" y="142"/>
                  </a:cubicBezTo>
                  <a:cubicBezTo>
                    <a:pt x="1" y="147"/>
                    <a:pt x="1" y="147"/>
                    <a:pt x="1" y="147"/>
                  </a:cubicBezTo>
                  <a:cubicBezTo>
                    <a:pt x="0" y="143"/>
                    <a:pt x="0" y="143"/>
                    <a:pt x="0" y="14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2" name="Freeform 70"/>
            <p:cNvSpPr>
              <a:spLocks noEditPoints="1"/>
            </p:cNvSpPr>
            <p:nvPr/>
          </p:nvSpPr>
          <p:spPr bwMode="auto">
            <a:xfrm>
              <a:off x="2244" y="2366"/>
              <a:ext cx="189" cy="540"/>
            </a:xfrm>
            <a:custGeom>
              <a:gdLst>
                <a:gd fmla="*/ 0 w 53" name="T0"/>
                <a:gd fmla="*/ 147 h 152" name="T1"/>
                <a:gd fmla="*/ 3 w 53" name="T2"/>
                <a:gd fmla="*/ 148 h 152" name="T3"/>
                <a:gd fmla="*/ 0 w 53" name="T4"/>
                <a:gd fmla="*/ 147 h 152" name="T5"/>
                <a:gd fmla="*/ 19 w 53" name="T6"/>
                <a:gd fmla="*/ 140 h 152" name="T7"/>
                <a:gd fmla="*/ 12 w 53" name="T8"/>
                <a:gd fmla="*/ 80 h 152" name="T9"/>
                <a:gd fmla="*/ 12 w 53" name="T10"/>
                <a:gd fmla="*/ 77 h 152" name="T11"/>
                <a:gd fmla="*/ 29 w 53" name="T12"/>
                <a:gd fmla="*/ 33 h 152" name="T13"/>
                <a:gd fmla="*/ 45 w 53" name="T14"/>
                <a:gd fmla="*/ 3 h 152" name="T15"/>
                <a:gd fmla="*/ 53 w 53" name="T16"/>
                <a:gd fmla="*/ 4 h 152" name="T17"/>
                <a:gd fmla="*/ 52 w 53" name="T18"/>
                <a:gd fmla="*/ 6 h 152" name="T19"/>
                <a:gd fmla="*/ 52 w 53" name="T20"/>
                <a:gd fmla="*/ 6 h 152" name="T21"/>
                <a:gd fmla="*/ 52 w 53" name="T22"/>
                <a:gd fmla="*/ 6 h 152" name="T23"/>
                <a:gd fmla="*/ 52 w 53" name="T24"/>
                <a:gd fmla="*/ 6 h 152" name="T25"/>
                <a:gd fmla="*/ 52 w 53" name="T26"/>
                <a:gd fmla="*/ 7 h 152" name="T27"/>
                <a:gd fmla="*/ 51 w 53" name="T28"/>
                <a:gd fmla="*/ 9 h 152" name="T29"/>
                <a:gd fmla="*/ 47 w 53" name="T30"/>
                <a:gd fmla="*/ 15 h 152" name="T31"/>
                <a:gd fmla="*/ 36 w 53" name="T32"/>
                <a:gd fmla="*/ 36 h 152" name="T33"/>
                <a:gd fmla="*/ 20 w 53" name="T34"/>
                <a:gd fmla="*/ 77 h 152" name="T35"/>
                <a:gd fmla="*/ 20 w 53" name="T36"/>
                <a:gd fmla="*/ 77 h 152" name="T37"/>
                <a:gd fmla="*/ 20 w 53" name="T38"/>
                <a:gd fmla="*/ 78 h 152" name="T39"/>
                <a:gd fmla="*/ 27 w 53" name="T40"/>
                <a:gd fmla="*/ 143 h 152" name="T41"/>
                <a:gd fmla="*/ 27 w 53" name="T42"/>
                <a:gd fmla="*/ 143 h 152" name="T43"/>
                <a:gd fmla="*/ 1 w 53" name="T44"/>
                <a:gd fmla="*/ 152 h 152" name="T45"/>
                <a:gd fmla="*/ 14 w 53" name="T46"/>
                <a:gd fmla="*/ 145 h 152" name="T47"/>
                <a:gd fmla="*/ 23 w 53" name="T48"/>
                <a:gd fmla="*/ 144 h 152" name="T49"/>
                <a:gd fmla="*/ 14 w 53" name="T50"/>
                <a:gd fmla="*/ 145 h 152" name="T51"/>
                <a:gd fmla="*/ 16 w 53" name="T52"/>
                <a:gd fmla="*/ 79 h 152" name="T53"/>
                <a:gd fmla="*/ 22 w 53" name="T54"/>
                <a:gd fmla="*/ 127 h 152" name="T55"/>
                <a:gd fmla="*/ 16 w 53" name="T56"/>
                <a:gd fmla="*/ 79 h 152" name="T57"/>
                <a:gd fmla="*/ 16 w 53" name="T58"/>
                <a:gd fmla="*/ 77 h 152" name="T59"/>
                <a:gd fmla="*/ 16 w 53" name="T60"/>
                <a:gd fmla="*/ 77 h 152" name="T61"/>
                <a:gd fmla="*/ 16 w 53" name="T62"/>
                <a:gd fmla="*/ 77 h 152" name="T63"/>
                <a:gd fmla="*/ 16 w 53" name="T64"/>
                <a:gd fmla="*/ 77 h 152" name="T65"/>
                <a:gd fmla="*/ 16 w 53" name="T66"/>
                <a:gd fmla="*/ 77 h 152" name="T67"/>
                <a:gd fmla="*/ 23 w 53" name="T68"/>
                <a:gd fmla="*/ 54 h 152" name="T69"/>
                <a:gd fmla="*/ 32 w 53" name="T70"/>
                <a:gd fmla="*/ 34 h 152" name="T71"/>
                <a:gd fmla="*/ 40 w 53" name="T72"/>
                <a:gd fmla="*/ 20 h 152" name="T73"/>
                <a:gd fmla="*/ 32 w 53" name="T74"/>
                <a:gd fmla="*/ 34 h 15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2" w="52">
                  <a:moveTo>
                    <a:pt x="1" y="150"/>
                  </a:moveTo>
                  <a:cubicBezTo>
                    <a:pt x="0" y="147"/>
                    <a:pt x="0" y="147"/>
                    <a:pt x="0" y="147"/>
                  </a:cubicBezTo>
                  <a:cubicBezTo>
                    <a:pt x="2" y="146"/>
                    <a:pt x="2" y="146"/>
                    <a:pt x="2" y="146"/>
                  </a:cubicBezTo>
                  <a:cubicBezTo>
                    <a:pt x="3" y="148"/>
                    <a:pt x="3" y="148"/>
                    <a:pt x="3" y="148"/>
                  </a:cubicBezTo>
                  <a:cubicBezTo>
                    <a:pt x="2" y="146"/>
                    <a:pt x="2" y="146"/>
                    <a:pt x="2" y="146"/>
                  </a:cubicBezTo>
                  <a:cubicBezTo>
                    <a:pt x="0" y="147"/>
                    <a:pt x="0" y="147"/>
                    <a:pt x="0" y="147"/>
                  </a:cubicBezTo>
                  <a:cubicBezTo>
                    <a:pt x="0" y="145"/>
                    <a:pt x="0" y="145"/>
                    <a:pt x="0" y="145"/>
                  </a:cubicBezTo>
                  <a:cubicBezTo>
                    <a:pt x="19" y="140"/>
                    <a:pt x="19" y="140"/>
                    <a:pt x="19" y="140"/>
                  </a:cubicBezTo>
                  <a:cubicBezTo>
                    <a:pt x="18" y="129"/>
                    <a:pt x="14" y="91"/>
                    <a:pt x="12" y="80"/>
                  </a:cubicBezTo>
                  <a:cubicBezTo>
                    <a:pt x="12" y="80"/>
                    <a:pt x="12" y="80"/>
                    <a:pt x="12" y="80"/>
                  </a:cubicBezTo>
                  <a:cubicBezTo>
                    <a:pt x="12" y="79"/>
                    <a:pt x="12" y="78"/>
                    <a:pt x="12" y="77"/>
                  </a:cubicBezTo>
                  <a:cubicBezTo>
                    <a:pt x="12" y="77"/>
                    <a:pt x="12" y="77"/>
                    <a:pt x="12" y="77"/>
                  </a:cubicBezTo>
                  <a:cubicBezTo>
                    <a:pt x="12" y="67"/>
                    <a:pt x="21" y="49"/>
                    <a:pt x="29" y="33"/>
                  </a:cubicBezTo>
                  <a:cubicBezTo>
                    <a:pt x="29" y="33"/>
                    <a:pt x="29" y="33"/>
                    <a:pt x="29" y="33"/>
                  </a:cubicBezTo>
                  <a:cubicBezTo>
                    <a:pt x="36" y="18"/>
                    <a:pt x="44" y="5"/>
                    <a:pt x="45" y="3"/>
                  </a:cubicBezTo>
                  <a:cubicBezTo>
                    <a:pt x="45" y="3"/>
                    <a:pt x="45" y="3"/>
                    <a:pt x="45" y="3"/>
                  </a:cubicBezTo>
                  <a:cubicBezTo>
                    <a:pt x="46" y="0"/>
                    <a:pt x="46" y="0"/>
                    <a:pt x="46" y="0"/>
                  </a:cubicBezTo>
                  <a:cubicBezTo>
                    <a:pt x="53" y="4"/>
                    <a:pt x="53" y="4"/>
                    <a:pt x="53" y="4"/>
                  </a:cubicBezTo>
                  <a:cubicBezTo>
                    <a:pt x="53" y="6"/>
                    <a:pt x="53" y="6"/>
                    <a:pt x="53"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6"/>
                    <a:pt x="52" y="6"/>
                    <a:pt x="52" y="6"/>
                  </a:cubicBezTo>
                  <a:cubicBezTo>
                    <a:pt x="52" y="7"/>
                    <a:pt x="52" y="7"/>
                    <a:pt x="52" y="7"/>
                  </a:cubicBezTo>
                  <a:cubicBezTo>
                    <a:pt x="52" y="7"/>
                    <a:pt x="52" y="7"/>
                    <a:pt x="52" y="7"/>
                  </a:cubicBezTo>
                  <a:cubicBezTo>
                    <a:pt x="52" y="7"/>
                    <a:pt x="51" y="8"/>
                    <a:pt x="51" y="9"/>
                  </a:cubicBezTo>
                  <a:cubicBezTo>
                    <a:pt x="51" y="9"/>
                    <a:pt x="51" y="9"/>
                    <a:pt x="51" y="9"/>
                  </a:cubicBezTo>
                  <a:cubicBezTo>
                    <a:pt x="50" y="10"/>
                    <a:pt x="49" y="12"/>
                    <a:pt x="47" y="15"/>
                  </a:cubicBezTo>
                  <a:cubicBezTo>
                    <a:pt x="47" y="15"/>
                    <a:pt x="47" y="15"/>
                    <a:pt x="47" y="15"/>
                  </a:cubicBezTo>
                  <a:cubicBezTo>
                    <a:pt x="44" y="21"/>
                    <a:pt x="40" y="28"/>
                    <a:pt x="36" y="36"/>
                  </a:cubicBezTo>
                  <a:cubicBezTo>
                    <a:pt x="36" y="36"/>
                    <a:pt x="36" y="36"/>
                    <a:pt x="36" y="36"/>
                  </a:cubicBezTo>
                  <a:cubicBezTo>
                    <a:pt x="28" y="52"/>
                    <a:pt x="20" y="70"/>
                    <a:pt x="20" y="77"/>
                  </a:cubicBezTo>
                  <a:cubicBezTo>
                    <a:pt x="20" y="77"/>
                    <a:pt x="20" y="77"/>
                    <a:pt x="20" y="77"/>
                  </a:cubicBezTo>
                  <a:cubicBezTo>
                    <a:pt x="20" y="77"/>
                    <a:pt x="20" y="77"/>
                    <a:pt x="20" y="77"/>
                  </a:cubicBezTo>
                  <a:cubicBezTo>
                    <a:pt x="20" y="77"/>
                    <a:pt x="20" y="77"/>
                    <a:pt x="20" y="77"/>
                  </a:cubicBezTo>
                  <a:cubicBezTo>
                    <a:pt x="20" y="78"/>
                    <a:pt x="20" y="78"/>
                    <a:pt x="20" y="78"/>
                  </a:cubicBezTo>
                  <a:cubicBezTo>
                    <a:pt x="20" y="78"/>
                    <a:pt x="20" y="78"/>
                    <a:pt x="20" y="78"/>
                  </a:cubicBezTo>
                  <a:cubicBezTo>
                    <a:pt x="23" y="93"/>
                    <a:pt x="27" y="140"/>
                    <a:pt x="27" y="143"/>
                  </a:cubicBezTo>
                  <a:cubicBezTo>
                    <a:pt x="27" y="143"/>
                    <a:pt x="27" y="143"/>
                    <a:pt x="27" y="143"/>
                  </a:cubicBezTo>
                  <a:cubicBezTo>
                    <a:pt x="27" y="143"/>
                    <a:pt x="27" y="143"/>
                    <a:pt x="27" y="143"/>
                  </a:cubicBezTo>
                  <a:cubicBezTo>
                    <a:pt x="27" y="143"/>
                    <a:pt x="27" y="143"/>
                    <a:pt x="27" y="143"/>
                  </a:cubicBezTo>
                  <a:cubicBezTo>
                    <a:pt x="28" y="147"/>
                    <a:pt x="28" y="147"/>
                    <a:pt x="28" y="147"/>
                  </a:cubicBezTo>
                  <a:cubicBezTo>
                    <a:pt x="1" y="152"/>
                    <a:pt x="1" y="152"/>
                    <a:pt x="1" y="152"/>
                  </a:cubicBezTo>
                  <a:cubicBezTo>
                    <a:pt x="1" y="150"/>
                    <a:pt x="1" y="150"/>
                    <a:pt x="1" y="150"/>
                  </a:cubicBezTo>
                  <a:close/>
                  <a:moveTo>
                    <a:pt x="14" y="145"/>
                  </a:moveTo>
                  <a:cubicBezTo>
                    <a:pt x="23" y="144"/>
                    <a:pt x="23" y="144"/>
                    <a:pt x="23" y="144"/>
                  </a:cubicBezTo>
                  <a:cubicBezTo>
                    <a:pt x="23" y="144"/>
                    <a:pt x="23" y="144"/>
                    <a:pt x="23" y="144"/>
                  </a:cubicBezTo>
                  <a:cubicBezTo>
                    <a:pt x="23" y="144"/>
                    <a:pt x="23" y="144"/>
                    <a:pt x="23" y="144"/>
                  </a:cubicBezTo>
                  <a:cubicBezTo>
                    <a:pt x="14" y="145"/>
                    <a:pt x="14" y="145"/>
                    <a:pt x="14" y="145"/>
                  </a:cubicBezTo>
                  <a:close/>
                  <a:moveTo>
                    <a:pt x="16" y="77"/>
                  </a:moveTo>
                  <a:cubicBezTo>
                    <a:pt x="16" y="78"/>
                    <a:pt x="16" y="78"/>
                    <a:pt x="16" y="79"/>
                  </a:cubicBezTo>
                  <a:cubicBezTo>
                    <a:pt x="16" y="79"/>
                    <a:pt x="16" y="79"/>
                    <a:pt x="16" y="79"/>
                  </a:cubicBezTo>
                  <a:cubicBezTo>
                    <a:pt x="18" y="88"/>
                    <a:pt x="20" y="111"/>
                    <a:pt x="22" y="127"/>
                  </a:cubicBezTo>
                  <a:cubicBezTo>
                    <a:pt x="22" y="127"/>
                    <a:pt x="22" y="127"/>
                    <a:pt x="22" y="127"/>
                  </a:cubicBezTo>
                  <a:cubicBezTo>
                    <a:pt x="20" y="111"/>
                    <a:pt x="18" y="88"/>
                    <a:pt x="16" y="79"/>
                  </a:cubicBezTo>
                  <a:cubicBezTo>
                    <a:pt x="16" y="79"/>
                    <a:pt x="16" y="79"/>
                    <a:pt x="16" y="79"/>
                  </a:cubicBezTo>
                  <a:cubicBezTo>
                    <a:pt x="16" y="78"/>
                    <a:pt x="16" y="78"/>
                    <a:pt x="16" y="77"/>
                  </a:cubicBezTo>
                  <a:cubicBezTo>
                    <a:pt x="16" y="77"/>
                    <a:pt x="16" y="77"/>
                    <a:pt x="16" y="77"/>
                  </a:cubicBezTo>
                  <a:cubicBezTo>
                    <a:pt x="16" y="77"/>
                    <a:pt x="16" y="77"/>
                    <a:pt x="16" y="77"/>
                  </a:cubicBezTo>
                  <a:cubicBezTo>
                    <a:pt x="16" y="77"/>
                    <a:pt x="16" y="77"/>
                    <a:pt x="16" y="77"/>
                  </a:cubicBezTo>
                  <a:cubicBezTo>
                    <a:pt x="16" y="77"/>
                    <a:pt x="16" y="77"/>
                    <a:pt x="16" y="77"/>
                  </a:cubicBezTo>
                  <a:close/>
                  <a:moveTo>
                    <a:pt x="16" y="77"/>
                  </a:moveTo>
                  <a:cubicBezTo>
                    <a:pt x="16" y="77"/>
                    <a:pt x="16" y="77"/>
                    <a:pt x="16" y="77"/>
                  </a:cubicBezTo>
                  <a:cubicBezTo>
                    <a:pt x="16" y="77"/>
                    <a:pt x="16" y="77"/>
                    <a:pt x="16" y="77"/>
                  </a:cubicBezTo>
                  <a:cubicBezTo>
                    <a:pt x="16" y="77"/>
                    <a:pt x="16" y="77"/>
                    <a:pt x="16" y="77"/>
                  </a:cubicBezTo>
                  <a:close/>
                  <a:moveTo>
                    <a:pt x="32" y="34"/>
                  </a:moveTo>
                  <a:cubicBezTo>
                    <a:pt x="29" y="41"/>
                    <a:pt x="26" y="48"/>
                    <a:pt x="23" y="54"/>
                  </a:cubicBezTo>
                  <a:cubicBezTo>
                    <a:pt x="23" y="54"/>
                    <a:pt x="23" y="54"/>
                    <a:pt x="23" y="54"/>
                  </a:cubicBezTo>
                  <a:cubicBezTo>
                    <a:pt x="26" y="48"/>
                    <a:pt x="29" y="41"/>
                    <a:pt x="32" y="34"/>
                  </a:cubicBezTo>
                  <a:cubicBezTo>
                    <a:pt x="32" y="34"/>
                    <a:pt x="32" y="34"/>
                    <a:pt x="32" y="34"/>
                  </a:cubicBezTo>
                  <a:cubicBezTo>
                    <a:pt x="35" y="29"/>
                    <a:pt x="38" y="24"/>
                    <a:pt x="40" y="20"/>
                  </a:cubicBezTo>
                  <a:cubicBezTo>
                    <a:pt x="40" y="20"/>
                    <a:pt x="40" y="20"/>
                    <a:pt x="40" y="20"/>
                  </a:cubicBezTo>
                  <a:cubicBezTo>
                    <a:pt x="38" y="24"/>
                    <a:pt x="35" y="29"/>
                    <a:pt x="32" y="3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3" name="Freeform 71"/>
            <p:cNvSpPr/>
            <p:nvPr/>
          </p:nvSpPr>
          <p:spPr bwMode="auto">
            <a:xfrm>
              <a:off x="2561" y="2377"/>
              <a:ext cx="232" cy="521"/>
            </a:xfrm>
            <a:custGeom>
              <a:gdLst>
                <a:gd fmla="*/ 44 w 65" name="T0"/>
                <a:gd fmla="*/ 147 h 147" name="T1"/>
                <a:gd fmla="*/ 44 w 65" name="T2"/>
                <a:gd fmla="*/ 145 h 147" name="T3"/>
                <a:gd fmla="*/ 49 w 65" name="T4"/>
                <a:gd fmla="*/ 91 h 147" name="T5"/>
                <a:gd fmla="*/ 49 w 65" name="T6"/>
                <a:gd fmla="*/ 91 h 147" name="T7"/>
                <a:gd fmla="*/ 49 w 65" name="T8"/>
                <a:gd fmla="*/ 90 h 147" name="T9"/>
                <a:gd fmla="*/ 49 w 65" name="T10"/>
                <a:gd fmla="*/ 90 h 147" name="T11"/>
                <a:gd fmla="*/ 25 w 65" name="T12"/>
                <a:gd fmla="*/ 40 h 147" name="T13"/>
                <a:gd fmla="*/ 25 w 65" name="T14"/>
                <a:gd fmla="*/ 40 h 147" name="T15"/>
                <a:gd fmla="*/ 0 w 65" name="T16"/>
                <a:gd fmla="*/ 2 h 147" name="T17"/>
                <a:gd fmla="*/ 0 w 65" name="T18"/>
                <a:gd fmla="*/ 2 h 147" name="T19"/>
                <a:gd fmla="*/ 3 w 65" name="T20"/>
                <a:gd fmla="*/ 0 h 147" name="T21"/>
                <a:gd fmla="*/ 28 w 65" name="T22"/>
                <a:gd fmla="*/ 38 h 147" name="T23"/>
                <a:gd fmla="*/ 28 w 65" name="T24"/>
                <a:gd fmla="*/ 38 h 147" name="T25"/>
                <a:gd fmla="*/ 53 w 65" name="T26"/>
                <a:gd fmla="*/ 90 h 147" name="T27"/>
                <a:gd fmla="*/ 53 w 65" name="T28"/>
                <a:gd fmla="*/ 90 h 147" name="T29"/>
                <a:gd fmla="*/ 53 w 65" name="T30"/>
                <a:gd fmla="*/ 92 h 147" name="T31"/>
                <a:gd fmla="*/ 53 w 65" name="T32"/>
                <a:gd fmla="*/ 92 h 147" name="T33"/>
                <a:gd fmla="*/ 48 w 65" name="T34"/>
                <a:gd fmla="*/ 143 h 147" name="T35"/>
                <a:gd fmla="*/ 48 w 65" name="T36"/>
                <a:gd fmla="*/ 143 h 147" name="T37"/>
                <a:gd fmla="*/ 65 w 65" name="T38"/>
                <a:gd fmla="*/ 143 h 147" name="T39"/>
                <a:gd fmla="*/ 65 w 65" name="T40"/>
                <a:gd fmla="*/ 147 h 147" name="T41"/>
                <a:gd fmla="*/ 44 w 65" name="T42"/>
                <a:gd fmla="*/ 147 h 14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47" w="65">
                  <a:moveTo>
                    <a:pt x="44" y="147"/>
                  </a:moveTo>
                  <a:cubicBezTo>
                    <a:pt x="44" y="145"/>
                    <a:pt x="44" y="145"/>
                    <a:pt x="44" y="145"/>
                  </a:cubicBezTo>
                  <a:cubicBezTo>
                    <a:pt x="44" y="145"/>
                    <a:pt x="47" y="107"/>
                    <a:pt x="49" y="91"/>
                  </a:cubicBezTo>
                  <a:cubicBezTo>
                    <a:pt x="49" y="91"/>
                    <a:pt x="49" y="91"/>
                    <a:pt x="49" y="91"/>
                  </a:cubicBezTo>
                  <a:cubicBezTo>
                    <a:pt x="49" y="91"/>
                    <a:pt x="49" y="91"/>
                    <a:pt x="49" y="90"/>
                  </a:cubicBezTo>
                  <a:cubicBezTo>
                    <a:pt x="49" y="90"/>
                    <a:pt x="49" y="90"/>
                    <a:pt x="49" y="90"/>
                  </a:cubicBezTo>
                  <a:cubicBezTo>
                    <a:pt x="50" y="83"/>
                    <a:pt x="37" y="60"/>
                    <a:pt x="25" y="40"/>
                  </a:cubicBezTo>
                  <a:cubicBezTo>
                    <a:pt x="25" y="40"/>
                    <a:pt x="25" y="40"/>
                    <a:pt x="25" y="40"/>
                  </a:cubicBezTo>
                  <a:cubicBezTo>
                    <a:pt x="12" y="20"/>
                    <a:pt x="0" y="2"/>
                    <a:pt x="0" y="2"/>
                  </a:cubicBezTo>
                  <a:cubicBezTo>
                    <a:pt x="0" y="2"/>
                    <a:pt x="0" y="2"/>
                    <a:pt x="0" y="2"/>
                  </a:cubicBezTo>
                  <a:cubicBezTo>
                    <a:pt x="3" y="0"/>
                    <a:pt x="3" y="0"/>
                    <a:pt x="3" y="0"/>
                  </a:cubicBezTo>
                  <a:cubicBezTo>
                    <a:pt x="3" y="0"/>
                    <a:pt x="16" y="18"/>
                    <a:pt x="28" y="38"/>
                  </a:cubicBezTo>
                  <a:cubicBezTo>
                    <a:pt x="28" y="38"/>
                    <a:pt x="28" y="38"/>
                    <a:pt x="28" y="38"/>
                  </a:cubicBezTo>
                  <a:cubicBezTo>
                    <a:pt x="41" y="58"/>
                    <a:pt x="53" y="80"/>
                    <a:pt x="53" y="90"/>
                  </a:cubicBezTo>
                  <a:cubicBezTo>
                    <a:pt x="53" y="90"/>
                    <a:pt x="53" y="90"/>
                    <a:pt x="53" y="90"/>
                  </a:cubicBezTo>
                  <a:cubicBezTo>
                    <a:pt x="53" y="91"/>
                    <a:pt x="53" y="91"/>
                    <a:pt x="53" y="92"/>
                  </a:cubicBezTo>
                  <a:cubicBezTo>
                    <a:pt x="53" y="92"/>
                    <a:pt x="53" y="92"/>
                    <a:pt x="53" y="92"/>
                  </a:cubicBezTo>
                  <a:cubicBezTo>
                    <a:pt x="51" y="105"/>
                    <a:pt x="49" y="135"/>
                    <a:pt x="48" y="143"/>
                  </a:cubicBezTo>
                  <a:cubicBezTo>
                    <a:pt x="48" y="143"/>
                    <a:pt x="48" y="143"/>
                    <a:pt x="48" y="143"/>
                  </a:cubicBezTo>
                  <a:cubicBezTo>
                    <a:pt x="65" y="143"/>
                    <a:pt x="65" y="143"/>
                    <a:pt x="65" y="143"/>
                  </a:cubicBezTo>
                  <a:cubicBezTo>
                    <a:pt x="65" y="147"/>
                    <a:pt x="65" y="147"/>
                    <a:pt x="65" y="147"/>
                  </a:cubicBezTo>
                  <a:cubicBezTo>
                    <a:pt x="44" y="147"/>
                    <a:pt x="44" y="147"/>
                    <a:pt x="44" y="1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72"/>
            <p:cNvSpPr>
              <a:spLocks noEditPoints="1"/>
            </p:cNvSpPr>
            <p:nvPr/>
          </p:nvSpPr>
          <p:spPr bwMode="auto">
            <a:xfrm>
              <a:off x="2551" y="2366"/>
              <a:ext cx="249" cy="540"/>
            </a:xfrm>
            <a:custGeom>
              <a:gdLst>
                <a:gd fmla="*/ 47 w 70" name="T0"/>
                <a:gd fmla="*/ 150 h 152" name="T1"/>
                <a:gd fmla="*/ 47 w 70" name="T2"/>
                <a:gd fmla="*/ 150 h 152" name="T3"/>
                <a:gd fmla="*/ 45 w 70" name="T4"/>
                <a:gd fmla="*/ 152 h 152" name="T5"/>
                <a:gd fmla="*/ 45 w 70" name="T6"/>
                <a:gd fmla="*/ 148 h 152" name="T7"/>
                <a:gd fmla="*/ 45 w 70" name="T8"/>
                <a:gd fmla="*/ 148 h 152" name="T9"/>
                <a:gd fmla="*/ 45 w 70" name="T10"/>
                <a:gd fmla="*/ 148 h 152" name="T11"/>
                <a:gd fmla="*/ 45 w 70" name="T12"/>
                <a:gd fmla="*/ 148 h 152" name="T13"/>
                <a:gd fmla="*/ 45 w 70" name="T14"/>
                <a:gd fmla="*/ 147 h 152" name="T15"/>
                <a:gd fmla="*/ 45 w 70" name="T16"/>
                <a:gd fmla="*/ 146 h 152" name="T17"/>
                <a:gd fmla="*/ 46 w 70" name="T18"/>
                <a:gd fmla="*/ 142 h 152" name="T19"/>
                <a:gd fmla="*/ 47 w 70" name="T20"/>
                <a:gd fmla="*/ 127 h 152" name="T21"/>
                <a:gd fmla="*/ 50 w 70" name="T22"/>
                <a:gd fmla="*/ 94 h 152" name="T23"/>
                <a:gd fmla="*/ 50 w 70" name="T24"/>
                <a:gd fmla="*/ 93 h 152" name="T25"/>
                <a:gd fmla="*/ 50 w 70" name="T26"/>
                <a:gd fmla="*/ 93 h 152" name="T27"/>
                <a:gd fmla="*/ 26 w 70" name="T28"/>
                <a:gd fmla="*/ 44 h 152" name="T29"/>
                <a:gd fmla="*/ 1 w 70" name="T30"/>
                <a:gd fmla="*/ 7 h 152" name="T31"/>
                <a:gd fmla="*/ 7 w 70" name="T32"/>
                <a:gd fmla="*/ 0 h 152" name="T33"/>
                <a:gd fmla="*/ 8 w 70" name="T34"/>
                <a:gd fmla="*/ 2 h 152" name="T35"/>
                <a:gd fmla="*/ 8 w 70" name="T36"/>
                <a:gd fmla="*/ 2 h 152" name="T37"/>
                <a:gd fmla="*/ 8 w 70" name="T38"/>
                <a:gd fmla="*/ 2 h 152" name="T39"/>
                <a:gd fmla="*/ 8 w 70" name="T40"/>
                <a:gd fmla="*/ 2 h 152" name="T41"/>
                <a:gd fmla="*/ 9 w 70" name="T42"/>
                <a:gd fmla="*/ 3 h 152" name="T43"/>
                <a:gd fmla="*/ 10 w 70" name="T44"/>
                <a:gd fmla="*/ 5 h 152" name="T45"/>
                <a:gd fmla="*/ 16 w 70" name="T46"/>
                <a:gd fmla="*/ 13 h 152" name="T47"/>
                <a:gd fmla="*/ 33 w 70" name="T48"/>
                <a:gd fmla="*/ 40 h 152" name="T49"/>
                <a:gd fmla="*/ 58 w 70" name="T50"/>
                <a:gd fmla="*/ 93 h 152" name="T51"/>
                <a:gd fmla="*/ 58 w 70" name="T52"/>
                <a:gd fmla="*/ 94 h 152" name="T53"/>
                <a:gd fmla="*/ 58 w 70" name="T54"/>
                <a:gd fmla="*/ 95 h 152" name="T55"/>
                <a:gd fmla="*/ 53 w 70" name="T56"/>
                <a:gd fmla="*/ 144 h 152" name="T57"/>
                <a:gd fmla="*/ 70 w 70" name="T58"/>
                <a:gd fmla="*/ 144 h 152" name="T59"/>
                <a:gd fmla="*/ 47 w 70" name="T60"/>
                <a:gd fmla="*/ 152 h 152" name="T61"/>
                <a:gd fmla="*/ 52 w 70" name="T62"/>
                <a:gd fmla="*/ 109 h 152" name="T63"/>
                <a:gd fmla="*/ 52 w 70" name="T64"/>
                <a:gd fmla="*/ 109 h 152" name="T65"/>
                <a:gd fmla="*/ 53 w 70" name="T66"/>
                <a:gd fmla="*/ 108 h 152" name="T67"/>
                <a:gd fmla="*/ 52 w 70" name="T68"/>
                <a:gd fmla="*/ 108 h 152" name="T69"/>
                <a:gd fmla="*/ 53 w 70" name="T70"/>
                <a:gd fmla="*/ 108 h 152" name="T71"/>
                <a:gd fmla="*/ 53 w 70" name="T72"/>
                <a:gd fmla="*/ 108 h 152" name="T73"/>
                <a:gd fmla="*/ 53 w 70" name="T74"/>
                <a:gd fmla="*/ 107 h 152" name="T75"/>
                <a:gd fmla="*/ 53 w 70" name="T76"/>
                <a:gd fmla="*/ 107 h 152" name="T77"/>
                <a:gd fmla="*/ 54 w 70" name="T78"/>
                <a:gd fmla="*/ 95 h 152" name="T79"/>
                <a:gd fmla="*/ 54 w 70" name="T80"/>
                <a:gd fmla="*/ 95 h 152" name="T81"/>
                <a:gd fmla="*/ 53 w 70" name="T82"/>
                <a:gd fmla="*/ 107 h 152" name="T83"/>
                <a:gd fmla="*/ 54 w 70" name="T84"/>
                <a:gd fmla="*/ 93 h 152" name="T85"/>
                <a:gd fmla="*/ 54 w 70" name="T86"/>
                <a:gd fmla="*/ 93 h 152" name="T87"/>
                <a:gd fmla="*/ 54 w 70" name="T88"/>
                <a:gd fmla="*/ 93 h 152" name="T89"/>
                <a:gd fmla="*/ 54 w 70" name="T90"/>
                <a:gd fmla="*/ 90 h 152" name="T91"/>
                <a:gd fmla="*/ 54 w 70" name="T92"/>
                <a:gd fmla="*/ 90 h 152" name="T93"/>
                <a:gd fmla="*/ 43 w 70" name="T94"/>
                <a:gd fmla="*/ 65 h 152" name="T95"/>
                <a:gd fmla="*/ 54 w 70" name="T96"/>
                <a:gd fmla="*/ 90 h 152" name="T97"/>
                <a:gd fmla="*/ 43 w 70" name="T98"/>
                <a:gd fmla="*/ 65 h 152" name="T99"/>
                <a:gd fmla="*/ 43 w 70" name="T100"/>
                <a:gd fmla="*/ 65 h 152" name="T101"/>
                <a:gd fmla="*/ 43 w 70" name="T102"/>
                <a:gd fmla="*/ 65 h 152" name="T103"/>
                <a:gd fmla="*/ 43 w 70" name="T104"/>
                <a:gd fmla="*/ 65 h 152" name="T105"/>
                <a:gd fmla="*/ 43 w 70" name="T106"/>
                <a:gd fmla="*/ 64 h 152" name="T107"/>
                <a:gd fmla="*/ 43 w 70" name="T108"/>
                <a:gd fmla="*/ 64 h 152" name="T109"/>
                <a:gd fmla="*/ 35 w 70" name="T110"/>
                <a:gd fmla="*/ 51 h 152" name="T111"/>
                <a:gd fmla="*/ 35 w 70" name="T112"/>
                <a:gd fmla="*/ 51 h 152" name="T113"/>
                <a:gd fmla="*/ 35 w 70" name="T114"/>
                <a:gd fmla="*/ 51 h 152" name="T115"/>
                <a:gd fmla="*/ 30 w 70" name="T116"/>
                <a:gd fmla="*/ 42 h 152" name="T117"/>
                <a:gd fmla="*/ 24 w 70" name="T118"/>
                <a:gd fmla="*/ 34 h 152" name="T119"/>
                <a:gd fmla="*/ 29 w 70" name="T120"/>
                <a:gd fmla="*/ 42 h 15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52" w="70">
                  <a:moveTo>
                    <a:pt x="47" y="152"/>
                  </a:moveTo>
                  <a:cubicBezTo>
                    <a:pt x="47" y="150"/>
                    <a:pt x="47" y="150"/>
                    <a:pt x="47" y="150"/>
                  </a:cubicBezTo>
                  <a:cubicBezTo>
                    <a:pt x="49" y="150"/>
                    <a:pt x="49" y="150"/>
                    <a:pt x="49" y="150"/>
                  </a:cubicBezTo>
                  <a:cubicBezTo>
                    <a:pt x="47" y="150"/>
                    <a:pt x="47" y="150"/>
                    <a:pt x="47" y="150"/>
                  </a:cubicBezTo>
                  <a:cubicBezTo>
                    <a:pt x="47" y="152"/>
                    <a:pt x="47" y="152"/>
                    <a:pt x="47" y="152"/>
                  </a:cubicBezTo>
                  <a:cubicBezTo>
                    <a:pt x="45" y="152"/>
                    <a:pt x="45" y="152"/>
                    <a:pt x="45" y="152"/>
                  </a:cubicBezTo>
                  <a:cubicBezTo>
                    <a:pt x="45" y="150"/>
                    <a:pt x="45" y="150"/>
                    <a:pt x="45" y="150"/>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8"/>
                  </a:cubicBezTo>
                  <a:cubicBezTo>
                    <a:pt x="45" y="148"/>
                    <a:pt x="45" y="148"/>
                    <a:pt x="45" y="147"/>
                  </a:cubicBezTo>
                  <a:cubicBezTo>
                    <a:pt x="45" y="147"/>
                    <a:pt x="45" y="147"/>
                    <a:pt x="45" y="147"/>
                  </a:cubicBezTo>
                  <a:cubicBezTo>
                    <a:pt x="45" y="147"/>
                    <a:pt x="45" y="147"/>
                    <a:pt x="45" y="146"/>
                  </a:cubicBezTo>
                  <a:cubicBezTo>
                    <a:pt x="45" y="146"/>
                    <a:pt x="45" y="146"/>
                    <a:pt x="45" y="146"/>
                  </a:cubicBezTo>
                  <a:cubicBezTo>
                    <a:pt x="45" y="145"/>
                    <a:pt x="45" y="144"/>
                    <a:pt x="46" y="142"/>
                  </a:cubicBezTo>
                  <a:cubicBezTo>
                    <a:pt x="46" y="142"/>
                    <a:pt x="46" y="142"/>
                    <a:pt x="46" y="142"/>
                  </a:cubicBezTo>
                  <a:cubicBezTo>
                    <a:pt x="46" y="138"/>
                    <a:pt x="46" y="133"/>
                    <a:pt x="47" y="127"/>
                  </a:cubicBezTo>
                  <a:cubicBezTo>
                    <a:pt x="47" y="127"/>
                    <a:pt x="47" y="127"/>
                    <a:pt x="47" y="127"/>
                  </a:cubicBezTo>
                  <a:cubicBezTo>
                    <a:pt x="48" y="115"/>
                    <a:pt x="49" y="102"/>
                    <a:pt x="50" y="94"/>
                  </a:cubicBezTo>
                  <a:cubicBezTo>
                    <a:pt x="50" y="94"/>
                    <a:pt x="50" y="94"/>
                    <a:pt x="50" y="94"/>
                  </a:cubicBezTo>
                  <a:cubicBezTo>
                    <a:pt x="50" y="94"/>
                    <a:pt x="50" y="94"/>
                    <a:pt x="50" y="93"/>
                  </a:cubicBezTo>
                  <a:cubicBezTo>
                    <a:pt x="50" y="93"/>
                    <a:pt x="50" y="93"/>
                    <a:pt x="50" y="93"/>
                  </a:cubicBezTo>
                  <a:cubicBezTo>
                    <a:pt x="50" y="93"/>
                    <a:pt x="50" y="93"/>
                    <a:pt x="50" y="93"/>
                  </a:cubicBezTo>
                  <a:cubicBezTo>
                    <a:pt x="50" y="93"/>
                    <a:pt x="50" y="93"/>
                    <a:pt x="50" y="93"/>
                  </a:cubicBezTo>
                  <a:cubicBezTo>
                    <a:pt x="51" y="87"/>
                    <a:pt x="38" y="64"/>
                    <a:pt x="26" y="44"/>
                  </a:cubicBezTo>
                  <a:cubicBezTo>
                    <a:pt x="26" y="44"/>
                    <a:pt x="26" y="44"/>
                    <a:pt x="26" y="44"/>
                  </a:cubicBezTo>
                  <a:cubicBezTo>
                    <a:pt x="14" y="24"/>
                    <a:pt x="1" y="7"/>
                    <a:pt x="1" y="7"/>
                  </a:cubicBezTo>
                  <a:cubicBezTo>
                    <a:pt x="1" y="7"/>
                    <a:pt x="1" y="7"/>
                    <a:pt x="1" y="7"/>
                  </a:cubicBezTo>
                  <a:cubicBezTo>
                    <a:pt x="0" y="5"/>
                    <a:pt x="0" y="5"/>
                    <a:pt x="0" y="5"/>
                  </a:cubicBezTo>
                  <a:cubicBezTo>
                    <a:pt x="7" y="0"/>
                    <a:pt x="7" y="0"/>
                    <a:pt x="7" y="0"/>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8" y="2"/>
                  </a:cubicBezTo>
                  <a:cubicBezTo>
                    <a:pt x="8" y="2"/>
                    <a:pt x="8" y="2"/>
                    <a:pt x="9" y="3"/>
                  </a:cubicBezTo>
                  <a:cubicBezTo>
                    <a:pt x="9" y="3"/>
                    <a:pt x="9" y="3"/>
                    <a:pt x="9" y="3"/>
                  </a:cubicBezTo>
                  <a:cubicBezTo>
                    <a:pt x="9" y="3"/>
                    <a:pt x="9" y="4"/>
                    <a:pt x="10" y="5"/>
                  </a:cubicBezTo>
                  <a:cubicBezTo>
                    <a:pt x="10" y="5"/>
                    <a:pt x="10" y="5"/>
                    <a:pt x="10" y="5"/>
                  </a:cubicBezTo>
                  <a:cubicBezTo>
                    <a:pt x="11" y="7"/>
                    <a:pt x="13" y="10"/>
                    <a:pt x="16" y="13"/>
                  </a:cubicBezTo>
                  <a:cubicBezTo>
                    <a:pt x="16" y="13"/>
                    <a:pt x="16" y="13"/>
                    <a:pt x="16" y="13"/>
                  </a:cubicBezTo>
                  <a:cubicBezTo>
                    <a:pt x="20" y="20"/>
                    <a:pt x="27" y="30"/>
                    <a:pt x="33" y="40"/>
                  </a:cubicBezTo>
                  <a:cubicBezTo>
                    <a:pt x="33" y="40"/>
                    <a:pt x="33" y="40"/>
                    <a:pt x="33" y="40"/>
                  </a:cubicBezTo>
                  <a:cubicBezTo>
                    <a:pt x="45" y="60"/>
                    <a:pt x="58" y="82"/>
                    <a:pt x="58" y="93"/>
                  </a:cubicBezTo>
                  <a:cubicBezTo>
                    <a:pt x="58" y="93"/>
                    <a:pt x="58" y="93"/>
                    <a:pt x="58" y="93"/>
                  </a:cubicBezTo>
                  <a:cubicBezTo>
                    <a:pt x="58" y="93"/>
                    <a:pt x="58" y="94"/>
                    <a:pt x="58" y="94"/>
                  </a:cubicBezTo>
                  <a:cubicBezTo>
                    <a:pt x="58" y="94"/>
                    <a:pt x="58" y="94"/>
                    <a:pt x="58" y="94"/>
                  </a:cubicBezTo>
                  <a:cubicBezTo>
                    <a:pt x="58" y="94"/>
                    <a:pt x="58" y="95"/>
                    <a:pt x="58" y="95"/>
                  </a:cubicBezTo>
                  <a:cubicBezTo>
                    <a:pt x="58" y="95"/>
                    <a:pt x="58" y="95"/>
                    <a:pt x="58" y="95"/>
                  </a:cubicBezTo>
                  <a:cubicBezTo>
                    <a:pt x="56" y="107"/>
                    <a:pt x="54" y="134"/>
                    <a:pt x="53" y="144"/>
                  </a:cubicBezTo>
                  <a:cubicBezTo>
                    <a:pt x="53" y="144"/>
                    <a:pt x="53" y="144"/>
                    <a:pt x="53" y="144"/>
                  </a:cubicBezTo>
                  <a:cubicBezTo>
                    <a:pt x="70" y="144"/>
                    <a:pt x="70" y="144"/>
                    <a:pt x="70" y="144"/>
                  </a:cubicBezTo>
                  <a:cubicBezTo>
                    <a:pt x="70" y="152"/>
                    <a:pt x="70" y="152"/>
                    <a:pt x="70" y="152"/>
                  </a:cubicBezTo>
                  <a:cubicBezTo>
                    <a:pt x="47" y="152"/>
                    <a:pt x="47" y="152"/>
                    <a:pt x="47" y="152"/>
                  </a:cubicBezTo>
                  <a:close/>
                  <a:moveTo>
                    <a:pt x="52" y="109"/>
                  </a:moveTo>
                  <a:cubicBezTo>
                    <a:pt x="52" y="109"/>
                    <a:pt x="52" y="109"/>
                    <a:pt x="52" y="109"/>
                  </a:cubicBezTo>
                  <a:cubicBezTo>
                    <a:pt x="52" y="109"/>
                    <a:pt x="52" y="109"/>
                    <a:pt x="52" y="109"/>
                  </a:cubicBezTo>
                  <a:cubicBezTo>
                    <a:pt x="52" y="109"/>
                    <a:pt x="52" y="109"/>
                    <a:pt x="52" y="109"/>
                  </a:cubicBezTo>
                  <a:close/>
                  <a:moveTo>
                    <a:pt x="52" y="108"/>
                  </a:moveTo>
                  <a:cubicBezTo>
                    <a:pt x="52" y="108"/>
                    <a:pt x="52" y="108"/>
                    <a:pt x="53" y="108"/>
                  </a:cubicBezTo>
                  <a:cubicBezTo>
                    <a:pt x="53" y="108"/>
                    <a:pt x="53" y="108"/>
                    <a:pt x="53" y="108"/>
                  </a:cubicBezTo>
                  <a:cubicBezTo>
                    <a:pt x="52" y="108"/>
                    <a:pt x="52" y="108"/>
                    <a:pt x="52" y="108"/>
                  </a:cubicBezTo>
                  <a:close/>
                  <a:moveTo>
                    <a:pt x="53" y="108"/>
                  </a:moveTo>
                  <a:cubicBezTo>
                    <a:pt x="53" y="108"/>
                    <a:pt x="53" y="108"/>
                    <a:pt x="53" y="108"/>
                  </a:cubicBezTo>
                  <a:cubicBezTo>
                    <a:pt x="53" y="108"/>
                    <a:pt x="53" y="108"/>
                    <a:pt x="53" y="108"/>
                  </a:cubicBezTo>
                  <a:cubicBezTo>
                    <a:pt x="53" y="108"/>
                    <a:pt x="53" y="108"/>
                    <a:pt x="53" y="108"/>
                  </a:cubicBezTo>
                  <a:close/>
                  <a:moveTo>
                    <a:pt x="53" y="107"/>
                  </a:moveTo>
                  <a:cubicBezTo>
                    <a:pt x="53" y="107"/>
                    <a:pt x="53" y="107"/>
                    <a:pt x="53" y="107"/>
                  </a:cubicBezTo>
                  <a:cubicBezTo>
                    <a:pt x="53" y="107"/>
                    <a:pt x="53" y="107"/>
                    <a:pt x="53" y="107"/>
                  </a:cubicBezTo>
                  <a:cubicBezTo>
                    <a:pt x="53" y="107"/>
                    <a:pt x="53" y="107"/>
                    <a:pt x="53" y="107"/>
                  </a:cubicBezTo>
                  <a:close/>
                  <a:moveTo>
                    <a:pt x="53" y="107"/>
                  </a:moveTo>
                  <a:cubicBezTo>
                    <a:pt x="53" y="102"/>
                    <a:pt x="54" y="98"/>
                    <a:pt x="54" y="95"/>
                  </a:cubicBezTo>
                  <a:cubicBezTo>
                    <a:pt x="54" y="95"/>
                    <a:pt x="54" y="95"/>
                    <a:pt x="54" y="95"/>
                  </a:cubicBezTo>
                  <a:cubicBezTo>
                    <a:pt x="54" y="95"/>
                    <a:pt x="54" y="95"/>
                    <a:pt x="54" y="95"/>
                  </a:cubicBezTo>
                  <a:cubicBezTo>
                    <a:pt x="54" y="95"/>
                    <a:pt x="54" y="95"/>
                    <a:pt x="54" y="95"/>
                  </a:cubicBezTo>
                  <a:cubicBezTo>
                    <a:pt x="54" y="98"/>
                    <a:pt x="53" y="102"/>
                    <a:pt x="53" y="107"/>
                  </a:cubicBezTo>
                  <a:close/>
                  <a:moveTo>
                    <a:pt x="54" y="93"/>
                  </a:moveTo>
                  <a:cubicBezTo>
                    <a:pt x="54" y="93"/>
                    <a:pt x="54" y="93"/>
                    <a:pt x="54" y="93"/>
                  </a:cubicBezTo>
                  <a:cubicBezTo>
                    <a:pt x="54" y="93"/>
                    <a:pt x="54" y="93"/>
                    <a:pt x="54" y="93"/>
                  </a:cubicBezTo>
                  <a:cubicBezTo>
                    <a:pt x="54" y="93"/>
                    <a:pt x="54" y="93"/>
                    <a:pt x="54" y="93"/>
                  </a:cubicBezTo>
                  <a:cubicBezTo>
                    <a:pt x="54" y="93"/>
                    <a:pt x="54" y="93"/>
                    <a:pt x="54" y="93"/>
                  </a:cubicBezTo>
                  <a:cubicBezTo>
                    <a:pt x="54" y="93"/>
                    <a:pt x="54" y="93"/>
                    <a:pt x="54" y="93"/>
                  </a:cubicBezTo>
                  <a:close/>
                  <a:moveTo>
                    <a:pt x="54" y="90"/>
                  </a:moveTo>
                  <a:cubicBezTo>
                    <a:pt x="54" y="90"/>
                    <a:pt x="54" y="90"/>
                    <a:pt x="54" y="90"/>
                  </a:cubicBezTo>
                  <a:cubicBezTo>
                    <a:pt x="54" y="90"/>
                    <a:pt x="54" y="90"/>
                    <a:pt x="54" y="90"/>
                  </a:cubicBezTo>
                  <a:cubicBezTo>
                    <a:pt x="54" y="90"/>
                    <a:pt x="54" y="90"/>
                    <a:pt x="54" y="90"/>
                  </a:cubicBezTo>
                  <a:close/>
                  <a:moveTo>
                    <a:pt x="54" y="90"/>
                  </a:moveTo>
                  <a:cubicBezTo>
                    <a:pt x="53" y="84"/>
                    <a:pt x="48" y="75"/>
                    <a:pt x="43" y="65"/>
                  </a:cubicBezTo>
                  <a:cubicBezTo>
                    <a:pt x="43" y="65"/>
                    <a:pt x="43" y="65"/>
                    <a:pt x="43" y="65"/>
                  </a:cubicBezTo>
                  <a:cubicBezTo>
                    <a:pt x="48" y="75"/>
                    <a:pt x="53" y="84"/>
                    <a:pt x="54" y="90"/>
                  </a:cubicBezTo>
                  <a:close/>
                  <a:moveTo>
                    <a:pt x="43" y="65"/>
                  </a:moveTo>
                  <a:cubicBezTo>
                    <a:pt x="43" y="65"/>
                    <a:pt x="43" y="65"/>
                    <a:pt x="43" y="65"/>
                  </a:cubicBezTo>
                  <a:cubicBezTo>
                    <a:pt x="43" y="65"/>
                    <a:pt x="43" y="65"/>
                    <a:pt x="43" y="65"/>
                  </a:cubicBezTo>
                  <a:cubicBezTo>
                    <a:pt x="43" y="65"/>
                    <a:pt x="43" y="65"/>
                    <a:pt x="43" y="65"/>
                  </a:cubicBezTo>
                  <a:close/>
                  <a:moveTo>
                    <a:pt x="43" y="65"/>
                  </a:moveTo>
                  <a:cubicBezTo>
                    <a:pt x="43" y="65"/>
                    <a:pt x="43" y="65"/>
                    <a:pt x="43" y="65"/>
                  </a:cubicBezTo>
                  <a:cubicBezTo>
                    <a:pt x="43" y="65"/>
                    <a:pt x="43" y="65"/>
                    <a:pt x="43" y="65"/>
                  </a:cubicBezTo>
                  <a:cubicBezTo>
                    <a:pt x="43" y="65"/>
                    <a:pt x="43" y="65"/>
                    <a:pt x="43" y="65"/>
                  </a:cubicBezTo>
                  <a:close/>
                  <a:moveTo>
                    <a:pt x="43" y="64"/>
                  </a:moveTo>
                  <a:cubicBezTo>
                    <a:pt x="43" y="64"/>
                    <a:pt x="43" y="64"/>
                    <a:pt x="43" y="64"/>
                  </a:cubicBezTo>
                  <a:cubicBezTo>
                    <a:pt x="43" y="64"/>
                    <a:pt x="43" y="64"/>
                    <a:pt x="43" y="64"/>
                  </a:cubicBezTo>
                  <a:cubicBezTo>
                    <a:pt x="43" y="64"/>
                    <a:pt x="43" y="64"/>
                    <a:pt x="43" y="64"/>
                  </a:cubicBezTo>
                  <a:close/>
                  <a:moveTo>
                    <a:pt x="35" y="51"/>
                  </a:moveTo>
                  <a:cubicBezTo>
                    <a:pt x="35" y="51"/>
                    <a:pt x="35" y="51"/>
                    <a:pt x="35" y="51"/>
                  </a:cubicBezTo>
                  <a:cubicBezTo>
                    <a:pt x="35" y="51"/>
                    <a:pt x="35" y="51"/>
                    <a:pt x="35" y="51"/>
                  </a:cubicBezTo>
                  <a:cubicBezTo>
                    <a:pt x="35" y="51"/>
                    <a:pt x="35" y="51"/>
                    <a:pt x="35" y="51"/>
                  </a:cubicBezTo>
                  <a:close/>
                  <a:moveTo>
                    <a:pt x="29" y="42"/>
                  </a:moveTo>
                  <a:cubicBezTo>
                    <a:pt x="31" y="45"/>
                    <a:pt x="33" y="48"/>
                    <a:pt x="35" y="51"/>
                  </a:cubicBezTo>
                  <a:cubicBezTo>
                    <a:pt x="35" y="51"/>
                    <a:pt x="35" y="51"/>
                    <a:pt x="35" y="51"/>
                  </a:cubicBezTo>
                  <a:cubicBezTo>
                    <a:pt x="33" y="48"/>
                    <a:pt x="31" y="45"/>
                    <a:pt x="30" y="42"/>
                  </a:cubicBezTo>
                  <a:cubicBezTo>
                    <a:pt x="30" y="42"/>
                    <a:pt x="30" y="42"/>
                    <a:pt x="30" y="42"/>
                  </a:cubicBezTo>
                  <a:cubicBezTo>
                    <a:pt x="28" y="39"/>
                    <a:pt x="26" y="37"/>
                    <a:pt x="24" y="34"/>
                  </a:cubicBezTo>
                  <a:cubicBezTo>
                    <a:pt x="24" y="34"/>
                    <a:pt x="24" y="34"/>
                    <a:pt x="24" y="34"/>
                  </a:cubicBezTo>
                  <a:cubicBezTo>
                    <a:pt x="26" y="37"/>
                    <a:pt x="28" y="39"/>
                    <a:pt x="29"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57" name="组合 256"/>
          <p:cNvGrpSpPr/>
          <p:nvPr/>
        </p:nvGrpSpPr>
        <p:grpSpPr>
          <a:xfrm>
            <a:off x="6564930" y="1940518"/>
            <a:ext cx="1080859" cy="2221559"/>
            <a:chOff x="5368925" y="2532063"/>
            <a:chExt cx="947738" cy="2081213"/>
          </a:xfrm>
          <a:solidFill>
            <a:srgbClr val="76AADB"/>
          </a:solidFill>
        </p:grpSpPr>
        <p:sp>
          <p:nvSpPr>
            <p:cNvPr id="79" name="Freeform 77"/>
            <p:cNvSpPr>
              <a:spLocks noEditPoints="1"/>
            </p:cNvSpPr>
            <p:nvPr/>
          </p:nvSpPr>
          <p:spPr bwMode="auto">
            <a:xfrm>
              <a:off x="5570538" y="2673351"/>
              <a:ext cx="539750" cy="654050"/>
            </a:xfrm>
            <a:custGeom>
              <a:gdLst>
                <a:gd fmla="*/ 0 w 102" name="T0"/>
                <a:gd fmla="*/ 62 h 124" name="T1"/>
                <a:gd fmla="*/ 51 w 102" name="T2"/>
                <a:gd fmla="*/ 0 h 124" name="T3"/>
                <a:gd fmla="*/ 51 w 102" name="T4"/>
                <a:gd fmla="*/ 0 h 124" name="T5"/>
                <a:gd fmla="*/ 102 w 102" name="T6"/>
                <a:gd fmla="*/ 62 h 124" name="T7"/>
                <a:gd fmla="*/ 102 w 102" name="T8"/>
                <a:gd fmla="*/ 62 h 124" name="T9"/>
                <a:gd fmla="*/ 51 w 102" name="T10"/>
                <a:gd fmla="*/ 124 h 124" name="T11"/>
                <a:gd fmla="*/ 51 w 102" name="T12"/>
                <a:gd fmla="*/ 124 h 124" name="T13"/>
                <a:gd fmla="*/ 0 w 102" name="T14"/>
                <a:gd fmla="*/ 62 h 124" name="T15"/>
                <a:gd fmla="*/ 3 w 102" name="T16"/>
                <a:gd fmla="*/ 62 h 124" name="T17"/>
                <a:gd fmla="*/ 51 w 102" name="T18"/>
                <a:gd fmla="*/ 121 h 124" name="T19"/>
                <a:gd fmla="*/ 51 w 102" name="T20"/>
                <a:gd fmla="*/ 121 h 124" name="T21"/>
                <a:gd fmla="*/ 99 w 102" name="T22"/>
                <a:gd fmla="*/ 62 h 124" name="T23"/>
                <a:gd fmla="*/ 99 w 102" name="T24"/>
                <a:gd fmla="*/ 62 h 124" name="T25"/>
                <a:gd fmla="*/ 51 w 102" name="T26"/>
                <a:gd fmla="*/ 3 h 124" name="T27"/>
                <a:gd fmla="*/ 51 w 102" name="T28"/>
                <a:gd fmla="*/ 3 h 124" name="T29"/>
                <a:gd fmla="*/ 3 w 102" name="T30"/>
                <a:gd fmla="*/ 62 h 1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4" w="102">
                  <a:moveTo>
                    <a:pt x="0" y="62"/>
                  </a:moveTo>
                  <a:cubicBezTo>
                    <a:pt x="0" y="28"/>
                    <a:pt x="22" y="0"/>
                    <a:pt x="51" y="0"/>
                  </a:cubicBezTo>
                  <a:cubicBezTo>
                    <a:pt x="51" y="0"/>
                    <a:pt x="51" y="0"/>
                    <a:pt x="51" y="0"/>
                  </a:cubicBezTo>
                  <a:cubicBezTo>
                    <a:pt x="80" y="0"/>
                    <a:pt x="102" y="28"/>
                    <a:pt x="102" y="62"/>
                  </a:cubicBezTo>
                  <a:cubicBezTo>
                    <a:pt x="102" y="62"/>
                    <a:pt x="102" y="62"/>
                    <a:pt x="102" y="62"/>
                  </a:cubicBezTo>
                  <a:cubicBezTo>
                    <a:pt x="102" y="96"/>
                    <a:pt x="80" y="124"/>
                    <a:pt x="51" y="124"/>
                  </a:cubicBezTo>
                  <a:cubicBezTo>
                    <a:pt x="51" y="124"/>
                    <a:pt x="51" y="124"/>
                    <a:pt x="51" y="124"/>
                  </a:cubicBezTo>
                  <a:cubicBezTo>
                    <a:pt x="22" y="124"/>
                    <a:pt x="0" y="96"/>
                    <a:pt x="0" y="62"/>
                  </a:cubicBezTo>
                  <a:close/>
                  <a:moveTo>
                    <a:pt x="3" y="62"/>
                  </a:moveTo>
                  <a:cubicBezTo>
                    <a:pt x="3" y="95"/>
                    <a:pt x="25" y="121"/>
                    <a:pt x="51" y="121"/>
                  </a:cubicBezTo>
                  <a:cubicBezTo>
                    <a:pt x="51" y="121"/>
                    <a:pt x="51" y="121"/>
                    <a:pt x="51" y="121"/>
                  </a:cubicBezTo>
                  <a:cubicBezTo>
                    <a:pt x="77" y="121"/>
                    <a:pt x="99" y="95"/>
                    <a:pt x="99" y="62"/>
                  </a:cubicBezTo>
                  <a:cubicBezTo>
                    <a:pt x="99" y="62"/>
                    <a:pt x="99" y="62"/>
                    <a:pt x="99" y="62"/>
                  </a:cubicBezTo>
                  <a:cubicBezTo>
                    <a:pt x="99" y="29"/>
                    <a:pt x="77" y="3"/>
                    <a:pt x="51" y="3"/>
                  </a:cubicBezTo>
                  <a:cubicBezTo>
                    <a:pt x="51" y="3"/>
                    <a:pt x="51" y="3"/>
                    <a:pt x="51" y="3"/>
                  </a:cubicBezTo>
                  <a:cubicBezTo>
                    <a:pt x="25" y="3"/>
                    <a:pt x="3" y="29"/>
                    <a:pt x="3"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0" name="Freeform 78"/>
            <p:cNvSpPr>
              <a:spLocks noEditPoints="1"/>
            </p:cNvSpPr>
            <p:nvPr/>
          </p:nvSpPr>
          <p:spPr bwMode="auto">
            <a:xfrm>
              <a:off x="5559425" y="2663826"/>
              <a:ext cx="561975" cy="674688"/>
            </a:xfrm>
            <a:custGeom>
              <a:gdLst>
                <a:gd fmla="*/ 0 w 106" name="T0"/>
                <a:gd fmla="*/ 64 h 128" name="T1"/>
                <a:gd fmla="*/ 2 w 106" name="T2"/>
                <a:gd fmla="*/ 64 h 128" name="T3"/>
                <a:gd fmla="*/ 0 w 106" name="T4"/>
                <a:gd fmla="*/ 64 h 128" name="T5"/>
                <a:gd fmla="*/ 53 w 106" name="T6"/>
                <a:gd fmla="*/ 0 h 128" name="T7"/>
                <a:gd fmla="*/ 53 w 106" name="T8"/>
                <a:gd fmla="*/ 0 h 128" name="T9"/>
                <a:gd fmla="*/ 106 w 106" name="T10"/>
                <a:gd fmla="*/ 64 h 128" name="T11"/>
                <a:gd fmla="*/ 106 w 106" name="T12"/>
                <a:gd fmla="*/ 64 h 128" name="T13"/>
                <a:gd fmla="*/ 53 w 106" name="T14"/>
                <a:gd fmla="*/ 128 h 128" name="T15"/>
                <a:gd fmla="*/ 53 w 106" name="T16"/>
                <a:gd fmla="*/ 128 h 128" name="T17"/>
                <a:gd fmla="*/ 0 w 106" name="T18"/>
                <a:gd fmla="*/ 64 h 128" name="T19"/>
                <a:gd fmla="*/ 53 w 106" name="T20"/>
                <a:gd fmla="*/ 121 h 128" name="T21"/>
                <a:gd fmla="*/ 99 w 106" name="T22"/>
                <a:gd fmla="*/ 64 h 128" name="T23"/>
                <a:gd fmla="*/ 99 w 106" name="T24"/>
                <a:gd fmla="*/ 64 h 128" name="T25"/>
                <a:gd fmla="*/ 53 w 106" name="T26"/>
                <a:gd fmla="*/ 7 h 128" name="T27"/>
                <a:gd fmla="*/ 53 w 106" name="T28"/>
                <a:gd fmla="*/ 7 h 128" name="T29"/>
                <a:gd fmla="*/ 7 w 106" name="T30"/>
                <a:gd fmla="*/ 64 h 128" name="T31"/>
                <a:gd fmla="*/ 7 w 106" name="T32"/>
                <a:gd fmla="*/ 64 h 128" name="T33"/>
                <a:gd fmla="*/ 53 w 106" name="T34"/>
                <a:gd fmla="*/ 121 h 128" name="T35"/>
                <a:gd fmla="*/ 5 w 106" name="T36"/>
                <a:gd fmla="*/ 64 h 128" name="T37"/>
                <a:gd fmla="*/ 4 w 106" name="T38"/>
                <a:gd fmla="*/ 64 h 128" name="T39"/>
                <a:gd fmla="*/ 4 w 106" name="T40"/>
                <a:gd fmla="*/ 64 h 128" name="T41"/>
                <a:gd fmla="*/ 4 w 106" name="T42"/>
                <a:gd fmla="*/ 64 h 128" name="T43"/>
                <a:gd fmla="*/ 4 w 106" name="T44"/>
                <a:gd fmla="*/ 64 h 128" name="T45"/>
                <a:gd fmla="*/ 4 w 106" name="T46"/>
                <a:gd fmla="*/ 64 h 128" name="T47"/>
                <a:gd fmla="*/ 5 w 106" name="T48"/>
                <a:gd fmla="*/ 64 h 1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8" w="105">
                  <a:moveTo>
                    <a:pt x="0" y="64"/>
                  </a:moveTo>
                  <a:cubicBezTo>
                    <a:pt x="2" y="64"/>
                    <a:pt x="2" y="64"/>
                    <a:pt x="2" y="64"/>
                  </a:cubicBezTo>
                  <a:cubicBezTo>
                    <a:pt x="0" y="64"/>
                    <a:pt x="0" y="64"/>
                    <a:pt x="0" y="64"/>
                  </a:cubicBezTo>
                  <a:cubicBezTo>
                    <a:pt x="0" y="29"/>
                    <a:pt x="23" y="0"/>
                    <a:pt x="53" y="0"/>
                  </a:cubicBezTo>
                  <a:cubicBezTo>
                    <a:pt x="53" y="0"/>
                    <a:pt x="53" y="0"/>
                    <a:pt x="53" y="0"/>
                  </a:cubicBezTo>
                  <a:cubicBezTo>
                    <a:pt x="83" y="0"/>
                    <a:pt x="106" y="29"/>
                    <a:pt x="106" y="64"/>
                  </a:cubicBezTo>
                  <a:cubicBezTo>
                    <a:pt x="106" y="64"/>
                    <a:pt x="106" y="64"/>
                    <a:pt x="106" y="64"/>
                  </a:cubicBezTo>
                  <a:cubicBezTo>
                    <a:pt x="106" y="99"/>
                    <a:pt x="83" y="128"/>
                    <a:pt x="53" y="128"/>
                  </a:cubicBezTo>
                  <a:cubicBezTo>
                    <a:pt x="53" y="128"/>
                    <a:pt x="53" y="128"/>
                    <a:pt x="53" y="128"/>
                  </a:cubicBezTo>
                  <a:cubicBezTo>
                    <a:pt x="23" y="128"/>
                    <a:pt x="0" y="99"/>
                    <a:pt x="0" y="64"/>
                  </a:cubicBezTo>
                  <a:close/>
                  <a:moveTo>
                    <a:pt x="53" y="121"/>
                  </a:moveTo>
                  <a:cubicBezTo>
                    <a:pt x="78" y="121"/>
                    <a:pt x="99" y="96"/>
                    <a:pt x="99" y="64"/>
                  </a:cubicBezTo>
                  <a:cubicBezTo>
                    <a:pt x="99" y="64"/>
                    <a:pt x="99" y="64"/>
                    <a:pt x="99" y="64"/>
                  </a:cubicBezTo>
                  <a:cubicBezTo>
                    <a:pt x="99" y="32"/>
                    <a:pt x="78" y="7"/>
                    <a:pt x="53" y="7"/>
                  </a:cubicBezTo>
                  <a:cubicBezTo>
                    <a:pt x="53" y="7"/>
                    <a:pt x="53" y="7"/>
                    <a:pt x="53" y="7"/>
                  </a:cubicBezTo>
                  <a:cubicBezTo>
                    <a:pt x="28" y="7"/>
                    <a:pt x="7" y="32"/>
                    <a:pt x="7" y="64"/>
                  </a:cubicBezTo>
                  <a:cubicBezTo>
                    <a:pt x="7" y="64"/>
                    <a:pt x="7" y="64"/>
                    <a:pt x="7" y="64"/>
                  </a:cubicBezTo>
                  <a:cubicBezTo>
                    <a:pt x="7" y="96"/>
                    <a:pt x="28" y="121"/>
                    <a:pt x="53" y="121"/>
                  </a:cubicBezTo>
                  <a:close/>
                  <a:moveTo>
                    <a:pt x="5" y="64"/>
                  </a:moveTo>
                  <a:cubicBezTo>
                    <a:pt x="4" y="64"/>
                    <a:pt x="4" y="64"/>
                    <a:pt x="4" y="64"/>
                  </a:cubicBezTo>
                  <a:cubicBezTo>
                    <a:pt x="4" y="64"/>
                    <a:pt x="4" y="64"/>
                    <a:pt x="4" y="64"/>
                  </a:cubicBezTo>
                  <a:cubicBezTo>
                    <a:pt x="4" y="64"/>
                    <a:pt x="4" y="64"/>
                    <a:pt x="4" y="64"/>
                  </a:cubicBezTo>
                  <a:cubicBezTo>
                    <a:pt x="4" y="64"/>
                    <a:pt x="4" y="64"/>
                    <a:pt x="4" y="64"/>
                  </a:cubicBezTo>
                  <a:cubicBezTo>
                    <a:pt x="4" y="64"/>
                    <a:pt x="4" y="64"/>
                    <a:pt x="4" y="64"/>
                  </a:cubicBezTo>
                  <a:cubicBezTo>
                    <a:pt x="5" y="64"/>
                    <a:pt x="5" y="64"/>
                    <a:pt x="5"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1" name="Freeform 79"/>
            <p:cNvSpPr/>
            <p:nvPr/>
          </p:nvSpPr>
          <p:spPr bwMode="auto">
            <a:xfrm>
              <a:off x="5788025" y="2852738"/>
              <a:ext cx="41275" cy="15875"/>
            </a:xfrm>
            <a:custGeom>
              <a:gdLst>
                <a:gd fmla="*/ 2 w 8" name="T0"/>
                <a:gd fmla="*/ 3 h 3" name="T1"/>
                <a:gd fmla="*/ 0 w 8" name="T2"/>
                <a:gd fmla="*/ 2 h 3" name="T3"/>
                <a:gd fmla="*/ 0 w 8" name="T4"/>
                <a:gd fmla="*/ 2 h 3" name="T5"/>
                <a:gd fmla="*/ 2 w 8" name="T6"/>
                <a:gd fmla="*/ 0 h 3" name="T7"/>
                <a:gd fmla="*/ 2 w 8" name="T8"/>
                <a:gd fmla="*/ 0 h 3" name="T9"/>
                <a:gd fmla="*/ 7 w 8" name="T10"/>
                <a:gd fmla="*/ 0 h 3" name="T11"/>
                <a:gd fmla="*/ 8 w 8" name="T12"/>
                <a:gd fmla="*/ 2 h 3" name="T13"/>
                <a:gd fmla="*/ 8 w 8" name="T14"/>
                <a:gd fmla="*/ 2 h 3" name="T15"/>
                <a:gd fmla="*/ 7 w 8" name="T16"/>
                <a:gd fmla="*/ 3 h 3" name="T17"/>
                <a:gd fmla="*/ 7 w 8" name="T18"/>
                <a:gd fmla="*/ 3 h 3" name="T19"/>
                <a:gd fmla="*/ 2 w 8"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8">
                  <a:moveTo>
                    <a:pt x="2" y="3"/>
                  </a:moveTo>
                  <a:cubicBezTo>
                    <a:pt x="1" y="3"/>
                    <a:pt x="0" y="3"/>
                    <a:pt x="0" y="2"/>
                  </a:cubicBezTo>
                  <a:cubicBezTo>
                    <a:pt x="0" y="2"/>
                    <a:pt x="0" y="2"/>
                    <a:pt x="0" y="2"/>
                  </a:cubicBezTo>
                  <a:cubicBezTo>
                    <a:pt x="0" y="1"/>
                    <a:pt x="1" y="0"/>
                    <a:pt x="2" y="0"/>
                  </a:cubicBezTo>
                  <a:cubicBezTo>
                    <a:pt x="2" y="0"/>
                    <a:pt x="2" y="0"/>
                    <a:pt x="2" y="0"/>
                  </a:cubicBezTo>
                  <a:cubicBezTo>
                    <a:pt x="7" y="0"/>
                    <a:pt x="7" y="0"/>
                    <a:pt x="7" y="0"/>
                  </a:cubicBezTo>
                  <a:cubicBezTo>
                    <a:pt x="8" y="0"/>
                    <a:pt x="8" y="1"/>
                    <a:pt x="8" y="2"/>
                  </a:cubicBezTo>
                  <a:cubicBezTo>
                    <a:pt x="8" y="2"/>
                    <a:pt x="8" y="2"/>
                    <a:pt x="8" y="2"/>
                  </a:cubicBezTo>
                  <a:cubicBezTo>
                    <a:pt x="8" y="3"/>
                    <a:pt x="8" y="3"/>
                    <a:pt x="7" y="3"/>
                  </a:cubicBezTo>
                  <a:cubicBezTo>
                    <a:pt x="7" y="3"/>
                    <a:pt x="7" y="3"/>
                    <a:pt x="7" y="3"/>
                  </a:cubicBezTo>
                  <a:cubicBezTo>
                    <a:pt x="2" y="3"/>
                    <a:pt x="2"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2" name="Freeform 80"/>
            <p:cNvSpPr/>
            <p:nvPr/>
          </p:nvSpPr>
          <p:spPr bwMode="auto">
            <a:xfrm>
              <a:off x="5776913" y="2843213"/>
              <a:ext cx="63500" cy="36513"/>
            </a:xfrm>
            <a:custGeom>
              <a:gdLst>
                <a:gd fmla="*/ 4 w 12" name="T0"/>
                <a:gd fmla="*/ 7 h 7" name="T1"/>
                <a:gd fmla="*/ 4 w 12" name="T2"/>
                <a:gd fmla="*/ 5 h 7" name="T3"/>
                <a:gd fmla="*/ 4 w 12" name="T4"/>
                <a:gd fmla="*/ 4 h 7" name="T5"/>
                <a:gd fmla="*/ 4 w 12" name="T6"/>
                <a:gd fmla="*/ 4 h 7" name="T7"/>
                <a:gd fmla="*/ 4 w 12" name="T8"/>
                <a:gd fmla="*/ 3 h 7" name="T9"/>
                <a:gd fmla="*/ 4 w 12" name="T10"/>
                <a:gd fmla="*/ 5 h 7" name="T11"/>
                <a:gd fmla="*/ 4 w 12" name="T12"/>
                <a:gd fmla="*/ 7 h 7" name="T13"/>
                <a:gd fmla="*/ 0 w 12" name="T14"/>
                <a:gd fmla="*/ 4 h 7" name="T15"/>
                <a:gd fmla="*/ 0 w 12" name="T16"/>
                <a:gd fmla="*/ 4 h 7" name="T17"/>
                <a:gd fmla="*/ 4 w 12" name="T18"/>
                <a:gd fmla="*/ 0 h 7" name="T19"/>
                <a:gd fmla="*/ 4 w 12" name="T20"/>
                <a:gd fmla="*/ 0 h 7" name="T21"/>
                <a:gd fmla="*/ 9 w 12" name="T22"/>
                <a:gd fmla="*/ 0 h 7" name="T23"/>
                <a:gd fmla="*/ 12 w 12" name="T24"/>
                <a:gd fmla="*/ 4 h 7" name="T25"/>
                <a:gd fmla="*/ 12 w 12" name="T26"/>
                <a:gd fmla="*/ 4 h 7" name="T27"/>
                <a:gd fmla="*/ 9 w 12" name="T28"/>
                <a:gd fmla="*/ 7 h 7" name="T29"/>
                <a:gd fmla="*/ 9 w 12" name="T30"/>
                <a:gd fmla="*/ 7 h 7" name="T31"/>
                <a:gd fmla="*/ 4 w 12" name="T32"/>
                <a:gd fmla="*/ 7 h 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7" w="12">
                  <a:moveTo>
                    <a:pt x="4" y="7"/>
                  </a:moveTo>
                  <a:cubicBezTo>
                    <a:pt x="4" y="5"/>
                    <a:pt x="4" y="5"/>
                    <a:pt x="4" y="5"/>
                  </a:cubicBezTo>
                  <a:cubicBezTo>
                    <a:pt x="4" y="4"/>
                    <a:pt x="4" y="4"/>
                    <a:pt x="4" y="4"/>
                  </a:cubicBezTo>
                  <a:cubicBezTo>
                    <a:pt x="4" y="4"/>
                    <a:pt x="4" y="4"/>
                    <a:pt x="4" y="4"/>
                  </a:cubicBezTo>
                  <a:cubicBezTo>
                    <a:pt x="4" y="3"/>
                    <a:pt x="4" y="3"/>
                    <a:pt x="4" y="3"/>
                  </a:cubicBezTo>
                  <a:cubicBezTo>
                    <a:pt x="4" y="5"/>
                    <a:pt x="4" y="5"/>
                    <a:pt x="4" y="5"/>
                  </a:cubicBezTo>
                  <a:cubicBezTo>
                    <a:pt x="4" y="7"/>
                    <a:pt x="4" y="7"/>
                    <a:pt x="4" y="7"/>
                  </a:cubicBezTo>
                  <a:cubicBezTo>
                    <a:pt x="2" y="7"/>
                    <a:pt x="0" y="6"/>
                    <a:pt x="0" y="4"/>
                  </a:cubicBezTo>
                  <a:cubicBezTo>
                    <a:pt x="0" y="4"/>
                    <a:pt x="0" y="4"/>
                    <a:pt x="0" y="4"/>
                  </a:cubicBezTo>
                  <a:cubicBezTo>
                    <a:pt x="0" y="2"/>
                    <a:pt x="2" y="0"/>
                    <a:pt x="4" y="0"/>
                  </a:cubicBezTo>
                  <a:cubicBezTo>
                    <a:pt x="4" y="0"/>
                    <a:pt x="4" y="0"/>
                    <a:pt x="4" y="0"/>
                  </a:cubicBezTo>
                  <a:cubicBezTo>
                    <a:pt x="9" y="0"/>
                    <a:pt x="9" y="0"/>
                    <a:pt x="9" y="0"/>
                  </a:cubicBezTo>
                  <a:cubicBezTo>
                    <a:pt x="11" y="0"/>
                    <a:pt x="12" y="2"/>
                    <a:pt x="12" y="4"/>
                  </a:cubicBezTo>
                  <a:cubicBezTo>
                    <a:pt x="12" y="4"/>
                    <a:pt x="12" y="4"/>
                    <a:pt x="12" y="4"/>
                  </a:cubicBezTo>
                  <a:cubicBezTo>
                    <a:pt x="12" y="6"/>
                    <a:pt x="11" y="7"/>
                    <a:pt x="9" y="7"/>
                  </a:cubicBezTo>
                  <a:cubicBezTo>
                    <a:pt x="9" y="7"/>
                    <a:pt x="9" y="7"/>
                    <a:pt x="9" y="7"/>
                  </a:cubicBezTo>
                  <a:cubicBezTo>
                    <a:pt x="4" y="7"/>
                    <a:pt x="4" y="7"/>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3" name="Freeform 81"/>
            <p:cNvSpPr/>
            <p:nvPr/>
          </p:nvSpPr>
          <p:spPr bwMode="auto">
            <a:xfrm>
              <a:off x="5978525" y="2832101"/>
              <a:ext cx="36513" cy="15875"/>
            </a:xfrm>
            <a:custGeom>
              <a:gdLst>
                <a:gd fmla="*/ 1 w 7" name="T0"/>
                <a:gd fmla="*/ 3 h 3" name="T1"/>
                <a:gd fmla="*/ 0 w 7" name="T2"/>
                <a:gd fmla="*/ 1 h 3" name="T3"/>
                <a:gd fmla="*/ 0 w 7" name="T4"/>
                <a:gd fmla="*/ 1 h 3" name="T5"/>
                <a:gd fmla="*/ 1 w 7" name="T6"/>
                <a:gd fmla="*/ 0 h 3" name="T7"/>
                <a:gd fmla="*/ 1 w 7" name="T8"/>
                <a:gd fmla="*/ 0 h 3" name="T9"/>
                <a:gd fmla="*/ 5 w 7" name="T10"/>
                <a:gd fmla="*/ 0 h 3" name="T11"/>
                <a:gd fmla="*/ 7 w 7" name="T12"/>
                <a:gd fmla="*/ 1 h 3" name="T13"/>
                <a:gd fmla="*/ 7 w 7" name="T14"/>
                <a:gd fmla="*/ 1 h 3" name="T15"/>
                <a:gd fmla="*/ 5 w 7" name="T16"/>
                <a:gd fmla="*/ 3 h 3" name="T17"/>
                <a:gd fmla="*/ 5 w 7" name="T18"/>
                <a:gd fmla="*/ 3 h 3" name="T19"/>
                <a:gd fmla="*/ 1 w 7" name="T20"/>
                <a:gd fmla="*/ 3 h 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 w="7">
                  <a:moveTo>
                    <a:pt x="1" y="3"/>
                  </a:moveTo>
                  <a:cubicBezTo>
                    <a:pt x="1" y="3"/>
                    <a:pt x="0" y="2"/>
                    <a:pt x="0" y="1"/>
                  </a:cubicBezTo>
                  <a:cubicBezTo>
                    <a:pt x="0" y="1"/>
                    <a:pt x="0" y="1"/>
                    <a:pt x="0" y="1"/>
                  </a:cubicBezTo>
                  <a:cubicBezTo>
                    <a:pt x="0" y="0"/>
                    <a:pt x="1" y="0"/>
                    <a:pt x="1" y="0"/>
                  </a:cubicBezTo>
                  <a:cubicBezTo>
                    <a:pt x="1" y="0"/>
                    <a:pt x="1" y="0"/>
                    <a:pt x="1" y="0"/>
                  </a:cubicBezTo>
                  <a:cubicBezTo>
                    <a:pt x="5" y="0"/>
                    <a:pt x="5" y="0"/>
                    <a:pt x="5" y="0"/>
                  </a:cubicBezTo>
                  <a:cubicBezTo>
                    <a:pt x="6" y="0"/>
                    <a:pt x="7" y="0"/>
                    <a:pt x="7" y="1"/>
                  </a:cubicBezTo>
                  <a:cubicBezTo>
                    <a:pt x="7" y="1"/>
                    <a:pt x="7" y="1"/>
                    <a:pt x="7" y="1"/>
                  </a:cubicBezTo>
                  <a:cubicBezTo>
                    <a:pt x="7" y="2"/>
                    <a:pt x="6" y="3"/>
                    <a:pt x="5" y="3"/>
                  </a:cubicBezTo>
                  <a:cubicBezTo>
                    <a:pt x="5" y="3"/>
                    <a:pt x="5" y="3"/>
                    <a:pt x="5" y="3"/>
                  </a:cubicBezTo>
                  <a:cubicBezTo>
                    <a:pt x="1" y="3"/>
                    <a:pt x="1" y="3"/>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4" name="Freeform 82"/>
            <p:cNvSpPr>
              <a:spLocks noEditPoints="1"/>
            </p:cNvSpPr>
            <p:nvPr/>
          </p:nvSpPr>
          <p:spPr bwMode="auto">
            <a:xfrm>
              <a:off x="5967413" y="2820988"/>
              <a:ext cx="58738" cy="38100"/>
            </a:xfrm>
            <a:custGeom>
              <a:gdLst>
                <a:gd fmla="*/ 3 w 11" name="T0"/>
                <a:gd fmla="*/ 7 h 7" name="T1"/>
                <a:gd fmla="*/ 3 w 11" name="T2"/>
                <a:gd fmla="*/ 5 h 7" name="T3"/>
                <a:gd fmla="*/ 3 w 11" name="T4"/>
                <a:gd fmla="*/ 4 h 7" name="T5"/>
                <a:gd fmla="*/ 3 w 11" name="T6"/>
                <a:gd fmla="*/ 5 h 7" name="T7"/>
                <a:gd fmla="*/ 3 w 11" name="T8"/>
                <a:gd fmla="*/ 7 h 7" name="T9"/>
                <a:gd fmla="*/ 0 w 11" name="T10"/>
                <a:gd fmla="*/ 3 h 7" name="T11"/>
                <a:gd fmla="*/ 0 w 11" name="T12"/>
                <a:gd fmla="*/ 3 h 7" name="T13"/>
                <a:gd fmla="*/ 3 w 11" name="T14"/>
                <a:gd fmla="*/ 0 h 7" name="T15"/>
                <a:gd fmla="*/ 3 w 11" name="T16"/>
                <a:gd fmla="*/ 0 h 7" name="T17"/>
                <a:gd fmla="*/ 7 w 11" name="T18"/>
                <a:gd fmla="*/ 0 h 7" name="T19"/>
                <a:gd fmla="*/ 11 w 11" name="T20"/>
                <a:gd fmla="*/ 3 h 7" name="T21"/>
                <a:gd fmla="*/ 11 w 11" name="T22"/>
                <a:gd fmla="*/ 3 h 7" name="T23"/>
                <a:gd fmla="*/ 7 w 11" name="T24"/>
                <a:gd fmla="*/ 7 h 7" name="T25"/>
                <a:gd fmla="*/ 7 w 11" name="T26"/>
                <a:gd fmla="*/ 7 h 7" name="T27"/>
                <a:gd fmla="*/ 3 w 11" name="T28"/>
                <a:gd fmla="*/ 7 h 7" name="T29"/>
                <a:gd fmla="*/ 3 w 11" name="T30"/>
                <a:gd fmla="*/ 3 h 7" name="T31"/>
                <a:gd fmla="*/ 3 w 11" name="T32"/>
                <a:gd fmla="*/ 3 h 7" name="T33"/>
                <a:gd fmla="*/ 3 w 11" name="T34"/>
                <a:gd fmla="*/ 3 h 7"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7" w="11">
                  <a:moveTo>
                    <a:pt x="3" y="7"/>
                  </a:moveTo>
                  <a:cubicBezTo>
                    <a:pt x="3" y="5"/>
                    <a:pt x="3" y="5"/>
                    <a:pt x="3" y="5"/>
                  </a:cubicBezTo>
                  <a:cubicBezTo>
                    <a:pt x="3" y="4"/>
                    <a:pt x="3" y="4"/>
                    <a:pt x="3" y="4"/>
                  </a:cubicBezTo>
                  <a:cubicBezTo>
                    <a:pt x="3" y="5"/>
                    <a:pt x="3" y="5"/>
                    <a:pt x="3" y="5"/>
                  </a:cubicBezTo>
                  <a:cubicBezTo>
                    <a:pt x="3" y="7"/>
                    <a:pt x="3" y="7"/>
                    <a:pt x="3" y="7"/>
                  </a:cubicBezTo>
                  <a:cubicBezTo>
                    <a:pt x="1" y="7"/>
                    <a:pt x="0" y="5"/>
                    <a:pt x="0" y="3"/>
                  </a:cubicBezTo>
                  <a:cubicBezTo>
                    <a:pt x="0" y="3"/>
                    <a:pt x="0" y="3"/>
                    <a:pt x="0" y="3"/>
                  </a:cubicBezTo>
                  <a:cubicBezTo>
                    <a:pt x="0" y="1"/>
                    <a:pt x="1" y="0"/>
                    <a:pt x="3" y="0"/>
                  </a:cubicBezTo>
                  <a:cubicBezTo>
                    <a:pt x="3" y="0"/>
                    <a:pt x="3" y="0"/>
                    <a:pt x="3" y="0"/>
                  </a:cubicBezTo>
                  <a:cubicBezTo>
                    <a:pt x="7" y="0"/>
                    <a:pt x="7" y="0"/>
                    <a:pt x="7" y="0"/>
                  </a:cubicBezTo>
                  <a:cubicBezTo>
                    <a:pt x="9" y="0"/>
                    <a:pt x="11" y="1"/>
                    <a:pt x="11" y="3"/>
                  </a:cubicBezTo>
                  <a:cubicBezTo>
                    <a:pt x="11" y="3"/>
                    <a:pt x="11" y="3"/>
                    <a:pt x="11" y="3"/>
                  </a:cubicBezTo>
                  <a:cubicBezTo>
                    <a:pt x="11" y="5"/>
                    <a:pt x="9" y="7"/>
                    <a:pt x="7" y="7"/>
                  </a:cubicBezTo>
                  <a:cubicBezTo>
                    <a:pt x="7" y="7"/>
                    <a:pt x="7" y="7"/>
                    <a:pt x="7" y="7"/>
                  </a:cubicBezTo>
                  <a:cubicBezTo>
                    <a:pt x="3" y="7"/>
                    <a:pt x="3" y="7"/>
                    <a:pt x="3" y="7"/>
                  </a:cubicBezTo>
                  <a:close/>
                  <a:moveTo>
                    <a:pt x="3" y="3"/>
                  </a:moveTo>
                  <a:cubicBezTo>
                    <a:pt x="3" y="3"/>
                    <a:pt x="3" y="3"/>
                    <a:pt x="3" y="3"/>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5" name="Freeform 83"/>
            <p:cNvSpPr/>
            <p:nvPr/>
          </p:nvSpPr>
          <p:spPr bwMode="auto">
            <a:xfrm>
              <a:off x="5813425" y="2584451"/>
              <a:ext cx="127000" cy="100013"/>
            </a:xfrm>
            <a:custGeom>
              <a:gdLst>
                <a:gd fmla="*/ 1 w 24" name="T0"/>
                <a:gd fmla="*/ 18 h 19" name="T1"/>
                <a:gd fmla="*/ 1 w 24" name="T2"/>
                <a:gd fmla="*/ 16 h 19" name="T3"/>
                <a:gd fmla="*/ 1 w 24" name="T4"/>
                <a:gd fmla="*/ 16 h 19" name="T5"/>
                <a:gd fmla="*/ 22 w 24" name="T6"/>
                <a:gd fmla="*/ 1 h 19" name="T7"/>
                <a:gd fmla="*/ 24 w 24" name="T8"/>
                <a:gd fmla="*/ 1 h 19" name="T9"/>
                <a:gd fmla="*/ 24 w 24" name="T10"/>
                <a:gd fmla="*/ 1 h 19" name="T11"/>
                <a:gd fmla="*/ 23 w 24" name="T12"/>
                <a:gd fmla="*/ 3 h 19" name="T13"/>
                <a:gd fmla="*/ 23 w 24" name="T14"/>
                <a:gd fmla="*/ 3 h 19" name="T15"/>
                <a:gd fmla="*/ 3 w 24" name="T16"/>
                <a:gd fmla="*/ 18 h 19" name="T17"/>
                <a:gd fmla="*/ 2 w 24" name="T18"/>
                <a:gd fmla="*/ 19 h 19" name="T19"/>
                <a:gd fmla="*/ 2 w 24" name="T20"/>
                <a:gd fmla="*/ 19 h 19" name="T21"/>
                <a:gd fmla="*/ 1 w 24" name="T22"/>
                <a:gd fmla="*/ 18 h 1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9" w="24">
                  <a:moveTo>
                    <a:pt x="1" y="18"/>
                  </a:moveTo>
                  <a:cubicBezTo>
                    <a:pt x="0" y="17"/>
                    <a:pt x="0" y="16"/>
                    <a:pt x="1" y="16"/>
                  </a:cubicBezTo>
                  <a:cubicBezTo>
                    <a:pt x="1" y="16"/>
                    <a:pt x="1" y="16"/>
                    <a:pt x="1" y="16"/>
                  </a:cubicBezTo>
                  <a:cubicBezTo>
                    <a:pt x="22" y="1"/>
                    <a:pt x="22" y="1"/>
                    <a:pt x="22" y="1"/>
                  </a:cubicBezTo>
                  <a:cubicBezTo>
                    <a:pt x="22" y="0"/>
                    <a:pt x="23" y="1"/>
                    <a:pt x="24" y="1"/>
                  </a:cubicBezTo>
                  <a:cubicBezTo>
                    <a:pt x="24" y="1"/>
                    <a:pt x="24" y="1"/>
                    <a:pt x="24" y="1"/>
                  </a:cubicBezTo>
                  <a:cubicBezTo>
                    <a:pt x="24" y="2"/>
                    <a:pt x="24" y="3"/>
                    <a:pt x="23" y="3"/>
                  </a:cubicBezTo>
                  <a:cubicBezTo>
                    <a:pt x="23" y="3"/>
                    <a:pt x="23" y="3"/>
                    <a:pt x="23" y="3"/>
                  </a:cubicBezTo>
                  <a:cubicBezTo>
                    <a:pt x="3" y="18"/>
                    <a:pt x="3" y="18"/>
                    <a:pt x="3" y="18"/>
                  </a:cubicBezTo>
                  <a:cubicBezTo>
                    <a:pt x="2" y="19"/>
                    <a:pt x="2" y="19"/>
                    <a:pt x="2" y="19"/>
                  </a:cubicBezTo>
                  <a:cubicBezTo>
                    <a:pt x="2" y="19"/>
                    <a:pt x="2" y="19"/>
                    <a:pt x="2" y="19"/>
                  </a:cubicBezTo>
                  <a:cubicBezTo>
                    <a:pt x="1" y="19"/>
                    <a:pt x="1" y="18"/>
                    <a:pt x="1"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6" name="Freeform 84"/>
            <p:cNvSpPr>
              <a:spLocks noEditPoints="1"/>
            </p:cNvSpPr>
            <p:nvPr/>
          </p:nvSpPr>
          <p:spPr bwMode="auto">
            <a:xfrm>
              <a:off x="5803900" y="2579688"/>
              <a:ext cx="147638" cy="115888"/>
            </a:xfrm>
            <a:custGeom>
              <a:gdLst>
                <a:gd fmla="*/ 4 w 28" name="T0"/>
                <a:gd fmla="*/ 22 h 22" name="T1"/>
                <a:gd fmla="*/ 1 w 28" name="T2"/>
                <a:gd fmla="*/ 20 h 22" name="T3"/>
                <a:gd fmla="*/ 1 w 28" name="T4"/>
                <a:gd fmla="*/ 20 h 22" name="T5"/>
                <a:gd fmla="*/ 3 w 28" name="T6"/>
                <a:gd fmla="*/ 19 h 22" name="T7"/>
                <a:gd fmla="*/ 4 w 28" name="T8"/>
                <a:gd fmla="*/ 18 h 22" name="T9"/>
                <a:gd fmla="*/ 3 w 28" name="T10"/>
                <a:gd fmla="*/ 19 h 22" name="T11"/>
                <a:gd fmla="*/ 1 w 28" name="T12"/>
                <a:gd fmla="*/ 20 h 22" name="T13"/>
                <a:gd fmla="*/ 0 w 28" name="T14"/>
                <a:gd fmla="*/ 18 h 22" name="T15"/>
                <a:gd fmla="*/ 0 w 28" name="T16"/>
                <a:gd fmla="*/ 18 h 22" name="T17"/>
                <a:gd fmla="*/ 2 w 28" name="T18"/>
                <a:gd fmla="*/ 15 h 22" name="T19"/>
                <a:gd fmla="*/ 2 w 28" name="T20"/>
                <a:gd fmla="*/ 15 h 22" name="T21"/>
                <a:gd fmla="*/ 23 w 28" name="T22"/>
                <a:gd fmla="*/ 0 h 22" name="T23"/>
                <a:gd fmla="*/ 25 w 28" name="T24"/>
                <a:gd fmla="*/ 0 h 22" name="T25"/>
                <a:gd fmla="*/ 25 w 28" name="T26"/>
                <a:gd fmla="*/ 0 h 22" name="T27"/>
                <a:gd fmla="*/ 27 w 28" name="T28"/>
                <a:gd fmla="*/ 1 h 22" name="T29"/>
                <a:gd fmla="*/ 27 w 28" name="T30"/>
                <a:gd fmla="*/ 1 h 22" name="T31"/>
                <a:gd fmla="*/ 28 w 28" name="T32"/>
                <a:gd fmla="*/ 3 h 22" name="T33"/>
                <a:gd fmla="*/ 28 w 28" name="T34"/>
                <a:gd fmla="*/ 3 h 22" name="T35"/>
                <a:gd fmla="*/ 27 w 28" name="T36"/>
                <a:gd fmla="*/ 6 h 22" name="T37"/>
                <a:gd fmla="*/ 27 w 28" name="T38"/>
                <a:gd fmla="*/ 6 h 22" name="T39"/>
                <a:gd fmla="*/ 6 w 28" name="T40"/>
                <a:gd fmla="*/ 21 h 22" name="T41"/>
                <a:gd fmla="*/ 4 w 28" name="T42"/>
                <a:gd fmla="*/ 22 h 22" name="T43"/>
                <a:gd fmla="*/ 4 w 28" name="T44"/>
                <a:gd fmla="*/ 22 h 22" name="T45"/>
                <a:gd fmla="*/ 4 w 28" name="T46"/>
                <a:gd fmla="*/ 22 h 22" name="T47"/>
                <a:gd fmla="*/ 4 w 28" name="T48"/>
                <a:gd fmla="*/ 18 h 22" name="T49"/>
                <a:gd fmla="*/ 4 w 28" name="T50"/>
                <a:gd fmla="*/ 18 h 22" name="T51"/>
                <a:gd fmla="*/ 4 w 28" name="T52"/>
                <a:gd fmla="*/ 18 h 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2" w="28">
                  <a:moveTo>
                    <a:pt x="4" y="22"/>
                  </a:moveTo>
                  <a:cubicBezTo>
                    <a:pt x="3" y="22"/>
                    <a:pt x="2" y="21"/>
                    <a:pt x="1" y="20"/>
                  </a:cubicBezTo>
                  <a:cubicBezTo>
                    <a:pt x="1" y="20"/>
                    <a:pt x="1" y="20"/>
                    <a:pt x="1" y="20"/>
                  </a:cubicBezTo>
                  <a:cubicBezTo>
                    <a:pt x="3" y="19"/>
                    <a:pt x="3" y="19"/>
                    <a:pt x="3" y="19"/>
                  </a:cubicBezTo>
                  <a:cubicBezTo>
                    <a:pt x="4" y="18"/>
                    <a:pt x="4" y="18"/>
                    <a:pt x="4" y="18"/>
                  </a:cubicBezTo>
                  <a:cubicBezTo>
                    <a:pt x="3" y="19"/>
                    <a:pt x="3" y="19"/>
                    <a:pt x="3" y="19"/>
                  </a:cubicBezTo>
                  <a:cubicBezTo>
                    <a:pt x="1" y="20"/>
                    <a:pt x="1" y="20"/>
                    <a:pt x="1" y="20"/>
                  </a:cubicBezTo>
                  <a:cubicBezTo>
                    <a:pt x="0" y="20"/>
                    <a:pt x="0" y="19"/>
                    <a:pt x="0" y="18"/>
                  </a:cubicBezTo>
                  <a:cubicBezTo>
                    <a:pt x="0" y="18"/>
                    <a:pt x="0" y="18"/>
                    <a:pt x="0" y="18"/>
                  </a:cubicBezTo>
                  <a:cubicBezTo>
                    <a:pt x="0" y="17"/>
                    <a:pt x="1" y="16"/>
                    <a:pt x="2" y="15"/>
                  </a:cubicBezTo>
                  <a:cubicBezTo>
                    <a:pt x="2" y="15"/>
                    <a:pt x="2" y="15"/>
                    <a:pt x="2" y="15"/>
                  </a:cubicBezTo>
                  <a:cubicBezTo>
                    <a:pt x="23" y="0"/>
                    <a:pt x="23" y="0"/>
                    <a:pt x="23" y="0"/>
                  </a:cubicBezTo>
                  <a:cubicBezTo>
                    <a:pt x="23" y="0"/>
                    <a:pt x="24" y="0"/>
                    <a:pt x="25" y="0"/>
                  </a:cubicBezTo>
                  <a:cubicBezTo>
                    <a:pt x="25" y="0"/>
                    <a:pt x="25" y="0"/>
                    <a:pt x="25" y="0"/>
                  </a:cubicBezTo>
                  <a:cubicBezTo>
                    <a:pt x="26" y="0"/>
                    <a:pt x="27" y="0"/>
                    <a:pt x="27" y="1"/>
                  </a:cubicBezTo>
                  <a:cubicBezTo>
                    <a:pt x="27" y="1"/>
                    <a:pt x="27" y="1"/>
                    <a:pt x="27" y="1"/>
                  </a:cubicBezTo>
                  <a:cubicBezTo>
                    <a:pt x="28" y="2"/>
                    <a:pt x="28" y="3"/>
                    <a:pt x="28" y="3"/>
                  </a:cubicBezTo>
                  <a:cubicBezTo>
                    <a:pt x="28" y="3"/>
                    <a:pt x="28" y="3"/>
                    <a:pt x="28" y="3"/>
                  </a:cubicBezTo>
                  <a:cubicBezTo>
                    <a:pt x="28" y="4"/>
                    <a:pt x="28" y="5"/>
                    <a:pt x="27" y="6"/>
                  </a:cubicBezTo>
                  <a:cubicBezTo>
                    <a:pt x="27" y="6"/>
                    <a:pt x="27" y="6"/>
                    <a:pt x="27" y="6"/>
                  </a:cubicBezTo>
                  <a:cubicBezTo>
                    <a:pt x="6" y="21"/>
                    <a:pt x="6" y="21"/>
                    <a:pt x="6" y="21"/>
                  </a:cubicBezTo>
                  <a:cubicBezTo>
                    <a:pt x="5" y="21"/>
                    <a:pt x="5" y="22"/>
                    <a:pt x="4" y="22"/>
                  </a:cubicBezTo>
                  <a:cubicBezTo>
                    <a:pt x="4" y="22"/>
                    <a:pt x="4" y="22"/>
                    <a:pt x="4" y="22"/>
                  </a:cubicBezTo>
                  <a:cubicBezTo>
                    <a:pt x="4" y="22"/>
                    <a:pt x="4" y="22"/>
                    <a:pt x="4" y="22"/>
                  </a:cubicBezTo>
                  <a:close/>
                  <a:moveTo>
                    <a:pt x="4" y="18"/>
                  </a:moveTo>
                  <a:cubicBezTo>
                    <a:pt x="4" y="18"/>
                    <a:pt x="4" y="18"/>
                    <a:pt x="4" y="18"/>
                  </a:cubicBezTo>
                  <a:cubicBezTo>
                    <a:pt x="4" y="18"/>
                    <a:pt x="4" y="18"/>
                    <a:pt x="4"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7" name="Freeform 85"/>
            <p:cNvSpPr/>
            <p:nvPr/>
          </p:nvSpPr>
          <p:spPr bwMode="auto">
            <a:xfrm>
              <a:off x="5845175" y="2616201"/>
              <a:ext cx="95250" cy="68263"/>
            </a:xfrm>
            <a:custGeom>
              <a:gdLst>
                <a:gd fmla="*/ 0 w 18" name="T0"/>
                <a:gd fmla="*/ 12 h 13" name="T1"/>
                <a:gd fmla="*/ 1 w 18" name="T2"/>
                <a:gd fmla="*/ 10 h 13" name="T3"/>
                <a:gd fmla="*/ 1 w 18" name="T4"/>
                <a:gd fmla="*/ 10 h 13" name="T5"/>
                <a:gd fmla="*/ 16 w 18" name="T6"/>
                <a:gd fmla="*/ 1 h 13" name="T7"/>
                <a:gd fmla="*/ 18 w 18" name="T8"/>
                <a:gd fmla="*/ 1 h 13" name="T9"/>
                <a:gd fmla="*/ 18 w 18" name="T10"/>
                <a:gd fmla="*/ 1 h 13" name="T11"/>
                <a:gd fmla="*/ 17 w 18" name="T12"/>
                <a:gd fmla="*/ 3 h 13" name="T13"/>
                <a:gd fmla="*/ 17 w 18" name="T14"/>
                <a:gd fmla="*/ 3 h 13" name="T15"/>
                <a:gd fmla="*/ 2 w 18" name="T16"/>
                <a:gd fmla="*/ 12 h 13" name="T17"/>
                <a:gd fmla="*/ 2 w 18" name="T18"/>
                <a:gd fmla="*/ 13 h 13" name="T19"/>
                <a:gd fmla="*/ 2 w 18" name="T20"/>
                <a:gd fmla="*/ 13 h 13" name="T21"/>
                <a:gd fmla="*/ 0 w 18" name="T22"/>
                <a:gd fmla="*/ 12 h 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3" w="18">
                  <a:moveTo>
                    <a:pt x="0" y="12"/>
                  </a:moveTo>
                  <a:cubicBezTo>
                    <a:pt x="0" y="11"/>
                    <a:pt x="0" y="10"/>
                    <a:pt x="1" y="10"/>
                  </a:cubicBezTo>
                  <a:cubicBezTo>
                    <a:pt x="1" y="10"/>
                    <a:pt x="1" y="10"/>
                    <a:pt x="1" y="10"/>
                  </a:cubicBezTo>
                  <a:cubicBezTo>
                    <a:pt x="16" y="1"/>
                    <a:pt x="16" y="1"/>
                    <a:pt x="16" y="1"/>
                  </a:cubicBezTo>
                  <a:cubicBezTo>
                    <a:pt x="17" y="0"/>
                    <a:pt x="17" y="1"/>
                    <a:pt x="18" y="1"/>
                  </a:cubicBezTo>
                  <a:cubicBezTo>
                    <a:pt x="18" y="1"/>
                    <a:pt x="18" y="1"/>
                    <a:pt x="18" y="1"/>
                  </a:cubicBezTo>
                  <a:cubicBezTo>
                    <a:pt x="18" y="2"/>
                    <a:pt x="18" y="3"/>
                    <a:pt x="17" y="3"/>
                  </a:cubicBezTo>
                  <a:cubicBezTo>
                    <a:pt x="17" y="3"/>
                    <a:pt x="17" y="3"/>
                    <a:pt x="17" y="3"/>
                  </a:cubicBezTo>
                  <a:cubicBezTo>
                    <a:pt x="2" y="12"/>
                    <a:pt x="2" y="12"/>
                    <a:pt x="2" y="12"/>
                  </a:cubicBezTo>
                  <a:cubicBezTo>
                    <a:pt x="2" y="13"/>
                    <a:pt x="2" y="13"/>
                    <a:pt x="2" y="13"/>
                  </a:cubicBezTo>
                  <a:cubicBezTo>
                    <a:pt x="2" y="13"/>
                    <a:pt x="2" y="13"/>
                    <a:pt x="2" y="13"/>
                  </a:cubicBezTo>
                  <a:cubicBezTo>
                    <a:pt x="1" y="13"/>
                    <a:pt x="1" y="12"/>
                    <a:pt x="0"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8" name="Freeform 86"/>
            <p:cNvSpPr/>
            <p:nvPr/>
          </p:nvSpPr>
          <p:spPr bwMode="auto">
            <a:xfrm>
              <a:off x="5835650" y="2611438"/>
              <a:ext cx="115888" cy="84138"/>
            </a:xfrm>
            <a:custGeom>
              <a:gdLst>
                <a:gd fmla="*/ 4 w 22" name="T0"/>
                <a:gd fmla="*/ 16 h 16" name="T1"/>
                <a:gd fmla="*/ 1 w 22" name="T2"/>
                <a:gd fmla="*/ 14 h 16" name="T3"/>
                <a:gd fmla="*/ 1 w 22" name="T4"/>
                <a:gd fmla="*/ 14 h 16" name="T5"/>
                <a:gd fmla="*/ 2 w 22" name="T6"/>
                <a:gd fmla="*/ 13 h 16" name="T7"/>
                <a:gd fmla="*/ 1 w 22" name="T8"/>
                <a:gd fmla="*/ 14 h 16" name="T9"/>
                <a:gd fmla="*/ 0 w 22" name="T10"/>
                <a:gd fmla="*/ 12 h 16" name="T11"/>
                <a:gd fmla="*/ 0 w 22" name="T12"/>
                <a:gd fmla="*/ 12 h 16" name="T13"/>
                <a:gd fmla="*/ 2 w 22" name="T14"/>
                <a:gd fmla="*/ 9 h 16" name="T15"/>
                <a:gd fmla="*/ 2 w 22" name="T16"/>
                <a:gd fmla="*/ 9 h 16" name="T17"/>
                <a:gd fmla="*/ 17 w 22" name="T18"/>
                <a:gd fmla="*/ 0 h 16" name="T19"/>
                <a:gd fmla="*/ 19 w 22" name="T20"/>
                <a:gd fmla="*/ 0 h 16" name="T21"/>
                <a:gd fmla="*/ 19 w 22" name="T22"/>
                <a:gd fmla="*/ 0 h 16" name="T23"/>
                <a:gd fmla="*/ 22 w 22" name="T24"/>
                <a:gd fmla="*/ 1 h 16" name="T25"/>
                <a:gd fmla="*/ 22 w 22" name="T26"/>
                <a:gd fmla="*/ 1 h 16" name="T27"/>
                <a:gd fmla="*/ 22 w 22" name="T28"/>
                <a:gd fmla="*/ 3 h 16" name="T29"/>
                <a:gd fmla="*/ 22 w 22" name="T30"/>
                <a:gd fmla="*/ 3 h 16" name="T31"/>
                <a:gd fmla="*/ 20 w 22" name="T32"/>
                <a:gd fmla="*/ 6 h 16" name="T33"/>
                <a:gd fmla="*/ 20 w 22" name="T34"/>
                <a:gd fmla="*/ 6 h 16" name="T35"/>
                <a:gd fmla="*/ 6 w 22" name="T36"/>
                <a:gd fmla="*/ 15 h 16" name="T37"/>
                <a:gd fmla="*/ 4 w 22" name="T38"/>
                <a:gd fmla="*/ 16 h 16" name="T39"/>
                <a:gd fmla="*/ 4 w 22" name="T40"/>
                <a:gd fmla="*/ 16 h 16" name="T41"/>
                <a:gd fmla="*/ 4 w 22" name="T42"/>
                <a:gd fmla="*/ 16 h 1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6" w="22">
                  <a:moveTo>
                    <a:pt x="4" y="16"/>
                  </a:moveTo>
                  <a:cubicBezTo>
                    <a:pt x="3" y="16"/>
                    <a:pt x="1" y="15"/>
                    <a:pt x="1" y="14"/>
                  </a:cubicBezTo>
                  <a:cubicBezTo>
                    <a:pt x="1" y="14"/>
                    <a:pt x="1" y="14"/>
                    <a:pt x="1" y="14"/>
                  </a:cubicBezTo>
                  <a:cubicBezTo>
                    <a:pt x="2" y="13"/>
                    <a:pt x="2" y="13"/>
                    <a:pt x="2" y="13"/>
                  </a:cubicBezTo>
                  <a:cubicBezTo>
                    <a:pt x="1" y="14"/>
                    <a:pt x="1" y="14"/>
                    <a:pt x="1" y="14"/>
                  </a:cubicBezTo>
                  <a:cubicBezTo>
                    <a:pt x="0" y="13"/>
                    <a:pt x="0" y="13"/>
                    <a:pt x="0" y="12"/>
                  </a:cubicBezTo>
                  <a:cubicBezTo>
                    <a:pt x="0" y="12"/>
                    <a:pt x="0" y="12"/>
                    <a:pt x="0" y="12"/>
                  </a:cubicBezTo>
                  <a:cubicBezTo>
                    <a:pt x="0" y="11"/>
                    <a:pt x="1" y="10"/>
                    <a:pt x="2" y="9"/>
                  </a:cubicBezTo>
                  <a:cubicBezTo>
                    <a:pt x="2" y="9"/>
                    <a:pt x="2" y="9"/>
                    <a:pt x="2" y="9"/>
                  </a:cubicBezTo>
                  <a:cubicBezTo>
                    <a:pt x="17" y="0"/>
                    <a:pt x="17" y="0"/>
                    <a:pt x="17" y="0"/>
                  </a:cubicBezTo>
                  <a:cubicBezTo>
                    <a:pt x="17" y="0"/>
                    <a:pt x="18" y="0"/>
                    <a:pt x="19" y="0"/>
                  </a:cubicBezTo>
                  <a:cubicBezTo>
                    <a:pt x="19" y="0"/>
                    <a:pt x="19" y="0"/>
                    <a:pt x="19" y="0"/>
                  </a:cubicBezTo>
                  <a:cubicBezTo>
                    <a:pt x="20" y="0"/>
                    <a:pt x="21" y="0"/>
                    <a:pt x="22" y="1"/>
                  </a:cubicBezTo>
                  <a:cubicBezTo>
                    <a:pt x="22" y="1"/>
                    <a:pt x="22" y="1"/>
                    <a:pt x="22" y="1"/>
                  </a:cubicBezTo>
                  <a:cubicBezTo>
                    <a:pt x="22" y="2"/>
                    <a:pt x="22" y="2"/>
                    <a:pt x="22" y="3"/>
                  </a:cubicBezTo>
                  <a:cubicBezTo>
                    <a:pt x="22" y="3"/>
                    <a:pt x="22" y="3"/>
                    <a:pt x="22" y="3"/>
                  </a:cubicBezTo>
                  <a:cubicBezTo>
                    <a:pt x="22" y="4"/>
                    <a:pt x="21" y="5"/>
                    <a:pt x="20" y="6"/>
                  </a:cubicBezTo>
                  <a:cubicBezTo>
                    <a:pt x="20" y="6"/>
                    <a:pt x="20" y="6"/>
                    <a:pt x="20" y="6"/>
                  </a:cubicBezTo>
                  <a:cubicBezTo>
                    <a:pt x="6" y="15"/>
                    <a:pt x="6" y="15"/>
                    <a:pt x="6" y="15"/>
                  </a:cubicBezTo>
                  <a:cubicBezTo>
                    <a:pt x="5" y="15"/>
                    <a:pt x="4" y="16"/>
                    <a:pt x="4" y="16"/>
                  </a:cubicBezTo>
                  <a:cubicBezTo>
                    <a:pt x="4" y="16"/>
                    <a:pt x="4" y="16"/>
                    <a:pt x="4" y="16"/>
                  </a:cubicBezTo>
                  <a:cubicBezTo>
                    <a:pt x="4" y="16"/>
                    <a:pt x="4" y="16"/>
                    <a:pt x="4"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9" name="Freeform 87"/>
            <p:cNvSpPr/>
            <p:nvPr/>
          </p:nvSpPr>
          <p:spPr bwMode="auto">
            <a:xfrm>
              <a:off x="5883275" y="2643188"/>
              <a:ext cx="73025" cy="41275"/>
            </a:xfrm>
            <a:custGeom>
              <a:gdLst>
                <a:gd fmla="*/ 1 w 14" name="T0"/>
                <a:gd fmla="*/ 7 h 8" name="T1"/>
                <a:gd fmla="*/ 2 w 14" name="T2"/>
                <a:gd fmla="*/ 5 h 8" name="T3"/>
                <a:gd fmla="*/ 2 w 14" name="T4"/>
                <a:gd fmla="*/ 5 h 8" name="T5"/>
                <a:gd fmla="*/ 12 w 14" name="T6"/>
                <a:gd fmla="*/ 0 h 8" name="T7"/>
                <a:gd fmla="*/ 14 w 14" name="T8"/>
                <a:gd fmla="*/ 1 h 8" name="T9"/>
                <a:gd fmla="*/ 14 w 14" name="T10"/>
                <a:gd fmla="*/ 1 h 8" name="T11"/>
                <a:gd fmla="*/ 13 w 14" name="T12"/>
                <a:gd fmla="*/ 3 h 8" name="T13"/>
                <a:gd fmla="*/ 13 w 14" name="T14"/>
                <a:gd fmla="*/ 3 h 8" name="T15"/>
                <a:gd fmla="*/ 3 w 14" name="T16"/>
                <a:gd fmla="*/ 8 h 8" name="T17"/>
                <a:gd fmla="*/ 2 w 14" name="T18"/>
                <a:gd fmla="*/ 8 h 8" name="T19"/>
                <a:gd fmla="*/ 2 w 14" name="T20"/>
                <a:gd fmla="*/ 8 h 8" name="T21"/>
                <a:gd fmla="*/ 1 w 14" name="T22"/>
                <a:gd fmla="*/ 7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14">
                  <a:moveTo>
                    <a:pt x="1" y="7"/>
                  </a:moveTo>
                  <a:cubicBezTo>
                    <a:pt x="0" y="6"/>
                    <a:pt x="1" y="5"/>
                    <a:pt x="2" y="5"/>
                  </a:cubicBezTo>
                  <a:cubicBezTo>
                    <a:pt x="2" y="5"/>
                    <a:pt x="2" y="5"/>
                    <a:pt x="2" y="5"/>
                  </a:cubicBezTo>
                  <a:cubicBezTo>
                    <a:pt x="12" y="0"/>
                    <a:pt x="12" y="0"/>
                    <a:pt x="12" y="0"/>
                  </a:cubicBezTo>
                  <a:cubicBezTo>
                    <a:pt x="12" y="0"/>
                    <a:pt x="13" y="0"/>
                    <a:pt x="14" y="1"/>
                  </a:cubicBezTo>
                  <a:cubicBezTo>
                    <a:pt x="14" y="1"/>
                    <a:pt x="14" y="1"/>
                    <a:pt x="14" y="1"/>
                  </a:cubicBezTo>
                  <a:cubicBezTo>
                    <a:pt x="14" y="2"/>
                    <a:pt x="14" y="3"/>
                    <a:pt x="13" y="3"/>
                  </a:cubicBezTo>
                  <a:cubicBezTo>
                    <a:pt x="13" y="3"/>
                    <a:pt x="13" y="3"/>
                    <a:pt x="13" y="3"/>
                  </a:cubicBezTo>
                  <a:cubicBezTo>
                    <a:pt x="3" y="8"/>
                    <a:pt x="3" y="8"/>
                    <a:pt x="3" y="8"/>
                  </a:cubicBezTo>
                  <a:cubicBezTo>
                    <a:pt x="3" y="8"/>
                    <a:pt x="2" y="8"/>
                    <a:pt x="2" y="8"/>
                  </a:cubicBezTo>
                  <a:cubicBezTo>
                    <a:pt x="2" y="8"/>
                    <a:pt x="2" y="8"/>
                    <a:pt x="2" y="8"/>
                  </a:cubicBezTo>
                  <a:cubicBezTo>
                    <a:pt x="2" y="8"/>
                    <a:pt x="1" y="7"/>
                    <a:pt x="1"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0" name="Freeform 88"/>
            <p:cNvSpPr/>
            <p:nvPr/>
          </p:nvSpPr>
          <p:spPr bwMode="auto">
            <a:xfrm>
              <a:off x="5876925" y="2632076"/>
              <a:ext cx="90488" cy="63500"/>
            </a:xfrm>
            <a:custGeom>
              <a:gdLst>
                <a:gd fmla="*/ 0 w 17" name="T0"/>
                <a:gd fmla="*/ 10 h 12" name="T1"/>
                <a:gd fmla="*/ 2 w 17" name="T2"/>
                <a:gd fmla="*/ 9 h 12" name="T3"/>
                <a:gd fmla="*/ 0 w 17" name="T4"/>
                <a:gd fmla="*/ 10 h 12" name="T5"/>
                <a:gd fmla="*/ 0 w 17" name="T6"/>
                <a:gd fmla="*/ 8 h 12" name="T7"/>
                <a:gd fmla="*/ 0 w 17" name="T8"/>
                <a:gd fmla="*/ 8 h 12" name="T9"/>
                <a:gd fmla="*/ 2 w 17" name="T10"/>
                <a:gd fmla="*/ 5 h 12" name="T11"/>
                <a:gd fmla="*/ 2 w 17" name="T12"/>
                <a:gd fmla="*/ 5 h 12" name="T13"/>
                <a:gd fmla="*/ 12 w 17" name="T14"/>
                <a:gd fmla="*/ 0 h 12" name="T15"/>
                <a:gd fmla="*/ 13 w 17" name="T16"/>
                <a:gd fmla="*/ 0 h 12" name="T17"/>
                <a:gd fmla="*/ 13 w 17" name="T18"/>
                <a:gd fmla="*/ 0 h 12" name="T19"/>
                <a:gd fmla="*/ 17 w 17" name="T20"/>
                <a:gd fmla="*/ 2 h 12" name="T21"/>
                <a:gd fmla="*/ 17 w 17" name="T22"/>
                <a:gd fmla="*/ 2 h 12" name="T23"/>
                <a:gd fmla="*/ 17 w 17" name="T24"/>
                <a:gd fmla="*/ 4 h 12" name="T25"/>
                <a:gd fmla="*/ 17 w 17" name="T26"/>
                <a:gd fmla="*/ 4 h 12" name="T27"/>
                <a:gd fmla="*/ 15 w 17" name="T28"/>
                <a:gd fmla="*/ 7 h 12" name="T29"/>
                <a:gd fmla="*/ 15 w 17" name="T30"/>
                <a:gd fmla="*/ 7 h 12" name="T31"/>
                <a:gd fmla="*/ 5 w 17" name="T32"/>
                <a:gd fmla="*/ 11 h 12" name="T33"/>
                <a:gd fmla="*/ 3 w 17" name="T34"/>
                <a:gd fmla="*/ 12 h 12" name="T35"/>
                <a:gd fmla="*/ 3 w 17" name="T36"/>
                <a:gd fmla="*/ 12 h 12" name="T37"/>
                <a:gd fmla="*/ 0 w 17" name="T38"/>
                <a:gd fmla="*/ 10 h 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2" w="17">
                  <a:moveTo>
                    <a:pt x="0" y="10"/>
                  </a:moveTo>
                  <a:cubicBezTo>
                    <a:pt x="2" y="9"/>
                    <a:pt x="2" y="9"/>
                    <a:pt x="2" y="9"/>
                  </a:cubicBezTo>
                  <a:cubicBezTo>
                    <a:pt x="0" y="10"/>
                    <a:pt x="0" y="10"/>
                    <a:pt x="0" y="10"/>
                  </a:cubicBezTo>
                  <a:cubicBezTo>
                    <a:pt x="0" y="9"/>
                    <a:pt x="0" y="9"/>
                    <a:pt x="0" y="8"/>
                  </a:cubicBezTo>
                  <a:cubicBezTo>
                    <a:pt x="0" y="8"/>
                    <a:pt x="0" y="8"/>
                    <a:pt x="0" y="8"/>
                  </a:cubicBezTo>
                  <a:cubicBezTo>
                    <a:pt x="0" y="7"/>
                    <a:pt x="0" y="5"/>
                    <a:pt x="2" y="5"/>
                  </a:cubicBezTo>
                  <a:cubicBezTo>
                    <a:pt x="2" y="5"/>
                    <a:pt x="2" y="5"/>
                    <a:pt x="2" y="5"/>
                  </a:cubicBezTo>
                  <a:cubicBezTo>
                    <a:pt x="12" y="0"/>
                    <a:pt x="12" y="0"/>
                    <a:pt x="12" y="0"/>
                  </a:cubicBezTo>
                  <a:cubicBezTo>
                    <a:pt x="12" y="0"/>
                    <a:pt x="13" y="0"/>
                    <a:pt x="13" y="0"/>
                  </a:cubicBezTo>
                  <a:cubicBezTo>
                    <a:pt x="13" y="0"/>
                    <a:pt x="13" y="0"/>
                    <a:pt x="13" y="0"/>
                  </a:cubicBezTo>
                  <a:cubicBezTo>
                    <a:pt x="15" y="0"/>
                    <a:pt x="16" y="1"/>
                    <a:pt x="17" y="2"/>
                  </a:cubicBezTo>
                  <a:cubicBezTo>
                    <a:pt x="17" y="2"/>
                    <a:pt x="17" y="2"/>
                    <a:pt x="17" y="2"/>
                  </a:cubicBezTo>
                  <a:cubicBezTo>
                    <a:pt x="17" y="3"/>
                    <a:pt x="17" y="3"/>
                    <a:pt x="17" y="4"/>
                  </a:cubicBezTo>
                  <a:cubicBezTo>
                    <a:pt x="17" y="4"/>
                    <a:pt x="17" y="4"/>
                    <a:pt x="17" y="4"/>
                  </a:cubicBezTo>
                  <a:cubicBezTo>
                    <a:pt x="17" y="5"/>
                    <a:pt x="16" y="6"/>
                    <a:pt x="15" y="7"/>
                  </a:cubicBezTo>
                  <a:cubicBezTo>
                    <a:pt x="15" y="7"/>
                    <a:pt x="15" y="7"/>
                    <a:pt x="15" y="7"/>
                  </a:cubicBezTo>
                  <a:cubicBezTo>
                    <a:pt x="5" y="11"/>
                    <a:pt x="5" y="11"/>
                    <a:pt x="5" y="11"/>
                  </a:cubicBezTo>
                  <a:cubicBezTo>
                    <a:pt x="4" y="12"/>
                    <a:pt x="4" y="12"/>
                    <a:pt x="3" y="12"/>
                  </a:cubicBezTo>
                  <a:cubicBezTo>
                    <a:pt x="3" y="12"/>
                    <a:pt x="3" y="12"/>
                    <a:pt x="3" y="12"/>
                  </a:cubicBezTo>
                  <a:cubicBezTo>
                    <a:pt x="2" y="12"/>
                    <a:pt x="1" y="11"/>
                    <a:pt x="0"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1" name="Freeform 89"/>
            <p:cNvSpPr/>
            <p:nvPr/>
          </p:nvSpPr>
          <p:spPr bwMode="auto">
            <a:xfrm>
              <a:off x="5765800" y="3016251"/>
              <a:ext cx="285750" cy="142875"/>
            </a:xfrm>
            <a:custGeom>
              <a:gdLst>
                <a:gd fmla="*/ 0 w 54" name="T0"/>
                <a:gd fmla="*/ 15 h 27" name="T1"/>
                <a:gd fmla="*/ 0 w 54" name="T2"/>
                <a:gd fmla="*/ 15 h 27" name="T3"/>
                <a:gd fmla="*/ 1 w 54" name="T4"/>
                <a:gd fmla="*/ 13 h 27" name="T5"/>
                <a:gd fmla="*/ 1 w 54" name="T6"/>
                <a:gd fmla="*/ 13 h 27" name="T7"/>
                <a:gd fmla="*/ 3 w 54" name="T8"/>
                <a:gd fmla="*/ 14 h 27" name="T9"/>
                <a:gd fmla="*/ 3 w 54" name="T10"/>
                <a:gd fmla="*/ 14 h 27" name="T11"/>
                <a:gd fmla="*/ 4 w 54" name="T12"/>
                <a:gd fmla="*/ 15 h 27" name="T13"/>
                <a:gd fmla="*/ 4 w 54" name="T14"/>
                <a:gd fmla="*/ 15 h 27" name="T15"/>
                <a:gd fmla="*/ 7 w 54" name="T16"/>
                <a:gd fmla="*/ 18 h 27" name="T17"/>
                <a:gd fmla="*/ 7 w 54" name="T18"/>
                <a:gd fmla="*/ 18 h 27" name="T19"/>
                <a:gd fmla="*/ 22 w 54" name="T20"/>
                <a:gd fmla="*/ 23 h 27" name="T21"/>
                <a:gd fmla="*/ 22 w 54" name="T22"/>
                <a:gd fmla="*/ 23 h 27" name="T23"/>
                <a:gd fmla="*/ 24 w 54" name="T24"/>
                <a:gd fmla="*/ 23 h 27" name="T25"/>
                <a:gd fmla="*/ 24 w 54" name="T26"/>
                <a:gd fmla="*/ 23 h 27" name="T27"/>
                <a:gd fmla="*/ 50 w 54" name="T28"/>
                <a:gd fmla="*/ 12 h 27" name="T29"/>
                <a:gd fmla="*/ 50 w 54" name="T30"/>
                <a:gd fmla="*/ 12 h 27" name="T31"/>
                <a:gd fmla="*/ 51 w 54" name="T32"/>
                <a:gd fmla="*/ 5 h 27" name="T33"/>
                <a:gd fmla="*/ 51 w 54" name="T34"/>
                <a:gd fmla="*/ 5 h 27" name="T35"/>
                <a:gd fmla="*/ 51 w 54" name="T36"/>
                <a:gd fmla="*/ 2 h 27" name="T37"/>
                <a:gd fmla="*/ 51 w 54" name="T38"/>
                <a:gd fmla="*/ 2 h 27" name="T39"/>
                <a:gd fmla="*/ 52 w 54" name="T40"/>
                <a:gd fmla="*/ 0 h 27" name="T41"/>
                <a:gd fmla="*/ 52 w 54" name="T42"/>
                <a:gd fmla="*/ 0 h 27" name="T43"/>
                <a:gd fmla="*/ 54 w 54" name="T44"/>
                <a:gd fmla="*/ 2 h 27" name="T45"/>
                <a:gd fmla="*/ 54 w 54" name="T46"/>
                <a:gd fmla="*/ 2 h 27" name="T47"/>
                <a:gd fmla="*/ 54 w 54" name="T48"/>
                <a:gd fmla="*/ 5 h 27" name="T49"/>
                <a:gd fmla="*/ 54 w 54" name="T50"/>
                <a:gd fmla="*/ 5 h 27" name="T51"/>
                <a:gd fmla="*/ 52 w 54" name="T52"/>
                <a:gd fmla="*/ 14 h 27" name="T53"/>
                <a:gd fmla="*/ 52 w 54" name="T54"/>
                <a:gd fmla="*/ 14 h 27" name="T55"/>
                <a:gd fmla="*/ 24 w 54" name="T56"/>
                <a:gd fmla="*/ 26 h 27" name="T57"/>
                <a:gd fmla="*/ 24 w 54" name="T58"/>
                <a:gd fmla="*/ 26 h 27" name="T59"/>
                <a:gd fmla="*/ 22 w 54" name="T60"/>
                <a:gd fmla="*/ 27 h 27" name="T61"/>
                <a:gd fmla="*/ 22 w 54" name="T62"/>
                <a:gd fmla="*/ 27 h 27" name="T63"/>
                <a:gd fmla="*/ 0 w 54" name="T64"/>
                <a:gd fmla="*/ 15 h 2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7" w="54">
                  <a:moveTo>
                    <a:pt x="0" y="15"/>
                  </a:moveTo>
                  <a:cubicBezTo>
                    <a:pt x="0" y="15"/>
                    <a:pt x="0" y="15"/>
                    <a:pt x="0" y="15"/>
                  </a:cubicBezTo>
                  <a:cubicBezTo>
                    <a:pt x="0" y="14"/>
                    <a:pt x="0" y="13"/>
                    <a:pt x="1" y="13"/>
                  </a:cubicBezTo>
                  <a:cubicBezTo>
                    <a:pt x="1" y="13"/>
                    <a:pt x="1" y="13"/>
                    <a:pt x="1" y="13"/>
                  </a:cubicBezTo>
                  <a:cubicBezTo>
                    <a:pt x="1" y="13"/>
                    <a:pt x="2" y="13"/>
                    <a:pt x="3" y="14"/>
                  </a:cubicBezTo>
                  <a:cubicBezTo>
                    <a:pt x="3" y="14"/>
                    <a:pt x="3" y="14"/>
                    <a:pt x="3" y="14"/>
                  </a:cubicBezTo>
                  <a:cubicBezTo>
                    <a:pt x="3" y="14"/>
                    <a:pt x="3" y="14"/>
                    <a:pt x="4" y="15"/>
                  </a:cubicBezTo>
                  <a:cubicBezTo>
                    <a:pt x="4" y="15"/>
                    <a:pt x="4" y="15"/>
                    <a:pt x="4" y="15"/>
                  </a:cubicBezTo>
                  <a:cubicBezTo>
                    <a:pt x="5" y="16"/>
                    <a:pt x="6" y="17"/>
                    <a:pt x="7" y="18"/>
                  </a:cubicBezTo>
                  <a:cubicBezTo>
                    <a:pt x="7" y="18"/>
                    <a:pt x="7" y="18"/>
                    <a:pt x="7" y="18"/>
                  </a:cubicBezTo>
                  <a:cubicBezTo>
                    <a:pt x="10" y="21"/>
                    <a:pt x="15" y="23"/>
                    <a:pt x="22" y="23"/>
                  </a:cubicBezTo>
                  <a:cubicBezTo>
                    <a:pt x="22" y="23"/>
                    <a:pt x="22" y="23"/>
                    <a:pt x="22" y="23"/>
                  </a:cubicBezTo>
                  <a:cubicBezTo>
                    <a:pt x="23" y="23"/>
                    <a:pt x="23" y="23"/>
                    <a:pt x="24" y="23"/>
                  </a:cubicBezTo>
                  <a:cubicBezTo>
                    <a:pt x="24" y="23"/>
                    <a:pt x="24" y="23"/>
                    <a:pt x="24" y="23"/>
                  </a:cubicBezTo>
                  <a:cubicBezTo>
                    <a:pt x="39" y="22"/>
                    <a:pt x="48" y="15"/>
                    <a:pt x="50" y="12"/>
                  </a:cubicBezTo>
                  <a:cubicBezTo>
                    <a:pt x="50" y="12"/>
                    <a:pt x="50" y="12"/>
                    <a:pt x="50" y="12"/>
                  </a:cubicBezTo>
                  <a:cubicBezTo>
                    <a:pt x="51" y="10"/>
                    <a:pt x="51" y="7"/>
                    <a:pt x="51" y="5"/>
                  </a:cubicBezTo>
                  <a:cubicBezTo>
                    <a:pt x="51" y="5"/>
                    <a:pt x="51" y="5"/>
                    <a:pt x="51" y="5"/>
                  </a:cubicBezTo>
                  <a:cubicBezTo>
                    <a:pt x="51" y="3"/>
                    <a:pt x="51" y="2"/>
                    <a:pt x="51" y="2"/>
                  </a:cubicBezTo>
                  <a:cubicBezTo>
                    <a:pt x="51" y="2"/>
                    <a:pt x="51" y="2"/>
                    <a:pt x="51" y="2"/>
                  </a:cubicBezTo>
                  <a:cubicBezTo>
                    <a:pt x="51" y="1"/>
                    <a:pt x="51" y="0"/>
                    <a:pt x="52" y="0"/>
                  </a:cubicBezTo>
                  <a:cubicBezTo>
                    <a:pt x="52" y="0"/>
                    <a:pt x="52" y="0"/>
                    <a:pt x="52" y="0"/>
                  </a:cubicBezTo>
                  <a:cubicBezTo>
                    <a:pt x="53" y="0"/>
                    <a:pt x="54" y="1"/>
                    <a:pt x="54" y="2"/>
                  </a:cubicBezTo>
                  <a:cubicBezTo>
                    <a:pt x="54" y="2"/>
                    <a:pt x="54" y="2"/>
                    <a:pt x="54" y="2"/>
                  </a:cubicBezTo>
                  <a:cubicBezTo>
                    <a:pt x="54" y="2"/>
                    <a:pt x="54" y="3"/>
                    <a:pt x="54" y="5"/>
                  </a:cubicBezTo>
                  <a:cubicBezTo>
                    <a:pt x="54" y="5"/>
                    <a:pt x="54" y="5"/>
                    <a:pt x="54" y="5"/>
                  </a:cubicBezTo>
                  <a:cubicBezTo>
                    <a:pt x="54" y="7"/>
                    <a:pt x="54" y="11"/>
                    <a:pt x="52" y="14"/>
                  </a:cubicBezTo>
                  <a:cubicBezTo>
                    <a:pt x="52" y="14"/>
                    <a:pt x="52" y="14"/>
                    <a:pt x="52" y="14"/>
                  </a:cubicBezTo>
                  <a:cubicBezTo>
                    <a:pt x="49" y="18"/>
                    <a:pt x="40" y="25"/>
                    <a:pt x="24" y="26"/>
                  </a:cubicBezTo>
                  <a:cubicBezTo>
                    <a:pt x="24" y="26"/>
                    <a:pt x="24" y="26"/>
                    <a:pt x="24" y="26"/>
                  </a:cubicBezTo>
                  <a:cubicBezTo>
                    <a:pt x="23" y="26"/>
                    <a:pt x="23" y="27"/>
                    <a:pt x="22" y="27"/>
                  </a:cubicBezTo>
                  <a:cubicBezTo>
                    <a:pt x="22" y="27"/>
                    <a:pt x="22" y="27"/>
                    <a:pt x="22" y="27"/>
                  </a:cubicBezTo>
                  <a:cubicBezTo>
                    <a:pt x="7" y="26"/>
                    <a:pt x="0" y="15"/>
                    <a:pt x="0"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2" name="Freeform 90"/>
            <p:cNvSpPr>
              <a:spLocks noEditPoints="1"/>
            </p:cNvSpPr>
            <p:nvPr/>
          </p:nvSpPr>
          <p:spPr bwMode="auto">
            <a:xfrm>
              <a:off x="5756275" y="3006726"/>
              <a:ext cx="306388" cy="161925"/>
            </a:xfrm>
            <a:custGeom>
              <a:gdLst>
                <a:gd fmla="*/ 4 w 58" name="T0"/>
                <a:gd fmla="*/ 23 h 31" name="T1"/>
                <a:gd fmla="*/ 4 w 58" name="T2"/>
                <a:gd fmla="*/ 24 h 31" name="T3"/>
                <a:gd fmla="*/ 0 w 58" name="T4"/>
                <a:gd fmla="*/ 18 h 31" name="T5"/>
                <a:gd fmla="*/ 0 w 58" name="T6"/>
                <a:gd fmla="*/ 16 h 31" name="T7"/>
                <a:gd fmla="*/ 0 w 58" name="T8"/>
                <a:gd fmla="*/ 16 h 31" name="T9"/>
                <a:gd fmla="*/ 0 w 58" name="T10"/>
                <a:gd fmla="*/ 15 h 31" name="T11"/>
                <a:gd fmla="*/ 0 w 58" name="T12"/>
                <a:gd fmla="*/ 15 h 31" name="T13"/>
                <a:gd fmla="*/ 0 w 58" name="T14"/>
                <a:gd fmla="*/ 10 h 31" name="T15"/>
                <a:gd fmla="*/ 2 w 58" name="T16"/>
                <a:gd fmla="*/ 13 h 31" name="T17"/>
                <a:gd fmla="*/ 3 w 58" name="T18"/>
                <a:gd fmla="*/ 13 h 31" name="T19"/>
                <a:gd fmla="*/ 3 w 58" name="T20"/>
                <a:gd fmla="*/ 13 h 31" name="T21"/>
                <a:gd fmla="*/ 6 w 58" name="T22"/>
                <a:gd fmla="*/ 14 h 31" name="T23"/>
                <a:gd fmla="*/ 6 w 58" name="T24"/>
                <a:gd fmla="*/ 14 h 31" name="T25"/>
                <a:gd fmla="*/ 6 w 58" name="T26"/>
                <a:gd fmla="*/ 14 h 31" name="T27"/>
                <a:gd fmla="*/ 6 w 58" name="T28"/>
                <a:gd fmla="*/ 14 h 31" name="T29"/>
                <a:gd fmla="*/ 6 w 58" name="T30"/>
                <a:gd fmla="*/ 14 h 31" name="T31"/>
                <a:gd fmla="*/ 6 w 58" name="T32"/>
                <a:gd fmla="*/ 14 h 31" name="T33"/>
                <a:gd fmla="*/ 6 w 58" name="T34"/>
                <a:gd fmla="*/ 14 h 31" name="T35"/>
                <a:gd fmla="*/ 6 w 58" name="T36"/>
                <a:gd fmla="*/ 15 h 31" name="T37"/>
                <a:gd fmla="*/ 6 w 58" name="T38"/>
                <a:gd fmla="*/ 15 h 31" name="T39"/>
                <a:gd fmla="*/ 7 w 58" name="T40"/>
                <a:gd fmla="*/ 15 h 31" name="T41"/>
                <a:gd fmla="*/ 7 w 58" name="T42"/>
                <a:gd fmla="*/ 15 h 31" name="T43"/>
                <a:gd fmla="*/ 7 w 58" name="T44"/>
                <a:gd fmla="*/ 16 h 31" name="T45"/>
                <a:gd fmla="*/ 7 w 58" name="T46"/>
                <a:gd fmla="*/ 16 h 31" name="T47"/>
                <a:gd fmla="*/ 11 w 58" name="T48"/>
                <a:gd fmla="*/ 19 h 31" name="T49"/>
                <a:gd fmla="*/ 11 w 58" name="T50"/>
                <a:gd fmla="*/ 19 h 31" name="T51"/>
                <a:gd fmla="*/ 24 w 58" name="T52"/>
                <a:gd fmla="*/ 23 h 31" name="T53"/>
                <a:gd fmla="*/ 24 w 58" name="T54"/>
                <a:gd fmla="*/ 23 h 31" name="T55"/>
                <a:gd fmla="*/ 26 w 58" name="T56"/>
                <a:gd fmla="*/ 23 h 31" name="T57"/>
                <a:gd fmla="*/ 26 w 58" name="T58"/>
                <a:gd fmla="*/ 23 h 31" name="T59"/>
                <a:gd fmla="*/ 50 w 58" name="T60"/>
                <a:gd fmla="*/ 13 h 31" name="T61"/>
                <a:gd fmla="*/ 50 w 58" name="T62"/>
                <a:gd fmla="*/ 13 h 31" name="T63"/>
                <a:gd fmla="*/ 51 w 58" name="T64"/>
                <a:gd fmla="*/ 7 h 31" name="T65"/>
                <a:gd fmla="*/ 51 w 58" name="T66"/>
                <a:gd fmla="*/ 7 h 31" name="T67"/>
                <a:gd fmla="*/ 51 w 58" name="T68"/>
                <a:gd fmla="*/ 7 h 31" name="T69"/>
                <a:gd fmla="*/ 51 w 58" name="T70"/>
                <a:gd fmla="*/ 7 h 31" name="T71"/>
                <a:gd fmla="*/ 51 w 58" name="T72"/>
                <a:gd fmla="*/ 4 h 31" name="T73"/>
                <a:gd fmla="*/ 51 w 58" name="T74"/>
                <a:gd fmla="*/ 4 h 31" name="T75"/>
                <a:gd fmla="*/ 51 w 58" name="T76"/>
                <a:gd fmla="*/ 4 h 31" name="T77"/>
                <a:gd fmla="*/ 51 w 58" name="T78"/>
                <a:gd fmla="*/ 4 h 31" name="T79"/>
                <a:gd fmla="*/ 54 w 58" name="T80"/>
                <a:gd fmla="*/ 0 h 31" name="T81"/>
                <a:gd fmla="*/ 54 w 58" name="T82"/>
                <a:gd fmla="*/ 0 h 31" name="T83"/>
                <a:gd fmla="*/ 54 w 58" name="T84"/>
                <a:gd fmla="*/ 0 h 31" name="T85"/>
                <a:gd fmla="*/ 54 w 58" name="T86"/>
                <a:gd fmla="*/ 0 h 31" name="T87"/>
                <a:gd fmla="*/ 58 w 58" name="T88"/>
                <a:gd fmla="*/ 4 h 31" name="T89"/>
                <a:gd fmla="*/ 58 w 58" name="T90"/>
                <a:gd fmla="*/ 4 h 31" name="T91"/>
                <a:gd fmla="*/ 58 w 58" name="T92"/>
                <a:gd fmla="*/ 4 h 31" name="T93"/>
                <a:gd fmla="*/ 58 w 58" name="T94"/>
                <a:gd fmla="*/ 4 h 31" name="T95"/>
                <a:gd fmla="*/ 58 w 58" name="T96"/>
                <a:gd fmla="*/ 4 h 31" name="T97"/>
                <a:gd fmla="*/ 58 w 58" name="T98"/>
                <a:gd fmla="*/ 7 h 31" name="T99"/>
                <a:gd fmla="*/ 58 w 58" name="T100"/>
                <a:gd fmla="*/ 7 h 31" name="T101"/>
                <a:gd fmla="*/ 56 w 58" name="T102"/>
                <a:gd fmla="*/ 17 h 31" name="T103"/>
                <a:gd fmla="*/ 56 w 58" name="T104"/>
                <a:gd fmla="*/ 17 h 31" name="T105"/>
                <a:gd fmla="*/ 26 w 58" name="T106"/>
                <a:gd fmla="*/ 30 h 31" name="T107"/>
                <a:gd fmla="*/ 26 w 58" name="T108"/>
                <a:gd fmla="*/ 30 h 31" name="T109"/>
                <a:gd fmla="*/ 24 w 58" name="T110"/>
                <a:gd fmla="*/ 31 h 31" name="T111"/>
                <a:gd fmla="*/ 24 w 58" name="T112"/>
                <a:gd fmla="*/ 31 h 31" name="T113"/>
                <a:gd fmla="*/ 4 w 58" name="T114"/>
                <a:gd fmla="*/ 23 h 31" name="T115"/>
                <a:gd fmla="*/ 0 w 58" name="T116"/>
                <a:gd fmla="*/ 18 h 31" name="T117"/>
                <a:gd fmla="*/ 2 w 58" name="T118"/>
                <a:gd fmla="*/ 17 h 31" name="T119"/>
                <a:gd fmla="*/ 0 w 58" name="T120"/>
                <a:gd fmla="*/ 18 h 3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 w="57">
                  <a:moveTo>
                    <a:pt x="4" y="23"/>
                  </a:moveTo>
                  <a:cubicBezTo>
                    <a:pt x="4" y="24"/>
                    <a:pt x="4" y="24"/>
                    <a:pt x="4" y="24"/>
                  </a:cubicBezTo>
                  <a:cubicBezTo>
                    <a:pt x="0" y="18"/>
                    <a:pt x="0" y="18"/>
                    <a:pt x="0" y="18"/>
                  </a:cubicBezTo>
                  <a:cubicBezTo>
                    <a:pt x="0" y="18"/>
                    <a:pt x="0" y="17"/>
                    <a:pt x="0" y="16"/>
                  </a:cubicBezTo>
                  <a:cubicBezTo>
                    <a:pt x="0" y="16"/>
                    <a:pt x="0" y="16"/>
                    <a:pt x="0" y="16"/>
                  </a:cubicBezTo>
                  <a:cubicBezTo>
                    <a:pt x="0" y="16"/>
                    <a:pt x="0" y="15"/>
                    <a:pt x="0" y="15"/>
                  </a:cubicBezTo>
                  <a:cubicBezTo>
                    <a:pt x="0" y="15"/>
                    <a:pt x="0" y="15"/>
                    <a:pt x="0" y="15"/>
                  </a:cubicBezTo>
                  <a:cubicBezTo>
                    <a:pt x="0" y="10"/>
                    <a:pt x="0" y="10"/>
                    <a:pt x="0" y="10"/>
                  </a:cubicBezTo>
                  <a:cubicBezTo>
                    <a:pt x="2" y="13"/>
                    <a:pt x="2" y="13"/>
                    <a:pt x="2" y="13"/>
                  </a:cubicBezTo>
                  <a:cubicBezTo>
                    <a:pt x="2" y="13"/>
                    <a:pt x="3" y="13"/>
                    <a:pt x="3" y="13"/>
                  </a:cubicBezTo>
                  <a:cubicBezTo>
                    <a:pt x="3" y="13"/>
                    <a:pt x="3" y="13"/>
                    <a:pt x="3" y="13"/>
                  </a:cubicBezTo>
                  <a:cubicBezTo>
                    <a:pt x="5" y="13"/>
                    <a:pt x="6" y="13"/>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4"/>
                    <a:pt x="6" y="14"/>
                    <a:pt x="6" y="14"/>
                  </a:cubicBezTo>
                  <a:cubicBezTo>
                    <a:pt x="6" y="15"/>
                    <a:pt x="6" y="15"/>
                    <a:pt x="6" y="15"/>
                  </a:cubicBezTo>
                  <a:cubicBezTo>
                    <a:pt x="6" y="15"/>
                    <a:pt x="6" y="15"/>
                    <a:pt x="6" y="15"/>
                  </a:cubicBezTo>
                  <a:cubicBezTo>
                    <a:pt x="6" y="15"/>
                    <a:pt x="7" y="15"/>
                    <a:pt x="7" y="15"/>
                  </a:cubicBezTo>
                  <a:cubicBezTo>
                    <a:pt x="7" y="15"/>
                    <a:pt x="7" y="15"/>
                    <a:pt x="7" y="15"/>
                  </a:cubicBezTo>
                  <a:cubicBezTo>
                    <a:pt x="7" y="15"/>
                    <a:pt x="7" y="15"/>
                    <a:pt x="7" y="16"/>
                  </a:cubicBezTo>
                  <a:cubicBezTo>
                    <a:pt x="7" y="16"/>
                    <a:pt x="7" y="16"/>
                    <a:pt x="7" y="16"/>
                  </a:cubicBezTo>
                  <a:cubicBezTo>
                    <a:pt x="8" y="17"/>
                    <a:pt x="9" y="18"/>
                    <a:pt x="11" y="19"/>
                  </a:cubicBezTo>
                  <a:cubicBezTo>
                    <a:pt x="11" y="19"/>
                    <a:pt x="11" y="19"/>
                    <a:pt x="11" y="19"/>
                  </a:cubicBezTo>
                  <a:cubicBezTo>
                    <a:pt x="13" y="21"/>
                    <a:pt x="18" y="23"/>
                    <a:pt x="24" y="23"/>
                  </a:cubicBezTo>
                  <a:cubicBezTo>
                    <a:pt x="24" y="23"/>
                    <a:pt x="24" y="23"/>
                    <a:pt x="24" y="23"/>
                  </a:cubicBezTo>
                  <a:cubicBezTo>
                    <a:pt x="25" y="23"/>
                    <a:pt x="25" y="23"/>
                    <a:pt x="26" y="23"/>
                  </a:cubicBezTo>
                  <a:cubicBezTo>
                    <a:pt x="26" y="23"/>
                    <a:pt x="26" y="23"/>
                    <a:pt x="26" y="23"/>
                  </a:cubicBezTo>
                  <a:cubicBezTo>
                    <a:pt x="40" y="22"/>
                    <a:pt x="48" y="15"/>
                    <a:pt x="50" y="13"/>
                  </a:cubicBezTo>
                  <a:cubicBezTo>
                    <a:pt x="50" y="13"/>
                    <a:pt x="50" y="13"/>
                    <a:pt x="50" y="13"/>
                  </a:cubicBezTo>
                  <a:cubicBezTo>
                    <a:pt x="50" y="12"/>
                    <a:pt x="51" y="9"/>
                    <a:pt x="51" y="7"/>
                  </a:cubicBezTo>
                  <a:cubicBezTo>
                    <a:pt x="51" y="7"/>
                    <a:pt x="51" y="7"/>
                    <a:pt x="51" y="7"/>
                  </a:cubicBezTo>
                  <a:cubicBezTo>
                    <a:pt x="51" y="7"/>
                    <a:pt x="51" y="7"/>
                    <a:pt x="51" y="7"/>
                  </a:cubicBezTo>
                  <a:cubicBezTo>
                    <a:pt x="51" y="7"/>
                    <a:pt x="51" y="7"/>
                    <a:pt x="51" y="7"/>
                  </a:cubicBezTo>
                  <a:cubicBezTo>
                    <a:pt x="51" y="5"/>
                    <a:pt x="51" y="4"/>
                    <a:pt x="51" y="4"/>
                  </a:cubicBezTo>
                  <a:cubicBezTo>
                    <a:pt x="51" y="4"/>
                    <a:pt x="51" y="4"/>
                    <a:pt x="51" y="4"/>
                  </a:cubicBezTo>
                  <a:cubicBezTo>
                    <a:pt x="51" y="4"/>
                    <a:pt x="51" y="4"/>
                    <a:pt x="51" y="4"/>
                  </a:cubicBezTo>
                  <a:cubicBezTo>
                    <a:pt x="51" y="4"/>
                    <a:pt x="51" y="4"/>
                    <a:pt x="51" y="4"/>
                  </a:cubicBezTo>
                  <a:cubicBezTo>
                    <a:pt x="51" y="2"/>
                    <a:pt x="52" y="0"/>
                    <a:pt x="54" y="0"/>
                  </a:cubicBezTo>
                  <a:cubicBezTo>
                    <a:pt x="54" y="0"/>
                    <a:pt x="54" y="0"/>
                    <a:pt x="54" y="0"/>
                  </a:cubicBezTo>
                  <a:cubicBezTo>
                    <a:pt x="54" y="0"/>
                    <a:pt x="54" y="0"/>
                    <a:pt x="54" y="0"/>
                  </a:cubicBezTo>
                  <a:cubicBezTo>
                    <a:pt x="54" y="0"/>
                    <a:pt x="54" y="0"/>
                    <a:pt x="54" y="0"/>
                  </a:cubicBezTo>
                  <a:cubicBezTo>
                    <a:pt x="56" y="0"/>
                    <a:pt x="58" y="2"/>
                    <a:pt x="58" y="4"/>
                  </a:cubicBezTo>
                  <a:cubicBezTo>
                    <a:pt x="58" y="4"/>
                    <a:pt x="58" y="4"/>
                    <a:pt x="58" y="4"/>
                  </a:cubicBezTo>
                  <a:cubicBezTo>
                    <a:pt x="58" y="4"/>
                    <a:pt x="58" y="4"/>
                    <a:pt x="58" y="4"/>
                  </a:cubicBezTo>
                  <a:cubicBezTo>
                    <a:pt x="58" y="4"/>
                    <a:pt x="58" y="4"/>
                    <a:pt x="58" y="4"/>
                  </a:cubicBezTo>
                  <a:cubicBezTo>
                    <a:pt x="58" y="4"/>
                    <a:pt x="58" y="4"/>
                    <a:pt x="58" y="4"/>
                  </a:cubicBezTo>
                  <a:cubicBezTo>
                    <a:pt x="58" y="5"/>
                    <a:pt x="58" y="6"/>
                    <a:pt x="58" y="7"/>
                  </a:cubicBezTo>
                  <a:cubicBezTo>
                    <a:pt x="58" y="7"/>
                    <a:pt x="58" y="7"/>
                    <a:pt x="58" y="7"/>
                  </a:cubicBezTo>
                  <a:cubicBezTo>
                    <a:pt x="58" y="9"/>
                    <a:pt x="58" y="13"/>
                    <a:pt x="56" y="17"/>
                  </a:cubicBezTo>
                  <a:cubicBezTo>
                    <a:pt x="56" y="17"/>
                    <a:pt x="56" y="17"/>
                    <a:pt x="56" y="17"/>
                  </a:cubicBezTo>
                  <a:cubicBezTo>
                    <a:pt x="53" y="21"/>
                    <a:pt x="43" y="29"/>
                    <a:pt x="26" y="30"/>
                  </a:cubicBezTo>
                  <a:cubicBezTo>
                    <a:pt x="26" y="30"/>
                    <a:pt x="26" y="30"/>
                    <a:pt x="26" y="30"/>
                  </a:cubicBezTo>
                  <a:cubicBezTo>
                    <a:pt x="26" y="30"/>
                    <a:pt x="25" y="31"/>
                    <a:pt x="24" y="31"/>
                  </a:cubicBezTo>
                  <a:cubicBezTo>
                    <a:pt x="24" y="31"/>
                    <a:pt x="24" y="31"/>
                    <a:pt x="24" y="31"/>
                  </a:cubicBezTo>
                  <a:cubicBezTo>
                    <a:pt x="14" y="30"/>
                    <a:pt x="8" y="26"/>
                    <a:pt x="4" y="23"/>
                  </a:cubicBezTo>
                  <a:close/>
                  <a:moveTo>
                    <a:pt x="0" y="18"/>
                  </a:moveTo>
                  <a:cubicBezTo>
                    <a:pt x="2" y="17"/>
                    <a:pt x="2" y="17"/>
                    <a:pt x="2" y="17"/>
                  </a:cubicBezTo>
                  <a:cubicBezTo>
                    <a:pt x="0" y="18"/>
                    <a:pt x="0" y="18"/>
                    <a:pt x="0"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3" name="Freeform 91"/>
            <p:cNvSpPr/>
            <p:nvPr/>
          </p:nvSpPr>
          <p:spPr bwMode="auto">
            <a:xfrm>
              <a:off x="5765800" y="3100388"/>
              <a:ext cx="238125" cy="168275"/>
            </a:xfrm>
            <a:custGeom>
              <a:gdLst>
                <a:gd fmla="*/ 4 w 45" name="T0"/>
                <a:gd fmla="*/ 16 h 32" name="T1"/>
                <a:gd fmla="*/ 0 w 45" name="T2"/>
                <a:gd fmla="*/ 2 h 32" name="T3"/>
                <a:gd fmla="*/ 0 w 45" name="T4"/>
                <a:gd fmla="*/ 2 h 32" name="T5"/>
                <a:gd fmla="*/ 0 w 45" name="T6"/>
                <a:gd fmla="*/ 2 h 32" name="T7"/>
                <a:gd fmla="*/ 1 w 45" name="T8"/>
                <a:gd fmla="*/ 0 h 32" name="T9"/>
                <a:gd fmla="*/ 1 w 45" name="T10"/>
                <a:gd fmla="*/ 0 h 32" name="T11"/>
                <a:gd fmla="*/ 3 w 45" name="T12"/>
                <a:gd fmla="*/ 1 h 32" name="T13"/>
                <a:gd fmla="*/ 3 w 45" name="T14"/>
                <a:gd fmla="*/ 1 h 32" name="T15"/>
                <a:gd fmla="*/ 7 w 45" name="T16"/>
                <a:gd fmla="*/ 15 h 32" name="T17"/>
                <a:gd fmla="*/ 7 w 45" name="T18"/>
                <a:gd fmla="*/ 15 h 32" name="T19"/>
                <a:gd fmla="*/ 16 w 45" name="T20"/>
                <a:gd fmla="*/ 29 h 32" name="T21"/>
                <a:gd fmla="*/ 16 w 45" name="T22"/>
                <a:gd fmla="*/ 29 h 32" name="T23"/>
                <a:gd fmla="*/ 17 w 45" name="T24"/>
                <a:gd fmla="*/ 29 h 32" name="T25"/>
                <a:gd fmla="*/ 17 w 45" name="T26"/>
                <a:gd fmla="*/ 29 h 32" name="T27"/>
                <a:gd fmla="*/ 17 w 45" name="T28"/>
                <a:gd fmla="*/ 29 h 32" name="T29"/>
                <a:gd fmla="*/ 17 w 45" name="T30"/>
                <a:gd fmla="*/ 29 h 32" name="T31"/>
                <a:gd fmla="*/ 28 w 45" name="T32"/>
                <a:gd fmla="*/ 26 h 32" name="T33"/>
                <a:gd fmla="*/ 28 w 45" name="T34"/>
                <a:gd fmla="*/ 26 h 32" name="T35"/>
                <a:gd fmla="*/ 33 w 45" name="T36"/>
                <a:gd fmla="*/ 22 h 32" name="T37"/>
                <a:gd fmla="*/ 33 w 45" name="T38"/>
                <a:gd fmla="*/ 22 h 32" name="T39"/>
                <a:gd fmla="*/ 38 w 45" name="T40"/>
                <a:gd fmla="*/ 11 h 32" name="T41"/>
                <a:gd fmla="*/ 38 w 45" name="T42"/>
                <a:gd fmla="*/ 11 h 32" name="T43"/>
                <a:gd fmla="*/ 42 w 45" name="T44"/>
                <a:gd fmla="*/ 2 h 32" name="T45"/>
                <a:gd fmla="*/ 42 w 45" name="T46"/>
                <a:gd fmla="*/ 2 h 32" name="T47"/>
                <a:gd fmla="*/ 44 w 45" name="T48"/>
                <a:gd fmla="*/ 2 h 32" name="T49"/>
                <a:gd fmla="*/ 44 w 45" name="T50"/>
                <a:gd fmla="*/ 2 h 32" name="T51"/>
                <a:gd fmla="*/ 45 w 45" name="T52"/>
                <a:gd fmla="*/ 4 h 32" name="T53"/>
                <a:gd fmla="*/ 45 w 45" name="T54"/>
                <a:gd fmla="*/ 4 h 32" name="T55"/>
                <a:gd fmla="*/ 40 w 45" name="T56"/>
                <a:gd fmla="*/ 12 h 32" name="T57"/>
                <a:gd fmla="*/ 40 w 45" name="T58"/>
                <a:gd fmla="*/ 12 h 32" name="T59"/>
                <a:gd fmla="*/ 36 w 45" name="T60"/>
                <a:gd fmla="*/ 22 h 32" name="T61"/>
                <a:gd fmla="*/ 36 w 45" name="T62"/>
                <a:gd fmla="*/ 22 h 32" name="T63"/>
                <a:gd fmla="*/ 30 w 45" name="T64"/>
                <a:gd fmla="*/ 28 h 32" name="T65"/>
                <a:gd fmla="*/ 30 w 45" name="T66"/>
                <a:gd fmla="*/ 28 h 32" name="T67"/>
                <a:gd fmla="*/ 17 w 45" name="T68"/>
                <a:gd fmla="*/ 32 h 32" name="T69"/>
                <a:gd fmla="*/ 17 w 45" name="T70"/>
                <a:gd fmla="*/ 32 h 32" name="T71"/>
                <a:gd fmla="*/ 16 w 45" name="T72"/>
                <a:gd fmla="*/ 32 h 32" name="T73"/>
                <a:gd fmla="*/ 16 w 45" name="T74"/>
                <a:gd fmla="*/ 32 h 32" name="T75"/>
                <a:gd fmla="*/ 4 w 45" name="T76"/>
                <a:gd fmla="*/ 16 h 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2" w="45">
                  <a:moveTo>
                    <a:pt x="4" y="16"/>
                  </a:moveTo>
                  <a:cubicBezTo>
                    <a:pt x="1" y="9"/>
                    <a:pt x="0" y="2"/>
                    <a:pt x="0" y="2"/>
                  </a:cubicBezTo>
                  <a:cubicBezTo>
                    <a:pt x="0" y="2"/>
                    <a:pt x="0" y="2"/>
                    <a:pt x="0" y="2"/>
                  </a:cubicBezTo>
                  <a:cubicBezTo>
                    <a:pt x="0" y="2"/>
                    <a:pt x="0" y="2"/>
                    <a:pt x="0" y="2"/>
                  </a:cubicBezTo>
                  <a:cubicBezTo>
                    <a:pt x="0" y="1"/>
                    <a:pt x="0" y="0"/>
                    <a:pt x="1" y="0"/>
                  </a:cubicBezTo>
                  <a:cubicBezTo>
                    <a:pt x="1" y="0"/>
                    <a:pt x="1" y="0"/>
                    <a:pt x="1" y="0"/>
                  </a:cubicBezTo>
                  <a:cubicBezTo>
                    <a:pt x="2" y="0"/>
                    <a:pt x="3" y="0"/>
                    <a:pt x="3" y="1"/>
                  </a:cubicBezTo>
                  <a:cubicBezTo>
                    <a:pt x="3" y="1"/>
                    <a:pt x="3" y="1"/>
                    <a:pt x="3" y="1"/>
                  </a:cubicBezTo>
                  <a:cubicBezTo>
                    <a:pt x="3" y="1"/>
                    <a:pt x="4" y="8"/>
                    <a:pt x="7" y="15"/>
                  </a:cubicBezTo>
                  <a:cubicBezTo>
                    <a:pt x="7" y="15"/>
                    <a:pt x="7" y="15"/>
                    <a:pt x="7" y="15"/>
                  </a:cubicBezTo>
                  <a:cubicBezTo>
                    <a:pt x="9" y="22"/>
                    <a:pt x="13"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21" y="28"/>
                    <a:pt x="25" y="27"/>
                    <a:pt x="28" y="26"/>
                  </a:cubicBezTo>
                  <a:cubicBezTo>
                    <a:pt x="28" y="26"/>
                    <a:pt x="28" y="26"/>
                    <a:pt x="28" y="26"/>
                  </a:cubicBezTo>
                  <a:cubicBezTo>
                    <a:pt x="31" y="24"/>
                    <a:pt x="33" y="22"/>
                    <a:pt x="33" y="22"/>
                  </a:cubicBezTo>
                  <a:cubicBezTo>
                    <a:pt x="33" y="22"/>
                    <a:pt x="33" y="22"/>
                    <a:pt x="33" y="22"/>
                  </a:cubicBezTo>
                  <a:cubicBezTo>
                    <a:pt x="33" y="19"/>
                    <a:pt x="35" y="15"/>
                    <a:pt x="38" y="11"/>
                  </a:cubicBezTo>
                  <a:cubicBezTo>
                    <a:pt x="38" y="11"/>
                    <a:pt x="38" y="11"/>
                    <a:pt x="38" y="11"/>
                  </a:cubicBezTo>
                  <a:cubicBezTo>
                    <a:pt x="40" y="6"/>
                    <a:pt x="42" y="2"/>
                    <a:pt x="42" y="2"/>
                  </a:cubicBezTo>
                  <a:cubicBezTo>
                    <a:pt x="42" y="2"/>
                    <a:pt x="42" y="2"/>
                    <a:pt x="42" y="2"/>
                  </a:cubicBezTo>
                  <a:cubicBezTo>
                    <a:pt x="42" y="2"/>
                    <a:pt x="43" y="1"/>
                    <a:pt x="44" y="2"/>
                  </a:cubicBezTo>
                  <a:cubicBezTo>
                    <a:pt x="44" y="2"/>
                    <a:pt x="44" y="2"/>
                    <a:pt x="44" y="2"/>
                  </a:cubicBezTo>
                  <a:cubicBezTo>
                    <a:pt x="45" y="2"/>
                    <a:pt x="45" y="3"/>
                    <a:pt x="45" y="4"/>
                  </a:cubicBezTo>
                  <a:cubicBezTo>
                    <a:pt x="45" y="4"/>
                    <a:pt x="45" y="4"/>
                    <a:pt x="45" y="4"/>
                  </a:cubicBezTo>
                  <a:cubicBezTo>
                    <a:pt x="45" y="4"/>
                    <a:pt x="43" y="8"/>
                    <a:pt x="40" y="12"/>
                  </a:cubicBezTo>
                  <a:cubicBezTo>
                    <a:pt x="40" y="12"/>
                    <a:pt x="40" y="12"/>
                    <a:pt x="40" y="12"/>
                  </a:cubicBezTo>
                  <a:cubicBezTo>
                    <a:pt x="38" y="16"/>
                    <a:pt x="36" y="21"/>
                    <a:pt x="36" y="22"/>
                  </a:cubicBezTo>
                  <a:cubicBezTo>
                    <a:pt x="36" y="22"/>
                    <a:pt x="36" y="22"/>
                    <a:pt x="36" y="22"/>
                  </a:cubicBezTo>
                  <a:cubicBezTo>
                    <a:pt x="35" y="25"/>
                    <a:pt x="33" y="27"/>
                    <a:pt x="30" y="28"/>
                  </a:cubicBezTo>
                  <a:cubicBezTo>
                    <a:pt x="30" y="28"/>
                    <a:pt x="30" y="28"/>
                    <a:pt x="30" y="28"/>
                  </a:cubicBezTo>
                  <a:cubicBezTo>
                    <a:pt x="26" y="30"/>
                    <a:pt x="22" y="31"/>
                    <a:pt x="17" y="32"/>
                  </a:cubicBezTo>
                  <a:cubicBezTo>
                    <a:pt x="17" y="32"/>
                    <a:pt x="17" y="32"/>
                    <a:pt x="17" y="32"/>
                  </a:cubicBezTo>
                  <a:cubicBezTo>
                    <a:pt x="17" y="32"/>
                    <a:pt x="16" y="32"/>
                    <a:pt x="16" y="32"/>
                  </a:cubicBezTo>
                  <a:cubicBezTo>
                    <a:pt x="16" y="32"/>
                    <a:pt x="16" y="32"/>
                    <a:pt x="16" y="32"/>
                  </a:cubicBezTo>
                  <a:cubicBezTo>
                    <a:pt x="10" y="31"/>
                    <a:pt x="7" y="23"/>
                    <a:pt x="4" y="1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4" name="Freeform 92"/>
            <p:cNvSpPr>
              <a:spLocks noEditPoints="1"/>
            </p:cNvSpPr>
            <p:nvPr/>
          </p:nvSpPr>
          <p:spPr bwMode="auto">
            <a:xfrm>
              <a:off x="5756275" y="3090863"/>
              <a:ext cx="258763" cy="188913"/>
            </a:xfrm>
            <a:custGeom>
              <a:gdLst>
                <a:gd fmla="*/ 6 w 49" name="T0"/>
                <a:gd fmla="*/ 18 h 36" name="T1"/>
                <a:gd fmla="*/ 0 w 49" name="T2"/>
                <a:gd fmla="*/ 4 h 36" name="T3"/>
                <a:gd fmla="*/ 0 w 49" name="T4"/>
                <a:gd fmla="*/ 3 h 36" name="T5"/>
                <a:gd fmla="*/ 3 w 49" name="T6"/>
                <a:gd fmla="*/ 0 h 36" name="T7"/>
                <a:gd fmla="*/ 3 w 49" name="T8"/>
                <a:gd fmla="*/ 0 h 36" name="T9"/>
                <a:gd fmla="*/ 7 w 49" name="T10"/>
                <a:gd fmla="*/ 2 h 36" name="T11"/>
                <a:gd fmla="*/ 7 w 49" name="T12"/>
                <a:gd fmla="*/ 2 h 36" name="T13"/>
                <a:gd fmla="*/ 7 w 49" name="T14"/>
                <a:gd fmla="*/ 3 h 36" name="T15"/>
                <a:gd fmla="*/ 7 w 49" name="T16"/>
                <a:gd fmla="*/ 3 h 36" name="T17"/>
                <a:gd fmla="*/ 7 w 49" name="T18"/>
                <a:gd fmla="*/ 3 h 36" name="T19"/>
                <a:gd fmla="*/ 7 w 49" name="T20"/>
                <a:gd fmla="*/ 4 h 36" name="T21"/>
                <a:gd fmla="*/ 8 w 49" name="T22"/>
                <a:gd fmla="*/ 7 h 36" name="T23"/>
                <a:gd fmla="*/ 11 w 49" name="T24"/>
                <a:gd fmla="*/ 17 h 36" name="T25"/>
                <a:gd fmla="*/ 15 w 49" name="T26"/>
                <a:gd fmla="*/ 25 h 36" name="T27"/>
                <a:gd fmla="*/ 18 w 49" name="T28"/>
                <a:gd fmla="*/ 29 h 36" name="T29"/>
                <a:gd fmla="*/ 18 w 49" name="T30"/>
                <a:gd fmla="*/ 29 h 36" name="T31"/>
                <a:gd fmla="*/ 19 w 49" name="T32"/>
                <a:gd fmla="*/ 29 h 36" name="T33"/>
                <a:gd fmla="*/ 29 w 49" name="T34"/>
                <a:gd fmla="*/ 26 h 36" name="T35"/>
                <a:gd fmla="*/ 33 w 49" name="T36"/>
                <a:gd fmla="*/ 23 h 36" name="T37"/>
                <a:gd fmla="*/ 33 w 49" name="T38"/>
                <a:gd fmla="*/ 23 h 36" name="T39"/>
                <a:gd fmla="*/ 38 w 49" name="T40"/>
                <a:gd fmla="*/ 12 h 36" name="T41"/>
                <a:gd fmla="*/ 42 w 49" name="T42"/>
                <a:gd fmla="*/ 4 h 36" name="T43"/>
                <a:gd fmla="*/ 45 w 49" name="T44"/>
                <a:gd fmla="*/ 2 h 36" name="T45"/>
                <a:gd fmla="*/ 47 w 49" name="T46"/>
                <a:gd fmla="*/ 2 h 36" name="T47"/>
                <a:gd fmla="*/ 49 w 49" name="T48"/>
                <a:gd fmla="*/ 5 h 36" name="T49"/>
                <a:gd fmla="*/ 49 w 49" name="T50"/>
                <a:gd fmla="*/ 7 h 36" name="T51"/>
                <a:gd fmla="*/ 49 w 49" name="T52"/>
                <a:gd fmla="*/ 7 h 36" name="T53"/>
                <a:gd fmla="*/ 48 w 49" name="T54"/>
                <a:gd fmla="*/ 7 h 36" name="T55"/>
                <a:gd fmla="*/ 48 w 49" name="T56"/>
                <a:gd fmla="*/ 7 h 36" name="T57"/>
                <a:gd fmla="*/ 48 w 49" name="T58"/>
                <a:gd fmla="*/ 7 h 36" name="T59"/>
                <a:gd fmla="*/ 48 w 49" name="T60"/>
                <a:gd fmla="*/ 7 h 36" name="T61"/>
                <a:gd fmla="*/ 48 w 49" name="T62"/>
                <a:gd fmla="*/ 8 h 36" name="T63"/>
                <a:gd fmla="*/ 47 w 49" name="T64"/>
                <a:gd fmla="*/ 9 h 36" name="T65"/>
                <a:gd fmla="*/ 44 w 49" name="T66"/>
                <a:gd fmla="*/ 15 h 36" name="T67"/>
                <a:gd fmla="*/ 40 w 49" name="T68"/>
                <a:gd fmla="*/ 24 h 36" name="T69"/>
                <a:gd fmla="*/ 40 w 49" name="T70"/>
                <a:gd fmla="*/ 24 h 36" name="T71"/>
                <a:gd fmla="*/ 33 w 49" name="T72"/>
                <a:gd fmla="*/ 32 h 36" name="T73"/>
                <a:gd fmla="*/ 19 w 49" name="T74"/>
                <a:gd fmla="*/ 36 h 36" name="T75"/>
                <a:gd fmla="*/ 4 w 49" name="T76"/>
                <a:gd fmla="*/ 19 h 36" name="T77"/>
                <a:gd fmla="*/ 46 w 49" name="T78"/>
                <a:gd fmla="*/ 5 h 36" name="T79"/>
                <a:gd fmla="*/ 46 w 49" name="T80"/>
                <a:gd fmla="*/ 5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49">
                  <a:moveTo>
                    <a:pt x="4" y="19"/>
                  </a:moveTo>
                  <a:cubicBezTo>
                    <a:pt x="6" y="18"/>
                    <a:pt x="6" y="18"/>
                    <a:pt x="6" y="18"/>
                  </a:cubicBezTo>
                  <a:cubicBezTo>
                    <a:pt x="4" y="19"/>
                    <a:pt x="4" y="19"/>
                    <a:pt x="4" y="19"/>
                  </a:cubicBezTo>
                  <a:cubicBezTo>
                    <a:pt x="1" y="11"/>
                    <a:pt x="0" y="4"/>
                    <a:pt x="0" y="4"/>
                  </a:cubicBezTo>
                  <a:cubicBezTo>
                    <a:pt x="0" y="4"/>
                    <a:pt x="0" y="4"/>
                    <a:pt x="0" y="4"/>
                  </a:cubicBezTo>
                  <a:cubicBezTo>
                    <a:pt x="0" y="4"/>
                    <a:pt x="0" y="4"/>
                    <a:pt x="0" y="3"/>
                  </a:cubicBezTo>
                  <a:cubicBezTo>
                    <a:pt x="0" y="3"/>
                    <a:pt x="0" y="3"/>
                    <a:pt x="0" y="3"/>
                  </a:cubicBezTo>
                  <a:cubicBezTo>
                    <a:pt x="0" y="2"/>
                    <a:pt x="1" y="0"/>
                    <a:pt x="3" y="0"/>
                  </a:cubicBezTo>
                  <a:cubicBezTo>
                    <a:pt x="3" y="0"/>
                    <a:pt x="3" y="0"/>
                    <a:pt x="3" y="0"/>
                  </a:cubicBezTo>
                  <a:cubicBezTo>
                    <a:pt x="3" y="0"/>
                    <a:pt x="3" y="0"/>
                    <a:pt x="3" y="0"/>
                  </a:cubicBezTo>
                  <a:cubicBezTo>
                    <a:pt x="3" y="0"/>
                    <a:pt x="3" y="0"/>
                    <a:pt x="3" y="0"/>
                  </a:cubicBezTo>
                  <a:cubicBezTo>
                    <a:pt x="5" y="0"/>
                    <a:pt x="6" y="1"/>
                    <a:pt x="7" y="2"/>
                  </a:cubicBezTo>
                  <a:cubicBezTo>
                    <a:pt x="7" y="2"/>
                    <a:pt x="7" y="2"/>
                    <a:pt x="7" y="2"/>
                  </a:cubicBezTo>
                  <a:cubicBezTo>
                    <a:pt x="7" y="2"/>
                    <a:pt x="7" y="2"/>
                    <a:pt x="7" y="2"/>
                  </a:cubicBezTo>
                  <a:cubicBezTo>
                    <a:pt x="7" y="2"/>
                    <a:pt x="7" y="2"/>
                    <a:pt x="7" y="2"/>
                  </a:cubicBezTo>
                  <a:cubicBezTo>
                    <a:pt x="7" y="3"/>
                    <a:pt x="7" y="3"/>
                    <a:pt x="7" y="3"/>
                  </a:cubicBezTo>
                  <a:cubicBezTo>
                    <a:pt x="7" y="3"/>
                    <a:pt x="7" y="3"/>
                    <a:pt x="7" y="3"/>
                  </a:cubicBezTo>
                  <a:cubicBezTo>
                    <a:pt x="7" y="3"/>
                    <a:pt x="7" y="3"/>
                    <a:pt x="7" y="3"/>
                  </a:cubicBezTo>
                  <a:cubicBezTo>
                    <a:pt x="7" y="3"/>
                    <a:pt x="7" y="3"/>
                    <a:pt x="7" y="3"/>
                  </a:cubicBezTo>
                  <a:cubicBezTo>
                    <a:pt x="7" y="3"/>
                    <a:pt x="7" y="3"/>
                    <a:pt x="7" y="3"/>
                  </a:cubicBezTo>
                  <a:cubicBezTo>
                    <a:pt x="7" y="3"/>
                    <a:pt x="7" y="3"/>
                    <a:pt x="7" y="4"/>
                  </a:cubicBezTo>
                  <a:cubicBezTo>
                    <a:pt x="7" y="4"/>
                    <a:pt x="7" y="4"/>
                    <a:pt x="7" y="4"/>
                  </a:cubicBezTo>
                  <a:cubicBezTo>
                    <a:pt x="7" y="5"/>
                    <a:pt x="8" y="6"/>
                    <a:pt x="8" y="7"/>
                  </a:cubicBezTo>
                  <a:cubicBezTo>
                    <a:pt x="8" y="7"/>
                    <a:pt x="8" y="7"/>
                    <a:pt x="8" y="7"/>
                  </a:cubicBezTo>
                  <a:cubicBezTo>
                    <a:pt x="8" y="10"/>
                    <a:pt x="9" y="13"/>
                    <a:pt x="11" y="17"/>
                  </a:cubicBezTo>
                  <a:cubicBezTo>
                    <a:pt x="11" y="17"/>
                    <a:pt x="11" y="17"/>
                    <a:pt x="11" y="17"/>
                  </a:cubicBezTo>
                  <a:cubicBezTo>
                    <a:pt x="12" y="20"/>
                    <a:pt x="13" y="23"/>
                    <a:pt x="15" y="25"/>
                  </a:cubicBezTo>
                  <a:cubicBezTo>
                    <a:pt x="15" y="25"/>
                    <a:pt x="15" y="25"/>
                    <a:pt x="15" y="25"/>
                  </a:cubicBezTo>
                  <a:cubicBezTo>
                    <a:pt x="16" y="28"/>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9" y="29"/>
                    <a:pt x="19" y="29"/>
                    <a:pt x="19" y="29"/>
                  </a:cubicBezTo>
                  <a:cubicBezTo>
                    <a:pt x="23" y="28"/>
                    <a:pt x="27" y="27"/>
                    <a:pt x="29" y="26"/>
                  </a:cubicBezTo>
                  <a:cubicBezTo>
                    <a:pt x="29" y="26"/>
                    <a:pt x="29" y="26"/>
                    <a:pt x="29" y="26"/>
                  </a:cubicBezTo>
                  <a:cubicBezTo>
                    <a:pt x="31" y="25"/>
                    <a:pt x="33" y="24"/>
                    <a:pt x="33" y="23"/>
                  </a:cubicBezTo>
                  <a:cubicBezTo>
                    <a:pt x="33" y="23"/>
                    <a:pt x="33" y="23"/>
                    <a:pt x="33" y="23"/>
                  </a:cubicBezTo>
                  <a:cubicBezTo>
                    <a:pt x="33" y="23"/>
                    <a:pt x="33" y="23"/>
                    <a:pt x="33" y="23"/>
                  </a:cubicBezTo>
                  <a:cubicBezTo>
                    <a:pt x="33" y="23"/>
                    <a:pt x="33" y="23"/>
                    <a:pt x="33" y="23"/>
                  </a:cubicBezTo>
                  <a:cubicBezTo>
                    <a:pt x="34" y="20"/>
                    <a:pt x="36" y="16"/>
                    <a:pt x="38" y="12"/>
                  </a:cubicBezTo>
                  <a:cubicBezTo>
                    <a:pt x="38" y="12"/>
                    <a:pt x="38" y="12"/>
                    <a:pt x="38" y="12"/>
                  </a:cubicBezTo>
                  <a:cubicBezTo>
                    <a:pt x="40" y="8"/>
                    <a:pt x="42" y="4"/>
                    <a:pt x="42" y="4"/>
                  </a:cubicBezTo>
                  <a:cubicBezTo>
                    <a:pt x="42" y="4"/>
                    <a:pt x="42" y="4"/>
                    <a:pt x="42" y="4"/>
                  </a:cubicBezTo>
                  <a:cubicBezTo>
                    <a:pt x="42" y="4"/>
                    <a:pt x="42" y="4"/>
                    <a:pt x="42" y="4"/>
                  </a:cubicBezTo>
                  <a:cubicBezTo>
                    <a:pt x="43" y="2"/>
                    <a:pt x="44" y="2"/>
                    <a:pt x="45" y="2"/>
                  </a:cubicBezTo>
                  <a:cubicBezTo>
                    <a:pt x="45" y="2"/>
                    <a:pt x="45" y="2"/>
                    <a:pt x="45" y="2"/>
                  </a:cubicBezTo>
                  <a:cubicBezTo>
                    <a:pt x="46" y="2"/>
                    <a:pt x="47" y="2"/>
                    <a:pt x="47" y="2"/>
                  </a:cubicBezTo>
                  <a:cubicBezTo>
                    <a:pt x="47" y="2"/>
                    <a:pt x="47" y="2"/>
                    <a:pt x="47" y="2"/>
                  </a:cubicBezTo>
                  <a:cubicBezTo>
                    <a:pt x="48" y="3"/>
                    <a:pt x="49" y="4"/>
                    <a:pt x="49" y="5"/>
                  </a:cubicBezTo>
                  <a:cubicBezTo>
                    <a:pt x="49" y="5"/>
                    <a:pt x="49" y="5"/>
                    <a:pt x="49" y="5"/>
                  </a:cubicBezTo>
                  <a:cubicBezTo>
                    <a:pt x="49" y="6"/>
                    <a:pt x="49" y="6"/>
                    <a:pt x="49" y="7"/>
                  </a:cubicBezTo>
                  <a:cubicBezTo>
                    <a:pt x="49" y="7"/>
                    <a:pt x="49" y="7"/>
                    <a:pt x="49" y="7"/>
                  </a:cubicBezTo>
                  <a:cubicBezTo>
                    <a:pt x="49" y="7"/>
                    <a:pt x="49" y="7"/>
                    <a:pt x="49" y="7"/>
                  </a:cubicBezTo>
                  <a:cubicBezTo>
                    <a:pt x="49" y="7"/>
                    <a:pt x="49" y="7"/>
                    <a:pt x="49" y="7"/>
                  </a:cubicBezTo>
                  <a:cubicBezTo>
                    <a:pt x="49"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7"/>
                  </a:cubicBezTo>
                  <a:cubicBezTo>
                    <a:pt x="48" y="7"/>
                    <a:pt x="48" y="7"/>
                    <a:pt x="48" y="8"/>
                  </a:cubicBezTo>
                  <a:cubicBezTo>
                    <a:pt x="48" y="8"/>
                    <a:pt x="48" y="8"/>
                    <a:pt x="48" y="8"/>
                  </a:cubicBezTo>
                  <a:cubicBezTo>
                    <a:pt x="48" y="8"/>
                    <a:pt x="47" y="9"/>
                    <a:pt x="47" y="9"/>
                  </a:cubicBezTo>
                  <a:cubicBezTo>
                    <a:pt x="47" y="9"/>
                    <a:pt x="47" y="9"/>
                    <a:pt x="47" y="9"/>
                  </a:cubicBezTo>
                  <a:cubicBezTo>
                    <a:pt x="46" y="11"/>
                    <a:pt x="45" y="13"/>
                    <a:pt x="44" y="15"/>
                  </a:cubicBezTo>
                  <a:cubicBezTo>
                    <a:pt x="44" y="15"/>
                    <a:pt x="44" y="15"/>
                    <a:pt x="44" y="15"/>
                  </a:cubicBezTo>
                  <a:cubicBezTo>
                    <a:pt x="42" y="19"/>
                    <a:pt x="40" y="23"/>
                    <a:pt x="40" y="24"/>
                  </a:cubicBezTo>
                  <a:cubicBezTo>
                    <a:pt x="40" y="24"/>
                    <a:pt x="40" y="24"/>
                    <a:pt x="40" y="24"/>
                  </a:cubicBezTo>
                  <a:cubicBezTo>
                    <a:pt x="40" y="24"/>
                    <a:pt x="40" y="24"/>
                    <a:pt x="40" y="24"/>
                  </a:cubicBezTo>
                  <a:cubicBezTo>
                    <a:pt x="40" y="24"/>
                    <a:pt x="40" y="24"/>
                    <a:pt x="40" y="24"/>
                  </a:cubicBezTo>
                  <a:cubicBezTo>
                    <a:pt x="39" y="28"/>
                    <a:pt x="36" y="30"/>
                    <a:pt x="33" y="32"/>
                  </a:cubicBezTo>
                  <a:cubicBezTo>
                    <a:pt x="33" y="32"/>
                    <a:pt x="33" y="32"/>
                    <a:pt x="33" y="32"/>
                  </a:cubicBezTo>
                  <a:cubicBezTo>
                    <a:pt x="29" y="34"/>
                    <a:pt x="24" y="35"/>
                    <a:pt x="19" y="36"/>
                  </a:cubicBezTo>
                  <a:cubicBezTo>
                    <a:pt x="19" y="36"/>
                    <a:pt x="19" y="36"/>
                    <a:pt x="19" y="36"/>
                  </a:cubicBezTo>
                  <a:cubicBezTo>
                    <a:pt x="18" y="36"/>
                    <a:pt x="18" y="36"/>
                    <a:pt x="18" y="36"/>
                  </a:cubicBezTo>
                  <a:cubicBezTo>
                    <a:pt x="10" y="35"/>
                    <a:pt x="7" y="26"/>
                    <a:pt x="4" y="19"/>
                  </a:cubicBezTo>
                  <a:close/>
                  <a:moveTo>
                    <a:pt x="46" y="5"/>
                  </a:moveTo>
                  <a:cubicBezTo>
                    <a:pt x="46" y="5"/>
                    <a:pt x="46" y="5"/>
                    <a:pt x="46" y="5"/>
                  </a:cubicBezTo>
                  <a:cubicBezTo>
                    <a:pt x="46" y="5"/>
                    <a:pt x="46" y="5"/>
                    <a:pt x="46" y="5"/>
                  </a:cubicBezTo>
                  <a:cubicBezTo>
                    <a:pt x="46" y="5"/>
                    <a:pt x="46" y="5"/>
                    <a:pt x="46"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5" name="Freeform 93"/>
            <p:cNvSpPr/>
            <p:nvPr/>
          </p:nvSpPr>
          <p:spPr bwMode="auto">
            <a:xfrm>
              <a:off x="5729288" y="3052763"/>
              <a:ext cx="74613" cy="63500"/>
            </a:xfrm>
            <a:custGeom>
              <a:gdLst>
                <a:gd fmla="*/ 1 w 14" name="T0"/>
                <a:gd fmla="*/ 11 h 12" name="T1"/>
                <a:gd fmla="*/ 1 w 14" name="T2"/>
                <a:gd fmla="*/ 9 h 12" name="T3"/>
                <a:gd fmla="*/ 1 w 14" name="T4"/>
                <a:gd fmla="*/ 9 h 12" name="T5"/>
                <a:gd fmla="*/ 12 w 14" name="T6"/>
                <a:gd fmla="*/ 1 h 12" name="T7"/>
                <a:gd fmla="*/ 14 w 14" name="T8"/>
                <a:gd fmla="*/ 1 h 12" name="T9"/>
                <a:gd fmla="*/ 14 w 14" name="T10"/>
                <a:gd fmla="*/ 1 h 12" name="T11"/>
                <a:gd fmla="*/ 14 w 14" name="T12"/>
                <a:gd fmla="*/ 3 h 12" name="T13"/>
                <a:gd fmla="*/ 14 w 14" name="T14"/>
                <a:gd fmla="*/ 3 h 12" name="T15"/>
                <a:gd fmla="*/ 3 w 14" name="T16"/>
                <a:gd fmla="*/ 11 h 12" name="T17"/>
                <a:gd fmla="*/ 2 w 14" name="T18"/>
                <a:gd fmla="*/ 12 h 12" name="T19"/>
                <a:gd fmla="*/ 2 w 14" name="T20"/>
                <a:gd fmla="*/ 12 h 12" name="T21"/>
                <a:gd fmla="*/ 1 w 14" name="T22"/>
                <a:gd fmla="*/ 11 h 1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 w="14">
                  <a:moveTo>
                    <a:pt x="1" y="11"/>
                  </a:moveTo>
                  <a:cubicBezTo>
                    <a:pt x="0" y="11"/>
                    <a:pt x="1" y="10"/>
                    <a:pt x="1" y="9"/>
                  </a:cubicBezTo>
                  <a:cubicBezTo>
                    <a:pt x="1" y="9"/>
                    <a:pt x="1" y="9"/>
                    <a:pt x="1" y="9"/>
                  </a:cubicBezTo>
                  <a:cubicBezTo>
                    <a:pt x="12" y="1"/>
                    <a:pt x="12" y="1"/>
                    <a:pt x="12" y="1"/>
                  </a:cubicBezTo>
                  <a:cubicBezTo>
                    <a:pt x="12" y="0"/>
                    <a:pt x="13" y="0"/>
                    <a:pt x="14" y="1"/>
                  </a:cubicBezTo>
                  <a:cubicBezTo>
                    <a:pt x="14" y="1"/>
                    <a:pt x="14" y="1"/>
                    <a:pt x="14" y="1"/>
                  </a:cubicBezTo>
                  <a:cubicBezTo>
                    <a:pt x="14" y="2"/>
                    <a:pt x="14" y="3"/>
                    <a:pt x="14" y="3"/>
                  </a:cubicBezTo>
                  <a:cubicBezTo>
                    <a:pt x="14" y="3"/>
                    <a:pt x="14" y="3"/>
                    <a:pt x="14" y="3"/>
                  </a:cubicBezTo>
                  <a:cubicBezTo>
                    <a:pt x="3" y="11"/>
                    <a:pt x="3" y="11"/>
                    <a:pt x="3" y="11"/>
                  </a:cubicBezTo>
                  <a:cubicBezTo>
                    <a:pt x="3" y="12"/>
                    <a:pt x="2" y="12"/>
                    <a:pt x="2" y="12"/>
                  </a:cubicBezTo>
                  <a:cubicBezTo>
                    <a:pt x="2" y="12"/>
                    <a:pt x="2" y="12"/>
                    <a:pt x="2" y="12"/>
                  </a:cubicBezTo>
                  <a:cubicBezTo>
                    <a:pt x="2" y="12"/>
                    <a:pt x="1" y="12"/>
                    <a:pt x="1"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94"/>
            <p:cNvSpPr>
              <a:spLocks noEditPoints="1"/>
            </p:cNvSpPr>
            <p:nvPr/>
          </p:nvSpPr>
          <p:spPr bwMode="auto">
            <a:xfrm>
              <a:off x="5724525" y="3043238"/>
              <a:ext cx="88900" cy="84138"/>
            </a:xfrm>
            <a:custGeom>
              <a:gdLst>
                <a:gd fmla="*/ 0 w 17" name="T0"/>
                <a:gd fmla="*/ 15 h 16" name="T1"/>
                <a:gd fmla="*/ 0 w 17" name="T2"/>
                <a:gd fmla="*/ 12 h 16" name="T3"/>
                <a:gd fmla="*/ 0 w 17" name="T4"/>
                <a:gd fmla="*/ 12 h 16" name="T5"/>
                <a:gd fmla="*/ 1 w 17" name="T6"/>
                <a:gd fmla="*/ 10 h 16" name="T7"/>
                <a:gd fmla="*/ 1 w 17" name="T8"/>
                <a:gd fmla="*/ 10 h 16" name="T9"/>
                <a:gd fmla="*/ 11 w 17" name="T10"/>
                <a:gd fmla="*/ 1 h 16" name="T11"/>
                <a:gd fmla="*/ 14 w 17" name="T12"/>
                <a:gd fmla="*/ 0 h 16" name="T13"/>
                <a:gd fmla="*/ 14 w 17" name="T14"/>
                <a:gd fmla="*/ 0 h 16" name="T15"/>
                <a:gd fmla="*/ 16 w 17" name="T16"/>
                <a:gd fmla="*/ 2 h 16" name="T17"/>
                <a:gd fmla="*/ 16 w 17" name="T18"/>
                <a:gd fmla="*/ 2 h 16" name="T19"/>
                <a:gd fmla="*/ 17 w 17" name="T20"/>
                <a:gd fmla="*/ 4 h 16" name="T21"/>
                <a:gd fmla="*/ 17 w 17" name="T22"/>
                <a:gd fmla="*/ 4 h 16" name="T23"/>
                <a:gd fmla="*/ 16 w 17" name="T24"/>
                <a:gd fmla="*/ 7 h 16" name="T25"/>
                <a:gd fmla="*/ 16 w 17" name="T26"/>
                <a:gd fmla="*/ 7 h 16" name="T27"/>
                <a:gd fmla="*/ 5 w 17" name="T28"/>
                <a:gd fmla="*/ 15 h 16" name="T29"/>
                <a:gd fmla="*/ 3 w 17" name="T30"/>
                <a:gd fmla="*/ 16 h 16" name="T31"/>
                <a:gd fmla="*/ 3 w 17" name="T32"/>
                <a:gd fmla="*/ 16 h 16" name="T33"/>
                <a:gd fmla="*/ 3 w 17" name="T34"/>
                <a:gd fmla="*/ 16 h 16" name="T35"/>
                <a:gd fmla="*/ 3 w 17" name="T36"/>
                <a:gd fmla="*/ 16 h 16" name="T37"/>
                <a:gd fmla="*/ 0 w 17" name="T38"/>
                <a:gd fmla="*/ 15 h 16" name="T39"/>
                <a:gd fmla="*/ 2 w 17" name="T40"/>
                <a:gd fmla="*/ 13 h 16" name="T41"/>
                <a:gd fmla="*/ 3 w 17" name="T42"/>
                <a:gd fmla="*/ 12 h 16" name="T43"/>
                <a:gd fmla="*/ 3 w 17" name="T44"/>
                <a:gd fmla="*/ 12 h 16" name="T45"/>
                <a:gd fmla="*/ 2 w 17" name="T46"/>
                <a:gd fmla="*/ 13 h 16" name="T47"/>
                <a:gd fmla="*/ 3 w 17" name="T48"/>
                <a:gd fmla="*/ 12 h 16" name="T49"/>
                <a:gd fmla="*/ 3 w 17" name="T50"/>
                <a:gd fmla="*/ 12 h 16" name="T51"/>
                <a:gd fmla="*/ 3 w 17" name="T52"/>
                <a:gd fmla="*/ 12 h 16" name="T53"/>
                <a:gd fmla="*/ 3 w 17" name="T54"/>
                <a:gd fmla="*/ 12 h 16" name="T55"/>
                <a:gd fmla="*/ 3 w 17" name="T56"/>
                <a:gd fmla="*/ 12 h 1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6" w="17">
                  <a:moveTo>
                    <a:pt x="0" y="15"/>
                  </a:moveTo>
                  <a:cubicBezTo>
                    <a:pt x="0" y="14"/>
                    <a:pt x="0" y="13"/>
                    <a:pt x="0" y="12"/>
                  </a:cubicBezTo>
                  <a:cubicBezTo>
                    <a:pt x="0" y="12"/>
                    <a:pt x="0" y="12"/>
                    <a:pt x="0" y="12"/>
                  </a:cubicBezTo>
                  <a:cubicBezTo>
                    <a:pt x="0" y="11"/>
                    <a:pt x="0" y="10"/>
                    <a:pt x="1" y="10"/>
                  </a:cubicBezTo>
                  <a:cubicBezTo>
                    <a:pt x="1" y="10"/>
                    <a:pt x="1" y="10"/>
                    <a:pt x="1" y="10"/>
                  </a:cubicBezTo>
                  <a:cubicBezTo>
                    <a:pt x="11" y="1"/>
                    <a:pt x="11" y="1"/>
                    <a:pt x="11" y="1"/>
                  </a:cubicBezTo>
                  <a:cubicBezTo>
                    <a:pt x="12" y="1"/>
                    <a:pt x="13" y="0"/>
                    <a:pt x="14" y="0"/>
                  </a:cubicBezTo>
                  <a:cubicBezTo>
                    <a:pt x="14" y="0"/>
                    <a:pt x="14" y="0"/>
                    <a:pt x="14" y="0"/>
                  </a:cubicBezTo>
                  <a:cubicBezTo>
                    <a:pt x="15" y="0"/>
                    <a:pt x="16" y="1"/>
                    <a:pt x="16" y="2"/>
                  </a:cubicBezTo>
                  <a:cubicBezTo>
                    <a:pt x="16" y="2"/>
                    <a:pt x="16" y="2"/>
                    <a:pt x="16" y="2"/>
                  </a:cubicBezTo>
                  <a:cubicBezTo>
                    <a:pt x="17" y="2"/>
                    <a:pt x="17" y="3"/>
                    <a:pt x="17" y="4"/>
                  </a:cubicBezTo>
                  <a:cubicBezTo>
                    <a:pt x="17" y="4"/>
                    <a:pt x="17" y="4"/>
                    <a:pt x="17" y="4"/>
                  </a:cubicBezTo>
                  <a:cubicBezTo>
                    <a:pt x="17" y="5"/>
                    <a:pt x="17" y="6"/>
                    <a:pt x="16" y="7"/>
                  </a:cubicBezTo>
                  <a:cubicBezTo>
                    <a:pt x="16" y="7"/>
                    <a:pt x="16" y="7"/>
                    <a:pt x="16" y="7"/>
                  </a:cubicBezTo>
                  <a:cubicBezTo>
                    <a:pt x="5" y="15"/>
                    <a:pt x="5" y="15"/>
                    <a:pt x="5" y="15"/>
                  </a:cubicBezTo>
                  <a:cubicBezTo>
                    <a:pt x="5" y="16"/>
                    <a:pt x="4" y="16"/>
                    <a:pt x="3" y="16"/>
                  </a:cubicBezTo>
                  <a:cubicBezTo>
                    <a:pt x="3" y="16"/>
                    <a:pt x="3" y="16"/>
                    <a:pt x="3" y="16"/>
                  </a:cubicBezTo>
                  <a:cubicBezTo>
                    <a:pt x="3" y="16"/>
                    <a:pt x="3" y="16"/>
                    <a:pt x="3" y="16"/>
                  </a:cubicBezTo>
                  <a:cubicBezTo>
                    <a:pt x="3" y="16"/>
                    <a:pt x="3" y="16"/>
                    <a:pt x="3" y="16"/>
                  </a:cubicBezTo>
                  <a:cubicBezTo>
                    <a:pt x="2" y="16"/>
                    <a:pt x="1" y="15"/>
                    <a:pt x="0" y="15"/>
                  </a:cubicBezTo>
                  <a:close/>
                  <a:moveTo>
                    <a:pt x="2" y="13"/>
                  </a:moveTo>
                  <a:cubicBezTo>
                    <a:pt x="3" y="12"/>
                    <a:pt x="3" y="12"/>
                    <a:pt x="3" y="12"/>
                  </a:cubicBezTo>
                  <a:cubicBezTo>
                    <a:pt x="3" y="12"/>
                    <a:pt x="3" y="12"/>
                    <a:pt x="3" y="12"/>
                  </a:cubicBezTo>
                  <a:cubicBezTo>
                    <a:pt x="2" y="13"/>
                    <a:pt x="2" y="13"/>
                    <a:pt x="2" y="13"/>
                  </a:cubicBezTo>
                  <a:close/>
                  <a:moveTo>
                    <a:pt x="3" y="12"/>
                  </a:moveTo>
                  <a:cubicBezTo>
                    <a:pt x="3" y="12"/>
                    <a:pt x="3" y="12"/>
                    <a:pt x="3" y="12"/>
                  </a:cubicBezTo>
                  <a:cubicBezTo>
                    <a:pt x="3" y="12"/>
                    <a:pt x="3" y="12"/>
                    <a:pt x="3" y="12"/>
                  </a:cubicBezTo>
                  <a:cubicBezTo>
                    <a:pt x="3" y="12"/>
                    <a:pt x="3" y="12"/>
                    <a:pt x="3" y="12"/>
                  </a:cubicBezTo>
                  <a:cubicBezTo>
                    <a:pt x="3" y="12"/>
                    <a:pt x="3" y="12"/>
                    <a:pt x="3"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95"/>
            <p:cNvSpPr/>
            <p:nvPr/>
          </p:nvSpPr>
          <p:spPr bwMode="auto">
            <a:xfrm>
              <a:off x="6019800" y="3016251"/>
              <a:ext cx="58738" cy="26988"/>
            </a:xfrm>
            <a:custGeom>
              <a:gdLst>
                <a:gd fmla="*/ 9 w 11" name="T0"/>
                <a:gd fmla="*/ 5 h 5" name="T1"/>
                <a:gd fmla="*/ 1 w 11" name="T2"/>
                <a:gd fmla="*/ 3 h 5" name="T3"/>
                <a:gd fmla="*/ 0 w 11" name="T4"/>
                <a:gd fmla="*/ 1 h 5" name="T5"/>
                <a:gd fmla="*/ 0 w 11" name="T6"/>
                <a:gd fmla="*/ 1 h 5" name="T7"/>
                <a:gd fmla="*/ 2 w 11" name="T8"/>
                <a:gd fmla="*/ 0 h 5" name="T9"/>
                <a:gd fmla="*/ 2 w 11" name="T10"/>
                <a:gd fmla="*/ 0 h 5" name="T11"/>
                <a:gd fmla="*/ 10 w 11" name="T12"/>
                <a:gd fmla="*/ 2 h 5" name="T13"/>
                <a:gd fmla="*/ 11 w 11" name="T14"/>
                <a:gd fmla="*/ 4 h 5" name="T15"/>
                <a:gd fmla="*/ 11 w 11" name="T16"/>
                <a:gd fmla="*/ 4 h 5" name="T17"/>
                <a:gd fmla="*/ 9 w 11" name="T18"/>
                <a:gd fmla="*/ 5 h 5" name="T19"/>
                <a:gd fmla="*/ 9 w 11" name="T20"/>
                <a:gd fmla="*/ 5 h 5" name="T21"/>
                <a:gd fmla="*/ 9 w 11" name="T22"/>
                <a:gd fmla="*/ 5 h 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 w="11">
                  <a:moveTo>
                    <a:pt x="9" y="5"/>
                  </a:moveTo>
                  <a:cubicBezTo>
                    <a:pt x="1" y="3"/>
                    <a:pt x="1" y="3"/>
                    <a:pt x="1" y="3"/>
                  </a:cubicBezTo>
                  <a:cubicBezTo>
                    <a:pt x="0" y="3"/>
                    <a:pt x="0" y="2"/>
                    <a:pt x="0" y="1"/>
                  </a:cubicBezTo>
                  <a:cubicBezTo>
                    <a:pt x="0" y="1"/>
                    <a:pt x="0" y="1"/>
                    <a:pt x="0" y="1"/>
                  </a:cubicBezTo>
                  <a:cubicBezTo>
                    <a:pt x="0" y="1"/>
                    <a:pt x="1" y="0"/>
                    <a:pt x="2" y="0"/>
                  </a:cubicBezTo>
                  <a:cubicBezTo>
                    <a:pt x="2" y="0"/>
                    <a:pt x="2" y="0"/>
                    <a:pt x="2" y="0"/>
                  </a:cubicBezTo>
                  <a:cubicBezTo>
                    <a:pt x="10" y="2"/>
                    <a:pt x="10" y="2"/>
                    <a:pt x="10" y="2"/>
                  </a:cubicBezTo>
                  <a:cubicBezTo>
                    <a:pt x="11" y="2"/>
                    <a:pt x="11" y="3"/>
                    <a:pt x="11" y="4"/>
                  </a:cubicBezTo>
                  <a:cubicBezTo>
                    <a:pt x="11" y="4"/>
                    <a:pt x="11" y="4"/>
                    <a:pt x="11" y="4"/>
                  </a:cubicBezTo>
                  <a:cubicBezTo>
                    <a:pt x="11" y="5"/>
                    <a:pt x="10"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96"/>
            <p:cNvSpPr/>
            <p:nvPr/>
          </p:nvSpPr>
          <p:spPr bwMode="auto">
            <a:xfrm>
              <a:off x="6010275" y="3006726"/>
              <a:ext cx="79375" cy="46038"/>
            </a:xfrm>
            <a:custGeom>
              <a:gdLst>
                <a:gd fmla="*/ 11 w 15" name="T0"/>
                <a:gd fmla="*/ 9 h 9" name="T1"/>
                <a:gd fmla="*/ 11 w 15" name="T2"/>
                <a:gd fmla="*/ 9 h 9" name="T3"/>
                <a:gd fmla="*/ 11 w 15" name="T4"/>
                <a:gd fmla="*/ 9 h 9" name="T5"/>
                <a:gd fmla="*/ 11 w 15" name="T6"/>
                <a:gd fmla="*/ 7 h 9" name="T7"/>
                <a:gd fmla="*/ 11 w 15" name="T8"/>
                <a:gd fmla="*/ 9 h 9" name="T9"/>
                <a:gd fmla="*/ 2 w 15" name="T10"/>
                <a:gd fmla="*/ 7 h 9" name="T11"/>
                <a:gd fmla="*/ 0 w 15" name="T12"/>
                <a:gd fmla="*/ 4 h 9" name="T13"/>
                <a:gd fmla="*/ 0 w 15" name="T14"/>
                <a:gd fmla="*/ 4 h 9" name="T15"/>
                <a:gd fmla="*/ 0 w 15" name="T16"/>
                <a:gd fmla="*/ 3 h 9" name="T17"/>
                <a:gd fmla="*/ 0 w 15" name="T18"/>
                <a:gd fmla="*/ 3 h 9" name="T19"/>
                <a:gd fmla="*/ 3 w 15" name="T20"/>
                <a:gd fmla="*/ 0 h 9" name="T21"/>
                <a:gd fmla="*/ 3 w 15" name="T22"/>
                <a:gd fmla="*/ 0 h 9" name="T23"/>
                <a:gd fmla="*/ 4 w 15" name="T24"/>
                <a:gd fmla="*/ 0 h 9" name="T25"/>
                <a:gd fmla="*/ 4 w 15" name="T26"/>
                <a:gd fmla="*/ 0 h 9" name="T27"/>
                <a:gd fmla="*/ 12 w 15" name="T28"/>
                <a:gd fmla="*/ 2 h 9" name="T29"/>
                <a:gd fmla="*/ 15 w 15" name="T30"/>
                <a:gd fmla="*/ 6 h 9" name="T31"/>
                <a:gd fmla="*/ 15 w 15" name="T32"/>
                <a:gd fmla="*/ 6 h 9" name="T33"/>
                <a:gd fmla="*/ 15 w 15" name="T34"/>
                <a:gd fmla="*/ 7 h 9" name="T35"/>
                <a:gd fmla="*/ 15 w 15" name="T36"/>
                <a:gd fmla="*/ 7 h 9" name="T37"/>
                <a:gd fmla="*/ 11 w 15" name="T38"/>
                <a:gd fmla="*/ 9 h 9" name="T39"/>
                <a:gd fmla="*/ 11 w 15" name="T40"/>
                <a:gd fmla="*/ 9 h 9" name="T41"/>
                <a:gd fmla="*/ 11 w 15" name="T42"/>
                <a:gd fmla="*/ 9 h 9"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 w="15">
                  <a:moveTo>
                    <a:pt x="11" y="9"/>
                  </a:moveTo>
                  <a:cubicBezTo>
                    <a:pt x="11" y="9"/>
                    <a:pt x="11" y="9"/>
                    <a:pt x="11" y="9"/>
                  </a:cubicBezTo>
                  <a:cubicBezTo>
                    <a:pt x="11" y="9"/>
                    <a:pt x="11" y="9"/>
                    <a:pt x="11" y="9"/>
                  </a:cubicBezTo>
                  <a:cubicBezTo>
                    <a:pt x="11" y="7"/>
                    <a:pt x="11" y="7"/>
                    <a:pt x="11" y="7"/>
                  </a:cubicBezTo>
                  <a:cubicBezTo>
                    <a:pt x="11" y="9"/>
                    <a:pt x="11" y="9"/>
                    <a:pt x="11" y="9"/>
                  </a:cubicBezTo>
                  <a:cubicBezTo>
                    <a:pt x="2" y="7"/>
                    <a:pt x="2" y="7"/>
                    <a:pt x="2" y="7"/>
                  </a:cubicBezTo>
                  <a:cubicBezTo>
                    <a:pt x="1" y="7"/>
                    <a:pt x="0" y="5"/>
                    <a:pt x="0" y="4"/>
                  </a:cubicBezTo>
                  <a:cubicBezTo>
                    <a:pt x="0" y="4"/>
                    <a:pt x="0" y="4"/>
                    <a:pt x="0" y="4"/>
                  </a:cubicBezTo>
                  <a:cubicBezTo>
                    <a:pt x="0" y="4"/>
                    <a:pt x="0" y="3"/>
                    <a:pt x="0" y="3"/>
                  </a:cubicBezTo>
                  <a:cubicBezTo>
                    <a:pt x="0" y="3"/>
                    <a:pt x="0" y="3"/>
                    <a:pt x="0" y="3"/>
                  </a:cubicBezTo>
                  <a:cubicBezTo>
                    <a:pt x="0" y="1"/>
                    <a:pt x="2" y="0"/>
                    <a:pt x="3" y="0"/>
                  </a:cubicBezTo>
                  <a:cubicBezTo>
                    <a:pt x="3" y="0"/>
                    <a:pt x="3" y="0"/>
                    <a:pt x="3" y="0"/>
                  </a:cubicBezTo>
                  <a:cubicBezTo>
                    <a:pt x="3" y="0"/>
                    <a:pt x="4" y="0"/>
                    <a:pt x="4" y="0"/>
                  </a:cubicBezTo>
                  <a:cubicBezTo>
                    <a:pt x="4" y="0"/>
                    <a:pt x="4" y="0"/>
                    <a:pt x="4" y="0"/>
                  </a:cubicBezTo>
                  <a:cubicBezTo>
                    <a:pt x="12" y="2"/>
                    <a:pt x="12" y="2"/>
                    <a:pt x="12" y="2"/>
                  </a:cubicBezTo>
                  <a:cubicBezTo>
                    <a:pt x="14" y="3"/>
                    <a:pt x="15" y="4"/>
                    <a:pt x="15" y="6"/>
                  </a:cubicBezTo>
                  <a:cubicBezTo>
                    <a:pt x="15" y="6"/>
                    <a:pt x="15" y="6"/>
                    <a:pt x="15" y="6"/>
                  </a:cubicBezTo>
                  <a:cubicBezTo>
                    <a:pt x="15" y="6"/>
                    <a:pt x="15" y="6"/>
                    <a:pt x="15" y="7"/>
                  </a:cubicBezTo>
                  <a:cubicBezTo>
                    <a:pt x="15" y="7"/>
                    <a:pt x="15" y="7"/>
                    <a:pt x="15" y="7"/>
                  </a:cubicBezTo>
                  <a:cubicBezTo>
                    <a:pt x="14" y="8"/>
                    <a:pt x="13" y="9"/>
                    <a:pt x="11" y="9"/>
                  </a:cubicBezTo>
                  <a:cubicBezTo>
                    <a:pt x="11" y="9"/>
                    <a:pt x="11" y="9"/>
                    <a:pt x="11" y="9"/>
                  </a:cubicBezTo>
                  <a:cubicBezTo>
                    <a:pt x="11" y="9"/>
                    <a:pt x="11" y="9"/>
                    <a:pt x="1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97"/>
            <p:cNvSpPr/>
            <p:nvPr/>
          </p:nvSpPr>
          <p:spPr bwMode="auto">
            <a:xfrm>
              <a:off x="5729288" y="3311526"/>
              <a:ext cx="95250" cy="127000"/>
            </a:xfrm>
            <a:custGeom>
              <a:gdLst>
                <a:gd fmla="*/ 1 w 18" name="T0"/>
                <a:gd fmla="*/ 14 h 24" name="T1"/>
                <a:gd fmla="*/ 1 w 18" name="T2"/>
                <a:gd fmla="*/ 12 h 24" name="T3"/>
                <a:gd fmla="*/ 1 w 18" name="T4"/>
                <a:gd fmla="*/ 12 h 24" name="T5"/>
                <a:gd fmla="*/ 3 w 18" name="T6"/>
                <a:gd fmla="*/ 12 h 24" name="T7"/>
                <a:gd fmla="*/ 3 w 18" name="T8"/>
                <a:gd fmla="*/ 12 h 24" name="T9"/>
                <a:gd fmla="*/ 12 w 18" name="T10"/>
                <a:gd fmla="*/ 19 h 24" name="T11"/>
                <a:gd fmla="*/ 15 w 18" name="T12"/>
                <a:gd fmla="*/ 9 h 24" name="T13"/>
                <a:gd fmla="*/ 15 w 18" name="T14"/>
                <a:gd fmla="*/ 2 h 24" name="T15"/>
                <a:gd fmla="*/ 17 w 18" name="T16"/>
                <a:gd fmla="*/ 0 h 24" name="T17"/>
                <a:gd fmla="*/ 17 w 18" name="T18"/>
                <a:gd fmla="*/ 0 h 24" name="T19"/>
                <a:gd fmla="*/ 18 w 18" name="T20"/>
                <a:gd fmla="*/ 2 h 24" name="T21"/>
                <a:gd fmla="*/ 18 w 18" name="T22"/>
                <a:gd fmla="*/ 2 h 24" name="T23"/>
                <a:gd fmla="*/ 18 w 18" name="T24"/>
                <a:gd fmla="*/ 10 h 24" name="T25"/>
                <a:gd fmla="*/ 13 w 18" name="T26"/>
                <a:gd fmla="*/ 24 h 24" name="T27"/>
                <a:gd fmla="*/ 1 w 18" name="T28"/>
                <a:gd fmla="*/ 14 h 2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4" w="18">
                  <a:moveTo>
                    <a:pt x="1" y="14"/>
                  </a:moveTo>
                  <a:cubicBezTo>
                    <a:pt x="1" y="14"/>
                    <a:pt x="0" y="13"/>
                    <a:pt x="1" y="12"/>
                  </a:cubicBezTo>
                  <a:cubicBezTo>
                    <a:pt x="1" y="12"/>
                    <a:pt x="1" y="12"/>
                    <a:pt x="1" y="12"/>
                  </a:cubicBezTo>
                  <a:cubicBezTo>
                    <a:pt x="1" y="11"/>
                    <a:pt x="2" y="11"/>
                    <a:pt x="3" y="12"/>
                  </a:cubicBezTo>
                  <a:cubicBezTo>
                    <a:pt x="3" y="12"/>
                    <a:pt x="3" y="12"/>
                    <a:pt x="3" y="12"/>
                  </a:cubicBezTo>
                  <a:cubicBezTo>
                    <a:pt x="12" y="19"/>
                    <a:pt x="12" y="19"/>
                    <a:pt x="12" y="19"/>
                  </a:cubicBezTo>
                  <a:cubicBezTo>
                    <a:pt x="15" y="9"/>
                    <a:pt x="15" y="9"/>
                    <a:pt x="15" y="9"/>
                  </a:cubicBezTo>
                  <a:cubicBezTo>
                    <a:pt x="15" y="2"/>
                    <a:pt x="15" y="2"/>
                    <a:pt x="15" y="2"/>
                  </a:cubicBezTo>
                  <a:cubicBezTo>
                    <a:pt x="15" y="1"/>
                    <a:pt x="16" y="0"/>
                    <a:pt x="17" y="0"/>
                  </a:cubicBezTo>
                  <a:cubicBezTo>
                    <a:pt x="17" y="0"/>
                    <a:pt x="17" y="0"/>
                    <a:pt x="17" y="0"/>
                  </a:cubicBezTo>
                  <a:cubicBezTo>
                    <a:pt x="17" y="0"/>
                    <a:pt x="18" y="1"/>
                    <a:pt x="18" y="2"/>
                  </a:cubicBezTo>
                  <a:cubicBezTo>
                    <a:pt x="18" y="2"/>
                    <a:pt x="18" y="2"/>
                    <a:pt x="18" y="2"/>
                  </a:cubicBezTo>
                  <a:cubicBezTo>
                    <a:pt x="18" y="10"/>
                    <a:pt x="18" y="10"/>
                    <a:pt x="18" y="10"/>
                  </a:cubicBezTo>
                  <a:cubicBezTo>
                    <a:pt x="13" y="24"/>
                    <a:pt x="13" y="24"/>
                    <a:pt x="13" y="24"/>
                  </a:cubicBezTo>
                  <a:cubicBezTo>
                    <a:pt x="1" y="14"/>
                    <a:pt x="1"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98"/>
            <p:cNvSpPr>
              <a:spLocks noEditPoints="1"/>
            </p:cNvSpPr>
            <p:nvPr/>
          </p:nvSpPr>
          <p:spPr bwMode="auto">
            <a:xfrm>
              <a:off x="5724525" y="3300413"/>
              <a:ext cx="111125" cy="153988"/>
            </a:xfrm>
            <a:custGeom>
              <a:gdLst>
                <a:gd fmla="*/ 1 w 21" name="T0"/>
                <a:gd fmla="*/ 18 h 29" name="T1"/>
                <a:gd fmla="*/ 1 w 21" name="T2"/>
                <a:gd fmla="*/ 18 h 29" name="T3"/>
                <a:gd fmla="*/ 0 w 21" name="T4"/>
                <a:gd fmla="*/ 15 h 29" name="T5"/>
                <a:gd fmla="*/ 0 w 21" name="T6"/>
                <a:gd fmla="*/ 15 h 29" name="T7"/>
                <a:gd fmla="*/ 0 w 21" name="T8"/>
                <a:gd fmla="*/ 13 h 29" name="T9"/>
                <a:gd fmla="*/ 0 w 21" name="T10"/>
                <a:gd fmla="*/ 13 h 29" name="T11"/>
                <a:gd fmla="*/ 3 w 21" name="T12"/>
                <a:gd fmla="*/ 11 h 29" name="T13"/>
                <a:gd fmla="*/ 3 w 21" name="T14"/>
                <a:gd fmla="*/ 11 h 29" name="T15"/>
                <a:gd fmla="*/ 5 w 21" name="T16"/>
                <a:gd fmla="*/ 12 h 29" name="T17"/>
                <a:gd fmla="*/ 5 w 21" name="T18"/>
                <a:gd fmla="*/ 12 h 29" name="T19"/>
                <a:gd fmla="*/ 12 w 21" name="T20"/>
                <a:gd fmla="*/ 17 h 29" name="T21"/>
                <a:gd fmla="*/ 14 w 21" name="T22"/>
                <a:gd fmla="*/ 11 h 29" name="T23"/>
                <a:gd fmla="*/ 14 w 21" name="T24"/>
                <a:gd fmla="*/ 4 h 29" name="T25"/>
                <a:gd fmla="*/ 18 w 21" name="T26"/>
                <a:gd fmla="*/ 0 h 29" name="T27"/>
                <a:gd fmla="*/ 18 w 21" name="T28"/>
                <a:gd fmla="*/ 0 h 29" name="T29"/>
                <a:gd fmla="*/ 21 w 21" name="T30"/>
                <a:gd fmla="*/ 4 h 29" name="T31"/>
                <a:gd fmla="*/ 21 w 21" name="T32"/>
                <a:gd fmla="*/ 4 h 29" name="T33"/>
                <a:gd fmla="*/ 21 w 21" name="T34"/>
                <a:gd fmla="*/ 12 h 29" name="T35"/>
                <a:gd fmla="*/ 15 w 21" name="T36"/>
                <a:gd fmla="*/ 29 h 29" name="T37"/>
                <a:gd fmla="*/ 1 w 21" name="T38"/>
                <a:gd fmla="*/ 18 h 29" name="T39"/>
                <a:gd fmla="*/ 2 w 21" name="T40"/>
                <a:gd fmla="*/ 16 h 29" name="T41"/>
                <a:gd fmla="*/ 3 w 21" name="T42"/>
                <a:gd fmla="*/ 15 h 29" name="T43"/>
                <a:gd fmla="*/ 3 w 21" name="T44"/>
                <a:gd fmla="*/ 15 h 29" name="T45"/>
                <a:gd fmla="*/ 3 w 21" name="T46"/>
                <a:gd fmla="*/ 15 h 29" name="T47"/>
                <a:gd fmla="*/ 2 w 21" name="T48"/>
                <a:gd fmla="*/ 16 h 29" name="T49"/>
                <a:gd fmla="*/ 3 w 21" name="T50"/>
                <a:gd fmla="*/ 15 h 29" name="T51"/>
                <a:gd fmla="*/ 3 w 21" name="T52"/>
                <a:gd fmla="*/ 15 h 29" name="T53"/>
                <a:gd fmla="*/ 3 w 21" name="T54"/>
                <a:gd fmla="*/ 15 h 29" name="T55"/>
                <a:gd fmla="*/ 3 w 21" name="T56"/>
                <a:gd fmla="*/ 15 h 29" name="T57"/>
                <a:gd fmla="*/ 3 w 21" name="T58"/>
                <a:gd fmla="*/ 15 h 29" name="T59"/>
                <a:gd fmla="*/ 3 w 21" name="T60"/>
                <a:gd fmla="*/ 15 h 29" name="T61"/>
                <a:gd fmla="*/ 3 w 21" name="T62"/>
                <a:gd fmla="*/ 15 h 2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8" w="21">
                  <a:moveTo>
                    <a:pt x="1" y="18"/>
                  </a:moveTo>
                  <a:cubicBezTo>
                    <a:pt x="1" y="18"/>
                    <a:pt x="1" y="18"/>
                    <a:pt x="1" y="18"/>
                  </a:cubicBezTo>
                  <a:cubicBezTo>
                    <a:pt x="0" y="17"/>
                    <a:pt x="0" y="16"/>
                    <a:pt x="0" y="15"/>
                  </a:cubicBezTo>
                  <a:cubicBezTo>
                    <a:pt x="0" y="15"/>
                    <a:pt x="0" y="15"/>
                    <a:pt x="0" y="15"/>
                  </a:cubicBezTo>
                  <a:cubicBezTo>
                    <a:pt x="0" y="14"/>
                    <a:pt x="0" y="13"/>
                    <a:pt x="0" y="13"/>
                  </a:cubicBezTo>
                  <a:cubicBezTo>
                    <a:pt x="0" y="13"/>
                    <a:pt x="0" y="13"/>
                    <a:pt x="0" y="13"/>
                  </a:cubicBezTo>
                  <a:cubicBezTo>
                    <a:pt x="1" y="12"/>
                    <a:pt x="2" y="11"/>
                    <a:pt x="3" y="11"/>
                  </a:cubicBezTo>
                  <a:cubicBezTo>
                    <a:pt x="3" y="11"/>
                    <a:pt x="3" y="11"/>
                    <a:pt x="3" y="11"/>
                  </a:cubicBezTo>
                  <a:cubicBezTo>
                    <a:pt x="4" y="11"/>
                    <a:pt x="5" y="12"/>
                    <a:pt x="5" y="12"/>
                  </a:cubicBezTo>
                  <a:cubicBezTo>
                    <a:pt x="5" y="12"/>
                    <a:pt x="5" y="12"/>
                    <a:pt x="5" y="12"/>
                  </a:cubicBezTo>
                  <a:cubicBezTo>
                    <a:pt x="12" y="17"/>
                    <a:pt x="12" y="17"/>
                    <a:pt x="12" y="17"/>
                  </a:cubicBezTo>
                  <a:cubicBezTo>
                    <a:pt x="14" y="11"/>
                    <a:pt x="14" y="11"/>
                    <a:pt x="14" y="11"/>
                  </a:cubicBezTo>
                  <a:cubicBezTo>
                    <a:pt x="14" y="4"/>
                    <a:pt x="14" y="4"/>
                    <a:pt x="14" y="4"/>
                  </a:cubicBezTo>
                  <a:cubicBezTo>
                    <a:pt x="14" y="2"/>
                    <a:pt x="16" y="0"/>
                    <a:pt x="18" y="0"/>
                  </a:cubicBezTo>
                  <a:cubicBezTo>
                    <a:pt x="18" y="0"/>
                    <a:pt x="18" y="0"/>
                    <a:pt x="18" y="0"/>
                  </a:cubicBezTo>
                  <a:cubicBezTo>
                    <a:pt x="20" y="0"/>
                    <a:pt x="21" y="2"/>
                    <a:pt x="21" y="4"/>
                  </a:cubicBezTo>
                  <a:cubicBezTo>
                    <a:pt x="21" y="4"/>
                    <a:pt x="21" y="4"/>
                    <a:pt x="21" y="4"/>
                  </a:cubicBezTo>
                  <a:cubicBezTo>
                    <a:pt x="21" y="12"/>
                    <a:pt x="21" y="12"/>
                    <a:pt x="21" y="12"/>
                  </a:cubicBezTo>
                  <a:cubicBezTo>
                    <a:pt x="15" y="29"/>
                    <a:pt x="15" y="29"/>
                    <a:pt x="15" y="29"/>
                  </a:cubicBezTo>
                  <a:cubicBezTo>
                    <a:pt x="1" y="18"/>
                    <a:pt x="1" y="18"/>
                    <a:pt x="1" y="18"/>
                  </a:cubicBezTo>
                  <a:close/>
                  <a:moveTo>
                    <a:pt x="2" y="16"/>
                  </a:moveTo>
                  <a:cubicBezTo>
                    <a:pt x="3" y="15"/>
                    <a:pt x="3" y="15"/>
                    <a:pt x="3" y="15"/>
                  </a:cubicBezTo>
                  <a:cubicBezTo>
                    <a:pt x="3" y="15"/>
                    <a:pt x="3" y="15"/>
                    <a:pt x="3" y="15"/>
                  </a:cubicBezTo>
                  <a:cubicBezTo>
                    <a:pt x="3" y="15"/>
                    <a:pt x="3" y="15"/>
                    <a:pt x="3" y="15"/>
                  </a:cubicBezTo>
                  <a:cubicBezTo>
                    <a:pt x="2" y="16"/>
                    <a:pt x="2" y="16"/>
                    <a:pt x="2" y="16"/>
                  </a:cubicBezTo>
                  <a:close/>
                  <a:moveTo>
                    <a:pt x="3" y="15"/>
                  </a:moveTo>
                  <a:cubicBezTo>
                    <a:pt x="3" y="15"/>
                    <a:pt x="3" y="15"/>
                    <a:pt x="3" y="15"/>
                  </a:cubicBezTo>
                  <a:cubicBezTo>
                    <a:pt x="3" y="15"/>
                    <a:pt x="3" y="15"/>
                    <a:pt x="3" y="15"/>
                  </a:cubicBezTo>
                  <a:cubicBezTo>
                    <a:pt x="3" y="15"/>
                    <a:pt x="3" y="15"/>
                    <a:pt x="3" y="15"/>
                  </a:cubicBezTo>
                  <a:close/>
                  <a:moveTo>
                    <a:pt x="3" y="15"/>
                  </a:moveTo>
                  <a:cubicBezTo>
                    <a:pt x="3" y="15"/>
                    <a:pt x="3" y="15"/>
                    <a:pt x="3" y="15"/>
                  </a:cubicBezTo>
                  <a:cubicBezTo>
                    <a:pt x="3" y="15"/>
                    <a:pt x="3" y="15"/>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99"/>
            <p:cNvSpPr/>
            <p:nvPr/>
          </p:nvSpPr>
          <p:spPr bwMode="auto">
            <a:xfrm>
              <a:off x="5808663" y="3338513"/>
              <a:ext cx="84138" cy="88900"/>
            </a:xfrm>
            <a:custGeom>
              <a:gdLst>
                <a:gd fmla="*/ 0 w 16" name="T0"/>
                <a:gd fmla="*/ 5 h 17" name="T1"/>
                <a:gd fmla="*/ 1 w 16" name="T2"/>
                <a:gd fmla="*/ 3 h 17" name="T3"/>
                <a:gd fmla="*/ 1 w 16" name="T4"/>
                <a:gd fmla="*/ 3 h 17" name="T5"/>
                <a:gd fmla="*/ 3 w 16" name="T6"/>
                <a:gd fmla="*/ 3 h 17" name="T7"/>
                <a:gd fmla="*/ 3 w 16" name="T8"/>
                <a:gd fmla="*/ 3 h 17" name="T9"/>
                <a:gd fmla="*/ 9 w 16" name="T10"/>
                <a:gd fmla="*/ 11 h 17" name="T11"/>
                <a:gd fmla="*/ 13 w 16" name="T12"/>
                <a:gd fmla="*/ 1 h 17" name="T13"/>
                <a:gd fmla="*/ 15 w 16" name="T14"/>
                <a:gd fmla="*/ 1 h 17" name="T15"/>
                <a:gd fmla="*/ 15 w 16" name="T16"/>
                <a:gd fmla="*/ 1 h 17" name="T17"/>
                <a:gd fmla="*/ 16 w 16" name="T18"/>
                <a:gd fmla="*/ 2 h 17" name="T19"/>
                <a:gd fmla="*/ 16 w 16" name="T20"/>
                <a:gd fmla="*/ 2 h 17" name="T21"/>
                <a:gd fmla="*/ 10 w 16" name="T22"/>
                <a:gd fmla="*/ 17 h 17" name="T23"/>
                <a:gd fmla="*/ 0 w 16" name="T24"/>
                <a:gd fmla="*/ 5 h 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7" w="16">
                  <a:moveTo>
                    <a:pt x="0" y="5"/>
                  </a:moveTo>
                  <a:cubicBezTo>
                    <a:pt x="0" y="5"/>
                    <a:pt x="0" y="4"/>
                    <a:pt x="1" y="3"/>
                  </a:cubicBezTo>
                  <a:cubicBezTo>
                    <a:pt x="1" y="3"/>
                    <a:pt x="1" y="3"/>
                    <a:pt x="1" y="3"/>
                  </a:cubicBezTo>
                  <a:cubicBezTo>
                    <a:pt x="1" y="3"/>
                    <a:pt x="2" y="3"/>
                    <a:pt x="3" y="3"/>
                  </a:cubicBezTo>
                  <a:cubicBezTo>
                    <a:pt x="3" y="3"/>
                    <a:pt x="3" y="3"/>
                    <a:pt x="3" y="3"/>
                  </a:cubicBezTo>
                  <a:cubicBezTo>
                    <a:pt x="9" y="11"/>
                    <a:pt x="9" y="11"/>
                    <a:pt x="9" y="11"/>
                  </a:cubicBezTo>
                  <a:cubicBezTo>
                    <a:pt x="13" y="1"/>
                    <a:pt x="13" y="1"/>
                    <a:pt x="13" y="1"/>
                  </a:cubicBezTo>
                  <a:cubicBezTo>
                    <a:pt x="13" y="1"/>
                    <a:pt x="14" y="0"/>
                    <a:pt x="15" y="1"/>
                  </a:cubicBezTo>
                  <a:cubicBezTo>
                    <a:pt x="15" y="1"/>
                    <a:pt x="15" y="1"/>
                    <a:pt x="15" y="1"/>
                  </a:cubicBezTo>
                  <a:cubicBezTo>
                    <a:pt x="16" y="1"/>
                    <a:pt x="16" y="2"/>
                    <a:pt x="16" y="2"/>
                  </a:cubicBezTo>
                  <a:cubicBezTo>
                    <a:pt x="16" y="2"/>
                    <a:pt x="16" y="2"/>
                    <a:pt x="16" y="2"/>
                  </a:cubicBezTo>
                  <a:cubicBezTo>
                    <a:pt x="10" y="17"/>
                    <a:pt x="10" y="17"/>
                    <a:pt x="10" y="17"/>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00"/>
            <p:cNvSpPr/>
            <p:nvPr/>
          </p:nvSpPr>
          <p:spPr bwMode="auto">
            <a:xfrm>
              <a:off x="5797550" y="3327401"/>
              <a:ext cx="106363" cy="115888"/>
            </a:xfrm>
            <a:custGeom>
              <a:gdLst>
                <a:gd fmla="*/ 1 w 20" name="T0"/>
                <a:gd fmla="*/ 9 h 22" name="T1"/>
                <a:gd fmla="*/ 2 w 20" name="T2"/>
                <a:gd fmla="*/ 7 h 22" name="T3"/>
                <a:gd fmla="*/ 4 w 20" name="T4"/>
                <a:gd fmla="*/ 6 h 22" name="T5"/>
                <a:gd fmla="*/ 4 w 20" name="T6"/>
                <a:gd fmla="*/ 6 h 22" name="T7"/>
                <a:gd fmla="*/ 2 w 20" name="T8"/>
                <a:gd fmla="*/ 7 h 22" name="T9"/>
                <a:gd fmla="*/ 1 w 20" name="T10"/>
                <a:gd fmla="*/ 9 h 22" name="T11"/>
                <a:gd fmla="*/ 0 w 20" name="T12"/>
                <a:gd fmla="*/ 6 h 22" name="T13"/>
                <a:gd fmla="*/ 0 w 20" name="T14"/>
                <a:gd fmla="*/ 6 h 22" name="T15"/>
                <a:gd fmla="*/ 1 w 20" name="T16"/>
                <a:gd fmla="*/ 4 h 22" name="T17"/>
                <a:gd fmla="*/ 1 w 20" name="T18"/>
                <a:gd fmla="*/ 4 h 22" name="T19"/>
                <a:gd fmla="*/ 4 w 20" name="T20"/>
                <a:gd fmla="*/ 3 h 22" name="T21"/>
                <a:gd fmla="*/ 4 w 20" name="T22"/>
                <a:gd fmla="*/ 3 h 22" name="T23"/>
                <a:gd fmla="*/ 6 w 20" name="T24"/>
                <a:gd fmla="*/ 4 h 22" name="T25"/>
                <a:gd fmla="*/ 6 w 20" name="T26"/>
                <a:gd fmla="*/ 4 h 22" name="T27"/>
                <a:gd fmla="*/ 11 w 20" name="T28"/>
                <a:gd fmla="*/ 9 h 22" name="T29"/>
                <a:gd fmla="*/ 13 w 20" name="T30"/>
                <a:gd fmla="*/ 3 h 22" name="T31"/>
                <a:gd fmla="*/ 16 w 20" name="T32"/>
                <a:gd fmla="*/ 0 h 22" name="T33"/>
                <a:gd fmla="*/ 16 w 20" name="T34"/>
                <a:gd fmla="*/ 0 h 22" name="T35"/>
                <a:gd fmla="*/ 18 w 20" name="T36"/>
                <a:gd fmla="*/ 1 h 22" name="T37"/>
                <a:gd fmla="*/ 18 w 20" name="T38"/>
                <a:gd fmla="*/ 1 h 22" name="T39"/>
                <a:gd fmla="*/ 20 w 20" name="T40"/>
                <a:gd fmla="*/ 4 h 22" name="T41"/>
                <a:gd fmla="*/ 20 w 20" name="T42"/>
                <a:gd fmla="*/ 4 h 22" name="T43"/>
                <a:gd fmla="*/ 20 w 20" name="T44"/>
                <a:gd fmla="*/ 5 h 22" name="T45"/>
                <a:gd fmla="*/ 20 w 20" name="T46"/>
                <a:gd fmla="*/ 5 h 22" name="T47"/>
                <a:gd fmla="*/ 13 w 20" name="T48"/>
                <a:gd fmla="*/ 22 h 22" name="T49"/>
                <a:gd fmla="*/ 1 w 20" name="T50"/>
                <a:gd fmla="*/ 9 h 22"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22" w="20">
                  <a:moveTo>
                    <a:pt x="1" y="9"/>
                  </a:moveTo>
                  <a:cubicBezTo>
                    <a:pt x="2" y="7"/>
                    <a:pt x="2" y="7"/>
                    <a:pt x="2" y="7"/>
                  </a:cubicBezTo>
                  <a:cubicBezTo>
                    <a:pt x="4" y="6"/>
                    <a:pt x="4" y="6"/>
                    <a:pt x="4" y="6"/>
                  </a:cubicBezTo>
                  <a:cubicBezTo>
                    <a:pt x="4" y="6"/>
                    <a:pt x="4" y="6"/>
                    <a:pt x="4" y="6"/>
                  </a:cubicBezTo>
                  <a:cubicBezTo>
                    <a:pt x="2" y="7"/>
                    <a:pt x="2" y="7"/>
                    <a:pt x="2" y="7"/>
                  </a:cubicBezTo>
                  <a:cubicBezTo>
                    <a:pt x="1" y="9"/>
                    <a:pt x="1" y="9"/>
                    <a:pt x="1" y="9"/>
                  </a:cubicBezTo>
                  <a:cubicBezTo>
                    <a:pt x="0" y="8"/>
                    <a:pt x="0" y="7"/>
                    <a:pt x="0" y="6"/>
                  </a:cubicBezTo>
                  <a:cubicBezTo>
                    <a:pt x="0" y="6"/>
                    <a:pt x="0" y="6"/>
                    <a:pt x="0" y="6"/>
                  </a:cubicBezTo>
                  <a:cubicBezTo>
                    <a:pt x="0" y="5"/>
                    <a:pt x="0" y="4"/>
                    <a:pt x="1" y="4"/>
                  </a:cubicBezTo>
                  <a:cubicBezTo>
                    <a:pt x="1" y="4"/>
                    <a:pt x="1" y="4"/>
                    <a:pt x="1" y="4"/>
                  </a:cubicBezTo>
                  <a:cubicBezTo>
                    <a:pt x="2" y="3"/>
                    <a:pt x="3" y="3"/>
                    <a:pt x="4" y="3"/>
                  </a:cubicBezTo>
                  <a:cubicBezTo>
                    <a:pt x="4" y="3"/>
                    <a:pt x="4" y="3"/>
                    <a:pt x="4" y="3"/>
                  </a:cubicBezTo>
                  <a:cubicBezTo>
                    <a:pt x="5" y="3"/>
                    <a:pt x="6" y="3"/>
                    <a:pt x="6" y="4"/>
                  </a:cubicBezTo>
                  <a:cubicBezTo>
                    <a:pt x="6" y="4"/>
                    <a:pt x="6" y="4"/>
                    <a:pt x="6" y="4"/>
                  </a:cubicBezTo>
                  <a:cubicBezTo>
                    <a:pt x="11" y="9"/>
                    <a:pt x="11" y="9"/>
                    <a:pt x="11" y="9"/>
                  </a:cubicBezTo>
                  <a:cubicBezTo>
                    <a:pt x="13" y="3"/>
                    <a:pt x="13" y="3"/>
                    <a:pt x="13" y="3"/>
                  </a:cubicBezTo>
                  <a:cubicBezTo>
                    <a:pt x="14" y="1"/>
                    <a:pt x="15" y="0"/>
                    <a:pt x="16" y="0"/>
                  </a:cubicBezTo>
                  <a:cubicBezTo>
                    <a:pt x="16" y="0"/>
                    <a:pt x="16" y="0"/>
                    <a:pt x="16" y="0"/>
                  </a:cubicBezTo>
                  <a:cubicBezTo>
                    <a:pt x="17" y="0"/>
                    <a:pt x="17" y="0"/>
                    <a:pt x="18" y="1"/>
                  </a:cubicBezTo>
                  <a:cubicBezTo>
                    <a:pt x="18" y="1"/>
                    <a:pt x="18" y="1"/>
                    <a:pt x="18" y="1"/>
                  </a:cubicBezTo>
                  <a:cubicBezTo>
                    <a:pt x="19" y="1"/>
                    <a:pt x="20" y="3"/>
                    <a:pt x="20" y="4"/>
                  </a:cubicBezTo>
                  <a:cubicBezTo>
                    <a:pt x="20" y="4"/>
                    <a:pt x="20" y="4"/>
                    <a:pt x="20" y="4"/>
                  </a:cubicBezTo>
                  <a:cubicBezTo>
                    <a:pt x="20" y="4"/>
                    <a:pt x="20" y="5"/>
                    <a:pt x="20" y="5"/>
                  </a:cubicBezTo>
                  <a:cubicBezTo>
                    <a:pt x="20" y="5"/>
                    <a:pt x="20" y="5"/>
                    <a:pt x="20" y="5"/>
                  </a:cubicBezTo>
                  <a:cubicBezTo>
                    <a:pt x="13" y="22"/>
                    <a:pt x="13" y="22"/>
                    <a:pt x="13" y="22"/>
                  </a:cubicBezTo>
                  <a:cubicBezTo>
                    <a:pt x="1" y="9"/>
                    <a:pt x="1" y="9"/>
                    <a:pt x="1"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01"/>
            <p:cNvSpPr>
              <a:spLocks noEditPoints="1"/>
            </p:cNvSpPr>
            <p:nvPr/>
          </p:nvSpPr>
          <p:spPr bwMode="auto">
            <a:xfrm>
              <a:off x="5580063" y="3348038"/>
              <a:ext cx="498475" cy="747713"/>
            </a:xfrm>
            <a:custGeom>
              <a:gdLst>
                <a:gd fmla="*/ 13 w 94" name="T0"/>
                <a:gd fmla="*/ 109 h 142" name="T1"/>
                <a:gd fmla="*/ 0 w 94" name="T2"/>
                <a:gd fmla="*/ 50 h 142" name="T3"/>
                <a:gd fmla="*/ 0 w 94" name="T4"/>
                <a:gd fmla="*/ 50 h 142" name="T5"/>
                <a:gd fmla="*/ 15 w 94" name="T6"/>
                <a:gd fmla="*/ 11 h 142" name="T7"/>
                <a:gd fmla="*/ 15 w 94" name="T8"/>
                <a:gd fmla="*/ 11 h 142" name="T9"/>
                <a:gd fmla="*/ 48 w 94" name="T10"/>
                <a:gd fmla="*/ 0 h 142" name="T11"/>
                <a:gd fmla="*/ 48 w 94" name="T12"/>
                <a:gd fmla="*/ 0 h 142" name="T13"/>
                <a:gd fmla="*/ 80 w 94" name="T14"/>
                <a:gd fmla="*/ 10 h 142" name="T15"/>
                <a:gd fmla="*/ 80 w 94" name="T16"/>
                <a:gd fmla="*/ 10 h 142" name="T17"/>
                <a:gd fmla="*/ 94 w 94" name="T18"/>
                <a:gd fmla="*/ 49 h 142" name="T19"/>
                <a:gd fmla="*/ 94 w 94" name="T20"/>
                <a:gd fmla="*/ 49 h 142" name="T21"/>
                <a:gd fmla="*/ 79 w 94" name="T22"/>
                <a:gd fmla="*/ 109 h 142" name="T23"/>
                <a:gd fmla="*/ 79 w 94" name="T24"/>
                <a:gd fmla="*/ 109 h 142" name="T25"/>
                <a:gd fmla="*/ 46 w 94" name="T26"/>
                <a:gd fmla="*/ 142 h 142" name="T27"/>
                <a:gd fmla="*/ 46 w 94" name="T28"/>
                <a:gd fmla="*/ 142 h 142" name="T29"/>
                <a:gd fmla="*/ 13 w 94" name="T30"/>
                <a:gd fmla="*/ 109 h 142" name="T31"/>
                <a:gd fmla="*/ 77 w 94" name="T32"/>
                <a:gd fmla="*/ 108 h 142" name="T33"/>
                <a:gd fmla="*/ 91 w 94" name="T34"/>
                <a:gd fmla="*/ 49 h 142" name="T35"/>
                <a:gd fmla="*/ 91 w 94" name="T36"/>
                <a:gd fmla="*/ 49 h 142" name="T37"/>
                <a:gd fmla="*/ 48 w 94" name="T38"/>
                <a:gd fmla="*/ 3 h 142" name="T39"/>
                <a:gd fmla="*/ 48 w 94" name="T40"/>
                <a:gd fmla="*/ 3 h 142" name="T41"/>
                <a:gd fmla="*/ 3 w 94" name="T42"/>
                <a:gd fmla="*/ 50 h 142" name="T43"/>
                <a:gd fmla="*/ 3 w 94" name="T44"/>
                <a:gd fmla="*/ 50 h 142" name="T45"/>
                <a:gd fmla="*/ 16 w 94" name="T46"/>
                <a:gd fmla="*/ 108 h 142" name="T47"/>
                <a:gd fmla="*/ 16 w 94" name="T48"/>
                <a:gd fmla="*/ 108 h 142" name="T49"/>
                <a:gd fmla="*/ 46 w 94" name="T50"/>
                <a:gd fmla="*/ 139 h 142" name="T51"/>
                <a:gd fmla="*/ 46 w 94" name="T52"/>
                <a:gd fmla="*/ 139 h 142" name="T53"/>
                <a:gd fmla="*/ 77 w 94" name="T54"/>
                <a:gd fmla="*/ 108 h 14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2" w="94">
                  <a:moveTo>
                    <a:pt x="13" y="109"/>
                  </a:moveTo>
                  <a:cubicBezTo>
                    <a:pt x="5" y="91"/>
                    <a:pt x="0" y="68"/>
                    <a:pt x="0" y="50"/>
                  </a:cubicBezTo>
                  <a:cubicBezTo>
                    <a:pt x="0" y="50"/>
                    <a:pt x="0" y="50"/>
                    <a:pt x="0" y="50"/>
                  </a:cubicBezTo>
                  <a:cubicBezTo>
                    <a:pt x="0" y="31"/>
                    <a:pt x="6" y="18"/>
                    <a:pt x="15" y="11"/>
                  </a:cubicBezTo>
                  <a:cubicBezTo>
                    <a:pt x="15" y="11"/>
                    <a:pt x="15" y="11"/>
                    <a:pt x="15" y="11"/>
                  </a:cubicBezTo>
                  <a:cubicBezTo>
                    <a:pt x="24" y="3"/>
                    <a:pt x="36" y="0"/>
                    <a:pt x="48" y="0"/>
                  </a:cubicBezTo>
                  <a:cubicBezTo>
                    <a:pt x="48" y="0"/>
                    <a:pt x="48" y="0"/>
                    <a:pt x="48" y="0"/>
                  </a:cubicBezTo>
                  <a:cubicBezTo>
                    <a:pt x="60" y="0"/>
                    <a:pt x="71" y="3"/>
                    <a:pt x="80" y="10"/>
                  </a:cubicBezTo>
                  <a:cubicBezTo>
                    <a:pt x="80" y="10"/>
                    <a:pt x="80" y="10"/>
                    <a:pt x="80" y="10"/>
                  </a:cubicBezTo>
                  <a:cubicBezTo>
                    <a:pt x="89" y="18"/>
                    <a:pt x="94" y="30"/>
                    <a:pt x="94" y="49"/>
                  </a:cubicBezTo>
                  <a:cubicBezTo>
                    <a:pt x="94" y="49"/>
                    <a:pt x="94" y="49"/>
                    <a:pt x="94" y="49"/>
                  </a:cubicBezTo>
                  <a:cubicBezTo>
                    <a:pt x="94" y="68"/>
                    <a:pt x="88" y="91"/>
                    <a:pt x="79" y="109"/>
                  </a:cubicBezTo>
                  <a:cubicBezTo>
                    <a:pt x="79" y="109"/>
                    <a:pt x="79" y="109"/>
                    <a:pt x="79" y="109"/>
                  </a:cubicBezTo>
                  <a:cubicBezTo>
                    <a:pt x="70" y="127"/>
                    <a:pt x="59" y="142"/>
                    <a:pt x="46" y="142"/>
                  </a:cubicBezTo>
                  <a:cubicBezTo>
                    <a:pt x="46" y="142"/>
                    <a:pt x="46" y="142"/>
                    <a:pt x="46" y="142"/>
                  </a:cubicBezTo>
                  <a:cubicBezTo>
                    <a:pt x="33" y="142"/>
                    <a:pt x="22" y="128"/>
                    <a:pt x="13" y="109"/>
                  </a:cubicBezTo>
                  <a:close/>
                  <a:moveTo>
                    <a:pt x="77" y="108"/>
                  </a:moveTo>
                  <a:cubicBezTo>
                    <a:pt x="85" y="90"/>
                    <a:pt x="91" y="67"/>
                    <a:pt x="91" y="49"/>
                  </a:cubicBezTo>
                  <a:cubicBezTo>
                    <a:pt x="91" y="49"/>
                    <a:pt x="91" y="49"/>
                    <a:pt x="91" y="49"/>
                  </a:cubicBezTo>
                  <a:cubicBezTo>
                    <a:pt x="91" y="13"/>
                    <a:pt x="71" y="3"/>
                    <a:pt x="48" y="3"/>
                  </a:cubicBezTo>
                  <a:cubicBezTo>
                    <a:pt x="48" y="3"/>
                    <a:pt x="48" y="3"/>
                    <a:pt x="48" y="3"/>
                  </a:cubicBezTo>
                  <a:cubicBezTo>
                    <a:pt x="25" y="3"/>
                    <a:pt x="3" y="14"/>
                    <a:pt x="3" y="50"/>
                  </a:cubicBezTo>
                  <a:cubicBezTo>
                    <a:pt x="3" y="50"/>
                    <a:pt x="3" y="50"/>
                    <a:pt x="3" y="50"/>
                  </a:cubicBezTo>
                  <a:cubicBezTo>
                    <a:pt x="3" y="68"/>
                    <a:pt x="8" y="90"/>
                    <a:pt x="16" y="108"/>
                  </a:cubicBezTo>
                  <a:cubicBezTo>
                    <a:pt x="16" y="108"/>
                    <a:pt x="16" y="108"/>
                    <a:pt x="16" y="108"/>
                  </a:cubicBezTo>
                  <a:cubicBezTo>
                    <a:pt x="24" y="126"/>
                    <a:pt x="35" y="139"/>
                    <a:pt x="46" y="139"/>
                  </a:cubicBezTo>
                  <a:cubicBezTo>
                    <a:pt x="46" y="139"/>
                    <a:pt x="46" y="139"/>
                    <a:pt x="46" y="139"/>
                  </a:cubicBezTo>
                  <a:cubicBezTo>
                    <a:pt x="56" y="139"/>
                    <a:pt x="68" y="126"/>
                    <a:pt x="77" y="10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02"/>
            <p:cNvSpPr>
              <a:spLocks noEditPoints="1"/>
            </p:cNvSpPr>
            <p:nvPr/>
          </p:nvSpPr>
          <p:spPr bwMode="auto">
            <a:xfrm>
              <a:off x="5570538" y="3338513"/>
              <a:ext cx="519113" cy="768350"/>
            </a:xfrm>
            <a:custGeom>
              <a:gdLst>
                <a:gd fmla="*/ 14 w 98" name="T0"/>
                <a:gd fmla="*/ 112 h 146" name="T1"/>
                <a:gd fmla="*/ 15 w 98" name="T2"/>
                <a:gd fmla="*/ 111 h 146" name="T3"/>
                <a:gd fmla="*/ 14 w 98" name="T4"/>
                <a:gd fmla="*/ 112 h 146" name="T5"/>
                <a:gd fmla="*/ 0 w 98" name="T6"/>
                <a:gd fmla="*/ 52 h 146" name="T7"/>
                <a:gd fmla="*/ 0 w 98" name="T8"/>
                <a:gd fmla="*/ 52 h 146" name="T9"/>
                <a:gd fmla="*/ 0 w 98" name="T10"/>
                <a:gd fmla="*/ 52 h 146" name="T11"/>
                <a:gd fmla="*/ 0 w 98" name="T12"/>
                <a:gd fmla="*/ 52 h 146" name="T13"/>
                <a:gd fmla="*/ 16 w 98" name="T14"/>
                <a:gd fmla="*/ 11 h 146" name="T15"/>
                <a:gd fmla="*/ 16 w 98" name="T16"/>
                <a:gd fmla="*/ 11 h 146" name="T17"/>
                <a:gd fmla="*/ 50 w 98" name="T18"/>
                <a:gd fmla="*/ 0 h 146" name="T19"/>
                <a:gd fmla="*/ 50 w 98" name="T20"/>
                <a:gd fmla="*/ 0 h 146" name="T21"/>
                <a:gd fmla="*/ 83 w 98" name="T22"/>
                <a:gd fmla="*/ 11 h 146" name="T23"/>
                <a:gd fmla="*/ 83 w 98" name="T24"/>
                <a:gd fmla="*/ 11 h 146" name="T25"/>
                <a:gd fmla="*/ 98 w 98" name="T26"/>
                <a:gd fmla="*/ 51 h 146" name="T27"/>
                <a:gd fmla="*/ 98 w 98" name="T28"/>
                <a:gd fmla="*/ 51 h 146" name="T29"/>
                <a:gd fmla="*/ 98 w 98" name="T30"/>
                <a:gd fmla="*/ 51 h 146" name="T31"/>
                <a:gd fmla="*/ 98 w 98" name="T32"/>
                <a:gd fmla="*/ 51 h 146" name="T33"/>
                <a:gd fmla="*/ 83 w 98" name="T34"/>
                <a:gd fmla="*/ 112 h 146" name="T35"/>
                <a:gd fmla="*/ 83 w 98" name="T36"/>
                <a:gd fmla="*/ 112 h 146" name="T37"/>
                <a:gd fmla="*/ 48 w 98" name="T38"/>
                <a:gd fmla="*/ 146 h 146" name="T39"/>
                <a:gd fmla="*/ 48 w 98" name="T40"/>
                <a:gd fmla="*/ 146 h 146" name="T41"/>
                <a:gd fmla="*/ 14 w 98" name="T42"/>
                <a:gd fmla="*/ 112 h 146" name="T43"/>
                <a:gd fmla="*/ 48 w 98" name="T44"/>
                <a:gd fmla="*/ 139 h 146" name="T45"/>
                <a:gd fmla="*/ 48 w 98" name="T46"/>
                <a:gd fmla="*/ 139 h 146" name="T47"/>
                <a:gd fmla="*/ 48 w 98" name="T48"/>
                <a:gd fmla="*/ 139 h 146" name="T49"/>
                <a:gd fmla="*/ 77 w 98" name="T50"/>
                <a:gd fmla="*/ 109 h 146" name="T51"/>
                <a:gd fmla="*/ 77 w 98" name="T52"/>
                <a:gd fmla="*/ 109 h 146" name="T53"/>
                <a:gd fmla="*/ 79 w 98" name="T54"/>
                <a:gd fmla="*/ 110 h 146" name="T55"/>
                <a:gd fmla="*/ 77 w 98" name="T56"/>
                <a:gd fmla="*/ 109 h 146" name="T57"/>
                <a:gd fmla="*/ 91 w 98" name="T58"/>
                <a:gd fmla="*/ 51 h 146" name="T59"/>
                <a:gd fmla="*/ 91 w 98" name="T60"/>
                <a:gd fmla="*/ 51 h 146" name="T61"/>
                <a:gd fmla="*/ 91 w 98" name="T62"/>
                <a:gd fmla="*/ 51 h 146" name="T63"/>
                <a:gd fmla="*/ 91 w 98" name="T64"/>
                <a:gd fmla="*/ 51 h 146" name="T65"/>
                <a:gd fmla="*/ 91 w 98" name="T66"/>
                <a:gd fmla="*/ 51 h 146" name="T67"/>
                <a:gd fmla="*/ 50 w 98" name="T68"/>
                <a:gd fmla="*/ 7 h 146" name="T69"/>
                <a:gd fmla="*/ 50 w 98" name="T70"/>
                <a:gd fmla="*/ 7 h 146" name="T71"/>
                <a:gd fmla="*/ 7 w 98" name="T72"/>
                <a:gd fmla="*/ 52 h 146" name="T73"/>
                <a:gd fmla="*/ 7 w 98" name="T74"/>
                <a:gd fmla="*/ 52 h 146" name="T75"/>
                <a:gd fmla="*/ 7 w 98" name="T76"/>
                <a:gd fmla="*/ 52 h 146" name="T77"/>
                <a:gd fmla="*/ 7 w 98" name="T78"/>
                <a:gd fmla="*/ 52 h 146" name="T79"/>
                <a:gd fmla="*/ 20 w 98" name="T80"/>
                <a:gd fmla="*/ 109 h 146" name="T81"/>
                <a:gd fmla="*/ 20 w 98" name="T82"/>
                <a:gd fmla="*/ 109 h 146" name="T83"/>
                <a:gd fmla="*/ 48 w 98" name="T84"/>
                <a:gd fmla="*/ 139 h 146" name="T85"/>
                <a:gd fmla="*/ 48 w 98" name="T86"/>
                <a:gd fmla="*/ 139 h 146" name="T87"/>
                <a:gd fmla="*/ 48 w 98" name="T88"/>
                <a:gd fmla="*/ 139 h 146" name="T89"/>
                <a:gd fmla="*/ 48 w 98" name="T90"/>
                <a:gd fmla="*/ 139 h 146" name="T91"/>
                <a:gd fmla="*/ 48 w 98" name="T92"/>
                <a:gd fmla="*/ 139 h 146" name="T93"/>
                <a:gd fmla="*/ 48 w 98" name="T94"/>
                <a:gd fmla="*/ 139 h 146" name="T95"/>
                <a:gd fmla="*/ 48 w 98" name="T96"/>
                <a:gd fmla="*/ 139 h 14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46" w="98">
                  <a:moveTo>
                    <a:pt x="14" y="112"/>
                  </a:moveTo>
                  <a:cubicBezTo>
                    <a:pt x="15" y="111"/>
                    <a:pt x="15" y="111"/>
                    <a:pt x="15" y="111"/>
                  </a:cubicBezTo>
                  <a:cubicBezTo>
                    <a:pt x="14" y="112"/>
                    <a:pt x="14" y="112"/>
                    <a:pt x="14" y="112"/>
                  </a:cubicBezTo>
                  <a:cubicBezTo>
                    <a:pt x="5" y="94"/>
                    <a:pt x="0" y="71"/>
                    <a:pt x="0" y="52"/>
                  </a:cubicBezTo>
                  <a:cubicBezTo>
                    <a:pt x="0" y="52"/>
                    <a:pt x="0" y="52"/>
                    <a:pt x="0" y="52"/>
                  </a:cubicBezTo>
                  <a:cubicBezTo>
                    <a:pt x="0" y="52"/>
                    <a:pt x="0" y="52"/>
                    <a:pt x="0" y="52"/>
                  </a:cubicBezTo>
                  <a:cubicBezTo>
                    <a:pt x="0" y="52"/>
                    <a:pt x="0" y="52"/>
                    <a:pt x="0" y="52"/>
                  </a:cubicBezTo>
                  <a:cubicBezTo>
                    <a:pt x="0" y="33"/>
                    <a:pt x="6" y="19"/>
                    <a:pt x="16" y="11"/>
                  </a:cubicBezTo>
                  <a:cubicBezTo>
                    <a:pt x="16" y="11"/>
                    <a:pt x="16" y="11"/>
                    <a:pt x="16" y="11"/>
                  </a:cubicBezTo>
                  <a:cubicBezTo>
                    <a:pt x="25" y="3"/>
                    <a:pt x="38" y="0"/>
                    <a:pt x="50" y="0"/>
                  </a:cubicBezTo>
                  <a:cubicBezTo>
                    <a:pt x="50" y="0"/>
                    <a:pt x="50" y="0"/>
                    <a:pt x="50" y="0"/>
                  </a:cubicBezTo>
                  <a:cubicBezTo>
                    <a:pt x="62" y="0"/>
                    <a:pt x="74" y="3"/>
                    <a:pt x="83" y="11"/>
                  </a:cubicBezTo>
                  <a:cubicBezTo>
                    <a:pt x="83" y="11"/>
                    <a:pt x="83" y="11"/>
                    <a:pt x="83" y="11"/>
                  </a:cubicBezTo>
                  <a:cubicBezTo>
                    <a:pt x="92" y="19"/>
                    <a:pt x="98" y="32"/>
                    <a:pt x="98" y="51"/>
                  </a:cubicBezTo>
                  <a:cubicBezTo>
                    <a:pt x="98" y="51"/>
                    <a:pt x="98" y="51"/>
                    <a:pt x="98" y="51"/>
                  </a:cubicBezTo>
                  <a:cubicBezTo>
                    <a:pt x="98" y="51"/>
                    <a:pt x="98" y="51"/>
                    <a:pt x="98" y="51"/>
                  </a:cubicBezTo>
                  <a:cubicBezTo>
                    <a:pt x="98" y="51"/>
                    <a:pt x="98" y="51"/>
                    <a:pt x="98" y="51"/>
                  </a:cubicBezTo>
                  <a:cubicBezTo>
                    <a:pt x="98" y="70"/>
                    <a:pt x="92" y="93"/>
                    <a:pt x="83" y="112"/>
                  </a:cubicBezTo>
                  <a:cubicBezTo>
                    <a:pt x="83" y="112"/>
                    <a:pt x="83" y="112"/>
                    <a:pt x="83" y="112"/>
                  </a:cubicBezTo>
                  <a:cubicBezTo>
                    <a:pt x="74" y="130"/>
                    <a:pt x="62" y="145"/>
                    <a:pt x="48" y="146"/>
                  </a:cubicBezTo>
                  <a:cubicBezTo>
                    <a:pt x="48" y="146"/>
                    <a:pt x="48" y="146"/>
                    <a:pt x="48" y="146"/>
                  </a:cubicBezTo>
                  <a:cubicBezTo>
                    <a:pt x="33" y="145"/>
                    <a:pt x="22" y="131"/>
                    <a:pt x="14" y="112"/>
                  </a:cubicBezTo>
                  <a:close/>
                  <a:moveTo>
                    <a:pt x="48" y="139"/>
                  </a:moveTo>
                  <a:cubicBezTo>
                    <a:pt x="48" y="139"/>
                    <a:pt x="48" y="139"/>
                    <a:pt x="48" y="139"/>
                  </a:cubicBezTo>
                  <a:cubicBezTo>
                    <a:pt x="48" y="139"/>
                    <a:pt x="48" y="139"/>
                    <a:pt x="48" y="139"/>
                  </a:cubicBezTo>
                  <a:cubicBezTo>
                    <a:pt x="57" y="139"/>
                    <a:pt x="68" y="127"/>
                    <a:pt x="77" y="109"/>
                  </a:cubicBezTo>
                  <a:cubicBezTo>
                    <a:pt x="77" y="109"/>
                    <a:pt x="77" y="109"/>
                    <a:pt x="77" y="109"/>
                  </a:cubicBezTo>
                  <a:cubicBezTo>
                    <a:pt x="79" y="110"/>
                    <a:pt x="79" y="110"/>
                    <a:pt x="79" y="110"/>
                  </a:cubicBezTo>
                  <a:cubicBezTo>
                    <a:pt x="77" y="109"/>
                    <a:pt x="77" y="109"/>
                    <a:pt x="77" y="109"/>
                  </a:cubicBezTo>
                  <a:cubicBezTo>
                    <a:pt x="85" y="91"/>
                    <a:pt x="91" y="69"/>
                    <a:pt x="91" y="51"/>
                  </a:cubicBezTo>
                  <a:cubicBezTo>
                    <a:pt x="91" y="51"/>
                    <a:pt x="91" y="51"/>
                    <a:pt x="91" y="51"/>
                  </a:cubicBezTo>
                  <a:cubicBezTo>
                    <a:pt x="91" y="51"/>
                    <a:pt x="91" y="51"/>
                    <a:pt x="91" y="51"/>
                  </a:cubicBezTo>
                  <a:cubicBezTo>
                    <a:pt x="91" y="51"/>
                    <a:pt x="91" y="51"/>
                    <a:pt x="91" y="51"/>
                  </a:cubicBezTo>
                  <a:cubicBezTo>
                    <a:pt x="91" y="51"/>
                    <a:pt x="91" y="51"/>
                    <a:pt x="91" y="51"/>
                  </a:cubicBezTo>
                  <a:cubicBezTo>
                    <a:pt x="90" y="16"/>
                    <a:pt x="72" y="8"/>
                    <a:pt x="50" y="7"/>
                  </a:cubicBezTo>
                  <a:cubicBezTo>
                    <a:pt x="50" y="7"/>
                    <a:pt x="50" y="7"/>
                    <a:pt x="50" y="7"/>
                  </a:cubicBezTo>
                  <a:cubicBezTo>
                    <a:pt x="27" y="7"/>
                    <a:pt x="7" y="17"/>
                    <a:pt x="7" y="52"/>
                  </a:cubicBezTo>
                  <a:cubicBezTo>
                    <a:pt x="7" y="52"/>
                    <a:pt x="7" y="52"/>
                    <a:pt x="7" y="52"/>
                  </a:cubicBezTo>
                  <a:cubicBezTo>
                    <a:pt x="7" y="52"/>
                    <a:pt x="7" y="52"/>
                    <a:pt x="7" y="52"/>
                  </a:cubicBezTo>
                  <a:cubicBezTo>
                    <a:pt x="7" y="52"/>
                    <a:pt x="7" y="52"/>
                    <a:pt x="7" y="52"/>
                  </a:cubicBezTo>
                  <a:cubicBezTo>
                    <a:pt x="7" y="70"/>
                    <a:pt x="12" y="92"/>
                    <a:pt x="20" y="109"/>
                  </a:cubicBezTo>
                  <a:cubicBezTo>
                    <a:pt x="20" y="109"/>
                    <a:pt x="20" y="109"/>
                    <a:pt x="20" y="109"/>
                  </a:cubicBezTo>
                  <a:cubicBezTo>
                    <a:pt x="28" y="127"/>
                    <a:pt x="39"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ubicBezTo>
                    <a:pt x="48" y="139"/>
                    <a:pt x="48" y="139"/>
                    <a:pt x="48" y="13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03"/>
            <p:cNvSpPr>
              <a:spLocks noEditPoints="1"/>
            </p:cNvSpPr>
            <p:nvPr/>
          </p:nvSpPr>
          <p:spPr bwMode="auto">
            <a:xfrm>
              <a:off x="5808663" y="3359151"/>
              <a:ext cx="127000" cy="547688"/>
            </a:xfrm>
            <a:custGeom>
              <a:gdLst>
                <a:gd fmla="*/ 0 w 80" name="T0"/>
                <a:gd fmla="*/ 292 h 345" name="T1"/>
                <a:gd fmla="*/ 0 w 80" name="T2"/>
                <a:gd fmla="*/ 10 h 345" name="T3"/>
                <a:gd fmla="*/ 3 w 80" name="T4"/>
                <a:gd fmla="*/ 10 h 345" name="T5"/>
                <a:gd fmla="*/ 7 w 80" name="T6"/>
                <a:gd fmla="*/ 3 h 345" name="T7"/>
                <a:gd fmla="*/ 13 w 80" name="T8"/>
                <a:gd fmla="*/ 0 h 345" name="T9"/>
                <a:gd fmla="*/ 80 w 80" name="T10"/>
                <a:gd fmla="*/ 249 h 345" name="T11"/>
                <a:gd fmla="*/ 50 w 80" name="T12"/>
                <a:gd fmla="*/ 345 h 345" name="T13"/>
                <a:gd fmla="*/ 0 w 80" name="T14"/>
                <a:gd fmla="*/ 292 h 345" name="T15"/>
                <a:gd fmla="*/ 0 w 80" name="T16"/>
                <a:gd fmla="*/ 292 h 345" name="T17"/>
                <a:gd fmla="*/ 10 w 80" name="T18"/>
                <a:gd fmla="*/ 285 h 345" name="T19"/>
                <a:gd fmla="*/ 47 w 80" name="T20"/>
                <a:gd fmla="*/ 325 h 345" name="T21"/>
                <a:gd fmla="*/ 70 w 80" name="T22"/>
                <a:gd fmla="*/ 249 h 345" name="T23"/>
                <a:gd fmla="*/ 10 w 80" name="T24"/>
                <a:gd fmla="*/ 23 h 345" name="T25"/>
                <a:gd fmla="*/ 10 w 80" name="T26"/>
                <a:gd fmla="*/ 285 h 345" name="T27"/>
                <a:gd fmla="*/ 10 w 80" name="T28"/>
                <a:gd fmla="*/ 285 h 345" name="T29"/>
                <a:gd fmla="*/ 7 w 80" name="T30"/>
                <a:gd fmla="*/ 10 h 345" name="T31"/>
                <a:gd fmla="*/ 10 w 80" name="T32"/>
                <a:gd fmla="*/ 7 h 345" name="T33"/>
                <a:gd fmla="*/ 7 w 80" name="T34"/>
                <a:gd fmla="*/ 10 h 345" name="T35"/>
                <a:gd fmla="*/ 7 w 80" name="T36"/>
                <a:gd fmla="*/ 10 h 345"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45" w="80">
                  <a:moveTo>
                    <a:pt x="0" y="292"/>
                  </a:moveTo>
                  <a:lnTo>
                    <a:pt x="0" y="10"/>
                  </a:lnTo>
                  <a:lnTo>
                    <a:pt x="3" y="10"/>
                  </a:lnTo>
                  <a:lnTo>
                    <a:pt x="7" y="3"/>
                  </a:lnTo>
                  <a:lnTo>
                    <a:pt x="13" y="0"/>
                  </a:lnTo>
                  <a:lnTo>
                    <a:pt x="80" y="249"/>
                  </a:lnTo>
                  <a:lnTo>
                    <a:pt x="50" y="345"/>
                  </a:lnTo>
                  <a:lnTo>
                    <a:pt x="0" y="292"/>
                  </a:lnTo>
                  <a:lnTo>
                    <a:pt x="0" y="292"/>
                  </a:lnTo>
                  <a:close/>
                  <a:moveTo>
                    <a:pt x="10" y="285"/>
                  </a:moveTo>
                  <a:lnTo>
                    <a:pt x="47" y="325"/>
                  </a:lnTo>
                  <a:lnTo>
                    <a:pt x="70" y="249"/>
                  </a:lnTo>
                  <a:lnTo>
                    <a:pt x="10" y="23"/>
                  </a:lnTo>
                  <a:lnTo>
                    <a:pt x="10" y="285"/>
                  </a:lnTo>
                  <a:lnTo>
                    <a:pt x="10" y="285"/>
                  </a:lnTo>
                  <a:close/>
                  <a:moveTo>
                    <a:pt x="7" y="10"/>
                  </a:moveTo>
                  <a:lnTo>
                    <a:pt x="10" y="7"/>
                  </a:lnTo>
                  <a:lnTo>
                    <a:pt x="7" y="10"/>
                  </a:lnTo>
                  <a:lnTo>
                    <a:pt x="7"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04"/>
            <p:cNvSpPr>
              <a:spLocks noEditPoints="1"/>
            </p:cNvSpPr>
            <p:nvPr/>
          </p:nvSpPr>
          <p:spPr bwMode="auto">
            <a:xfrm>
              <a:off x="5797550" y="3338513"/>
              <a:ext cx="149225" cy="588963"/>
            </a:xfrm>
            <a:custGeom>
              <a:gdLst>
                <a:gd fmla="*/ 4 w 94" name="T0"/>
                <a:gd fmla="*/ 308 h 371" name="T1"/>
                <a:gd fmla="*/ 7 w 94" name="T2"/>
                <a:gd fmla="*/ 305 h 371" name="T3"/>
                <a:gd fmla="*/ 14 w 94" name="T4"/>
                <a:gd fmla="*/ 305 h 371" name="T5"/>
                <a:gd fmla="*/ 7 w 94" name="T6"/>
                <a:gd fmla="*/ 305 h 371" name="T7"/>
                <a:gd fmla="*/ 4 w 94" name="T8"/>
                <a:gd fmla="*/ 308 h 371" name="T9"/>
                <a:gd fmla="*/ 0 w 94" name="T10"/>
                <a:gd fmla="*/ 305 h 371" name="T11"/>
                <a:gd fmla="*/ 0 w 94" name="T12"/>
                <a:gd fmla="*/ 20 h 371" name="T13"/>
                <a:gd fmla="*/ 4 w 94" name="T14"/>
                <a:gd fmla="*/ 20 h 371" name="T15"/>
                <a:gd fmla="*/ 4 w 94" name="T16"/>
                <a:gd fmla="*/ 16 h 371" name="T17"/>
                <a:gd fmla="*/ 10 w 94" name="T18"/>
                <a:gd fmla="*/ 13 h 371" name="T19"/>
                <a:gd fmla="*/ 24 w 94" name="T20"/>
                <a:gd fmla="*/ 0 h 371" name="T21"/>
                <a:gd fmla="*/ 94 w 94" name="T22"/>
                <a:gd fmla="*/ 262 h 371" name="T23"/>
                <a:gd fmla="*/ 60 w 94" name="T24"/>
                <a:gd fmla="*/ 371 h 371" name="T25"/>
                <a:gd fmla="*/ 4 w 94" name="T26"/>
                <a:gd fmla="*/ 308 h 371" name="T27"/>
                <a:gd fmla="*/ 4 w 94" name="T28"/>
                <a:gd fmla="*/ 308 h 371" name="T29"/>
                <a:gd fmla="*/ 50 w 94" name="T30"/>
                <a:gd fmla="*/ 325 h 371" name="T31"/>
                <a:gd fmla="*/ 70 w 94" name="T32"/>
                <a:gd fmla="*/ 262 h 371" name="T33"/>
                <a:gd fmla="*/ 24 w 94" name="T34"/>
                <a:gd fmla="*/ 89 h 371" name="T35"/>
                <a:gd fmla="*/ 24 w 94" name="T36"/>
                <a:gd fmla="*/ 298 h 371" name="T37"/>
                <a:gd fmla="*/ 50 w 94" name="T38"/>
                <a:gd fmla="*/ 325 h 371" name="T39"/>
                <a:gd fmla="*/ 50 w 94" name="T40"/>
                <a:gd fmla="*/ 325 h 371" name="T41"/>
                <a:gd fmla="*/ 14 w 94" name="T42"/>
                <a:gd fmla="*/ 36 h 371" name="T43"/>
                <a:gd fmla="*/ 20 w 94" name="T44"/>
                <a:gd fmla="*/ 36 h 371" name="T45"/>
                <a:gd fmla="*/ 17 w 94" name="T46"/>
                <a:gd fmla="*/ 26 h 371" name="T47"/>
                <a:gd fmla="*/ 14 w 94" name="T48"/>
                <a:gd fmla="*/ 29 h 371" name="T49"/>
                <a:gd fmla="*/ 14 w 94" name="T50"/>
                <a:gd fmla="*/ 26 h 371" name="T51"/>
                <a:gd fmla="*/ 14 w 94" name="T52"/>
                <a:gd fmla="*/ 26 h 371" name="T53"/>
                <a:gd fmla="*/ 14 w 94" name="T54"/>
                <a:gd fmla="*/ 36 h 371" name="T55"/>
                <a:gd fmla="*/ 14 w 94" name="T56"/>
                <a:gd fmla="*/ 36 h 371" name="T57"/>
                <a:gd fmla="*/ 14 w 94" name="T58"/>
                <a:gd fmla="*/ 29 h 371" name="T59"/>
                <a:gd fmla="*/ 14 w 94" name="T60"/>
                <a:gd fmla="*/ 26 h 371" name="T61"/>
                <a:gd fmla="*/ 14 w 94" name="T62"/>
                <a:gd fmla="*/ 29 h 371" name="T63"/>
                <a:gd fmla="*/ 14 w 94" name="T64"/>
                <a:gd fmla="*/ 29 h 371" name="T65"/>
                <a:gd fmla="*/ 14 w 94" name="T66"/>
                <a:gd fmla="*/ 29 h 371" name="T67"/>
                <a:gd fmla="*/ 14 w 94" name="T68"/>
                <a:gd fmla="*/ 26 h 371" name="T69"/>
                <a:gd fmla="*/ 14 w 94" name="T70"/>
                <a:gd fmla="*/ 26 h 371" name="T71"/>
                <a:gd fmla="*/ 14 w 94" name="T72"/>
                <a:gd fmla="*/ 29 h 371" name="T73"/>
                <a:gd fmla="*/ 14 w 94" name="T74"/>
                <a:gd fmla="*/ 29 h 37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371" w="94">
                  <a:moveTo>
                    <a:pt x="4" y="308"/>
                  </a:moveTo>
                  <a:lnTo>
                    <a:pt x="7" y="305"/>
                  </a:lnTo>
                  <a:lnTo>
                    <a:pt x="14" y="305"/>
                  </a:lnTo>
                  <a:lnTo>
                    <a:pt x="7" y="305"/>
                  </a:lnTo>
                  <a:lnTo>
                    <a:pt x="4" y="308"/>
                  </a:lnTo>
                  <a:lnTo>
                    <a:pt x="0" y="305"/>
                  </a:lnTo>
                  <a:lnTo>
                    <a:pt x="0" y="20"/>
                  </a:lnTo>
                  <a:lnTo>
                    <a:pt x="4" y="20"/>
                  </a:lnTo>
                  <a:lnTo>
                    <a:pt x="4" y="16"/>
                  </a:lnTo>
                  <a:lnTo>
                    <a:pt x="10" y="13"/>
                  </a:lnTo>
                  <a:lnTo>
                    <a:pt x="24" y="0"/>
                  </a:lnTo>
                  <a:lnTo>
                    <a:pt x="94" y="262"/>
                  </a:lnTo>
                  <a:lnTo>
                    <a:pt x="60" y="371"/>
                  </a:lnTo>
                  <a:lnTo>
                    <a:pt x="4" y="308"/>
                  </a:lnTo>
                  <a:lnTo>
                    <a:pt x="4" y="308"/>
                  </a:lnTo>
                  <a:close/>
                  <a:moveTo>
                    <a:pt x="50" y="325"/>
                  </a:moveTo>
                  <a:lnTo>
                    <a:pt x="70" y="262"/>
                  </a:lnTo>
                  <a:lnTo>
                    <a:pt x="24" y="89"/>
                  </a:lnTo>
                  <a:lnTo>
                    <a:pt x="24" y="298"/>
                  </a:lnTo>
                  <a:lnTo>
                    <a:pt x="50" y="325"/>
                  </a:lnTo>
                  <a:lnTo>
                    <a:pt x="50" y="325"/>
                  </a:lnTo>
                  <a:close/>
                  <a:moveTo>
                    <a:pt x="14" y="36"/>
                  </a:moveTo>
                  <a:lnTo>
                    <a:pt x="20" y="36"/>
                  </a:lnTo>
                  <a:lnTo>
                    <a:pt x="17" y="26"/>
                  </a:lnTo>
                  <a:lnTo>
                    <a:pt x="14" y="29"/>
                  </a:lnTo>
                  <a:lnTo>
                    <a:pt x="14" y="26"/>
                  </a:lnTo>
                  <a:lnTo>
                    <a:pt x="14" y="26"/>
                  </a:lnTo>
                  <a:lnTo>
                    <a:pt x="14" y="36"/>
                  </a:lnTo>
                  <a:lnTo>
                    <a:pt x="14" y="36"/>
                  </a:lnTo>
                  <a:close/>
                  <a:moveTo>
                    <a:pt x="14" y="29"/>
                  </a:moveTo>
                  <a:lnTo>
                    <a:pt x="14" y="26"/>
                  </a:lnTo>
                  <a:lnTo>
                    <a:pt x="14" y="29"/>
                  </a:lnTo>
                  <a:lnTo>
                    <a:pt x="14" y="29"/>
                  </a:lnTo>
                  <a:close/>
                  <a:moveTo>
                    <a:pt x="14" y="29"/>
                  </a:moveTo>
                  <a:lnTo>
                    <a:pt x="14" y="26"/>
                  </a:lnTo>
                  <a:lnTo>
                    <a:pt x="14" y="26"/>
                  </a:lnTo>
                  <a:lnTo>
                    <a:pt x="14" y="29"/>
                  </a:lnTo>
                  <a:lnTo>
                    <a:pt x="14"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05"/>
            <p:cNvSpPr/>
            <p:nvPr/>
          </p:nvSpPr>
          <p:spPr bwMode="auto">
            <a:xfrm>
              <a:off x="6248400" y="3470276"/>
              <a:ext cx="42863" cy="73025"/>
            </a:xfrm>
            <a:custGeom>
              <a:gdLst>
                <a:gd fmla="*/ 5 w 8" name="T0"/>
                <a:gd fmla="*/ 13 h 14" name="T1"/>
                <a:gd fmla="*/ 0 w 8" name="T2"/>
                <a:gd fmla="*/ 2 h 14" name="T3"/>
                <a:gd fmla="*/ 1 w 8" name="T4"/>
                <a:gd fmla="*/ 0 h 14" name="T5"/>
                <a:gd fmla="*/ 1 w 8" name="T6"/>
                <a:gd fmla="*/ 0 h 14" name="T7"/>
                <a:gd fmla="*/ 3 w 8" name="T8"/>
                <a:gd fmla="*/ 1 h 14" name="T9"/>
                <a:gd fmla="*/ 3 w 8" name="T10"/>
                <a:gd fmla="*/ 1 h 14" name="T11"/>
                <a:gd fmla="*/ 7 w 8" name="T12"/>
                <a:gd fmla="*/ 12 h 14" name="T13"/>
                <a:gd fmla="*/ 7 w 8" name="T14"/>
                <a:gd fmla="*/ 14 h 14" name="T15"/>
                <a:gd fmla="*/ 7 w 8" name="T16"/>
                <a:gd fmla="*/ 14 h 14" name="T17"/>
                <a:gd fmla="*/ 6 w 8" name="T18"/>
                <a:gd fmla="*/ 14 h 14" name="T19"/>
                <a:gd fmla="*/ 6 w 8" name="T20"/>
                <a:gd fmla="*/ 14 h 14" name="T21"/>
                <a:gd fmla="*/ 5 w 8" name="T22"/>
                <a:gd fmla="*/ 13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8">
                  <a:moveTo>
                    <a:pt x="5" y="13"/>
                  </a:moveTo>
                  <a:cubicBezTo>
                    <a:pt x="0" y="2"/>
                    <a:pt x="0" y="2"/>
                    <a:pt x="0" y="2"/>
                  </a:cubicBezTo>
                  <a:cubicBezTo>
                    <a:pt x="0" y="1"/>
                    <a:pt x="0" y="1"/>
                    <a:pt x="1" y="0"/>
                  </a:cubicBezTo>
                  <a:cubicBezTo>
                    <a:pt x="1" y="0"/>
                    <a:pt x="1" y="0"/>
                    <a:pt x="1" y="0"/>
                  </a:cubicBezTo>
                  <a:cubicBezTo>
                    <a:pt x="2" y="0"/>
                    <a:pt x="3" y="0"/>
                    <a:pt x="3" y="1"/>
                  </a:cubicBezTo>
                  <a:cubicBezTo>
                    <a:pt x="3" y="1"/>
                    <a:pt x="3" y="1"/>
                    <a:pt x="3" y="1"/>
                  </a:cubicBezTo>
                  <a:cubicBezTo>
                    <a:pt x="7" y="12"/>
                    <a:pt x="7" y="12"/>
                    <a:pt x="7" y="12"/>
                  </a:cubicBezTo>
                  <a:cubicBezTo>
                    <a:pt x="8" y="13"/>
                    <a:pt x="7" y="14"/>
                    <a:pt x="7" y="14"/>
                  </a:cubicBezTo>
                  <a:cubicBezTo>
                    <a:pt x="7" y="14"/>
                    <a:pt x="7" y="14"/>
                    <a:pt x="7" y="14"/>
                  </a:cubicBezTo>
                  <a:cubicBezTo>
                    <a:pt x="6" y="14"/>
                    <a:pt x="6" y="14"/>
                    <a:pt x="6" y="14"/>
                  </a:cubicBezTo>
                  <a:cubicBezTo>
                    <a:pt x="6" y="14"/>
                    <a:pt x="6" y="14"/>
                    <a:pt x="6" y="14"/>
                  </a:cubicBezTo>
                  <a:cubicBezTo>
                    <a:pt x="5" y="14"/>
                    <a:pt x="5" y="14"/>
                    <a:pt x="5"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06"/>
            <p:cNvSpPr>
              <a:spLocks noEditPoints="1"/>
            </p:cNvSpPr>
            <p:nvPr/>
          </p:nvSpPr>
          <p:spPr bwMode="auto">
            <a:xfrm>
              <a:off x="6237288" y="3459163"/>
              <a:ext cx="63500" cy="95250"/>
            </a:xfrm>
            <a:custGeom>
              <a:gdLst>
                <a:gd fmla="*/ 5 w 12" name="T0"/>
                <a:gd fmla="*/ 16 h 18" name="T1"/>
                <a:gd fmla="*/ 5 w 12" name="T2"/>
                <a:gd fmla="*/ 16 h 18" name="T3"/>
                <a:gd fmla="*/ 0 w 12" name="T4"/>
                <a:gd fmla="*/ 5 h 18" name="T5"/>
                <a:gd fmla="*/ 0 w 12" name="T6"/>
                <a:gd fmla="*/ 4 h 18" name="T7"/>
                <a:gd fmla="*/ 0 w 12" name="T8"/>
                <a:gd fmla="*/ 4 h 18" name="T9"/>
                <a:gd fmla="*/ 2 w 12" name="T10"/>
                <a:gd fmla="*/ 0 h 18" name="T11"/>
                <a:gd fmla="*/ 2 w 12" name="T12"/>
                <a:gd fmla="*/ 0 h 18" name="T13"/>
                <a:gd fmla="*/ 4 w 12" name="T14"/>
                <a:gd fmla="*/ 0 h 18" name="T15"/>
                <a:gd fmla="*/ 4 w 12" name="T16"/>
                <a:gd fmla="*/ 0 h 18" name="T17"/>
                <a:gd fmla="*/ 7 w 12" name="T18"/>
                <a:gd fmla="*/ 2 h 18" name="T19"/>
                <a:gd fmla="*/ 7 w 12" name="T20"/>
                <a:gd fmla="*/ 2 h 18" name="T21"/>
                <a:gd fmla="*/ 11 w 12" name="T22"/>
                <a:gd fmla="*/ 13 h 18" name="T23"/>
                <a:gd fmla="*/ 12 w 12" name="T24"/>
                <a:gd fmla="*/ 15 h 18" name="T25"/>
                <a:gd fmla="*/ 12 w 12" name="T26"/>
                <a:gd fmla="*/ 15 h 18" name="T27"/>
                <a:gd fmla="*/ 9 w 12" name="T28"/>
                <a:gd fmla="*/ 18 h 18" name="T29"/>
                <a:gd fmla="*/ 9 w 12" name="T30"/>
                <a:gd fmla="*/ 18 h 18" name="T31"/>
                <a:gd fmla="*/ 8 w 12" name="T32"/>
                <a:gd fmla="*/ 18 h 18" name="T33"/>
                <a:gd fmla="*/ 8 w 12" name="T34"/>
                <a:gd fmla="*/ 18 h 18" name="T35"/>
                <a:gd fmla="*/ 8 w 12" name="T36"/>
                <a:gd fmla="*/ 18 h 18" name="T37"/>
                <a:gd fmla="*/ 8 w 12" name="T38"/>
                <a:gd fmla="*/ 18 h 18" name="T39"/>
                <a:gd fmla="*/ 5 w 12" name="T40"/>
                <a:gd fmla="*/ 16 h 18" name="T41"/>
                <a:gd fmla="*/ 7 w 12" name="T42"/>
                <a:gd fmla="*/ 15 h 18" name="T43"/>
                <a:gd fmla="*/ 9 w 12" name="T44"/>
                <a:gd fmla="*/ 14 h 18" name="T45"/>
                <a:gd fmla="*/ 8 w 12" name="T46"/>
                <a:gd fmla="*/ 15 h 18" name="T47"/>
                <a:gd fmla="*/ 8 w 12" name="T48"/>
                <a:gd fmla="*/ 15 h 18" name="T49"/>
                <a:gd fmla="*/ 8 w 12" name="T50"/>
                <a:gd fmla="*/ 15 h 18" name="T51"/>
                <a:gd fmla="*/ 8 w 12" name="T52"/>
                <a:gd fmla="*/ 15 h 18" name="T53"/>
                <a:gd fmla="*/ 8 w 12" name="T54"/>
                <a:gd fmla="*/ 15 h 18" name="T55"/>
                <a:gd fmla="*/ 7 w 12" name="T56"/>
                <a:gd fmla="*/ 15 h 1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8" w="12">
                  <a:moveTo>
                    <a:pt x="5" y="16"/>
                  </a:moveTo>
                  <a:cubicBezTo>
                    <a:pt x="5" y="16"/>
                    <a:pt x="5" y="16"/>
                    <a:pt x="5" y="16"/>
                  </a:cubicBezTo>
                  <a:cubicBezTo>
                    <a:pt x="0" y="5"/>
                    <a:pt x="0" y="5"/>
                    <a:pt x="0" y="5"/>
                  </a:cubicBezTo>
                  <a:cubicBezTo>
                    <a:pt x="0" y="5"/>
                    <a:pt x="0" y="4"/>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5" y="0"/>
                    <a:pt x="6" y="1"/>
                    <a:pt x="7" y="2"/>
                  </a:cubicBezTo>
                  <a:cubicBezTo>
                    <a:pt x="7" y="2"/>
                    <a:pt x="7" y="2"/>
                    <a:pt x="7" y="2"/>
                  </a:cubicBezTo>
                  <a:cubicBezTo>
                    <a:pt x="11" y="13"/>
                    <a:pt x="11" y="13"/>
                    <a:pt x="11" y="13"/>
                  </a:cubicBezTo>
                  <a:cubicBezTo>
                    <a:pt x="12" y="14"/>
                    <a:pt x="12" y="14"/>
                    <a:pt x="12" y="15"/>
                  </a:cubicBezTo>
                  <a:cubicBezTo>
                    <a:pt x="12" y="15"/>
                    <a:pt x="12" y="15"/>
                    <a:pt x="12" y="15"/>
                  </a:cubicBezTo>
                  <a:cubicBezTo>
                    <a:pt x="12" y="16"/>
                    <a:pt x="11" y="17"/>
                    <a:pt x="9" y="18"/>
                  </a:cubicBezTo>
                  <a:cubicBezTo>
                    <a:pt x="9" y="18"/>
                    <a:pt x="9" y="18"/>
                    <a:pt x="9" y="18"/>
                  </a:cubicBezTo>
                  <a:cubicBezTo>
                    <a:pt x="9" y="18"/>
                    <a:pt x="8" y="18"/>
                    <a:pt x="8" y="18"/>
                  </a:cubicBezTo>
                  <a:cubicBezTo>
                    <a:pt x="8" y="18"/>
                    <a:pt x="8" y="18"/>
                    <a:pt x="8" y="18"/>
                  </a:cubicBezTo>
                  <a:cubicBezTo>
                    <a:pt x="8" y="18"/>
                    <a:pt x="8" y="18"/>
                    <a:pt x="8" y="18"/>
                  </a:cubicBezTo>
                  <a:cubicBezTo>
                    <a:pt x="8" y="18"/>
                    <a:pt x="8" y="18"/>
                    <a:pt x="8" y="18"/>
                  </a:cubicBezTo>
                  <a:cubicBezTo>
                    <a:pt x="7" y="18"/>
                    <a:pt x="5" y="17"/>
                    <a:pt x="5" y="16"/>
                  </a:cubicBezTo>
                  <a:close/>
                  <a:moveTo>
                    <a:pt x="7" y="15"/>
                  </a:moveTo>
                  <a:cubicBezTo>
                    <a:pt x="9" y="14"/>
                    <a:pt x="9" y="14"/>
                    <a:pt x="9" y="14"/>
                  </a:cubicBezTo>
                  <a:cubicBezTo>
                    <a:pt x="8" y="15"/>
                    <a:pt x="8" y="15"/>
                    <a:pt x="8" y="15"/>
                  </a:cubicBezTo>
                  <a:cubicBezTo>
                    <a:pt x="8" y="15"/>
                    <a:pt x="8" y="15"/>
                    <a:pt x="8" y="15"/>
                  </a:cubicBezTo>
                  <a:cubicBezTo>
                    <a:pt x="8" y="15"/>
                    <a:pt x="8" y="15"/>
                    <a:pt x="8" y="15"/>
                  </a:cubicBezTo>
                  <a:cubicBezTo>
                    <a:pt x="8" y="15"/>
                    <a:pt x="8" y="15"/>
                    <a:pt x="8" y="15"/>
                  </a:cubicBezTo>
                  <a:cubicBezTo>
                    <a:pt x="8" y="15"/>
                    <a:pt x="8" y="15"/>
                    <a:pt x="8" y="15"/>
                  </a:cubicBezTo>
                  <a:cubicBezTo>
                    <a:pt x="7" y="15"/>
                    <a:pt x="7" y="15"/>
                    <a:pt x="7"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07"/>
            <p:cNvSpPr/>
            <p:nvPr/>
          </p:nvSpPr>
          <p:spPr bwMode="auto">
            <a:xfrm>
              <a:off x="6062663" y="3443288"/>
              <a:ext cx="238125" cy="327025"/>
            </a:xfrm>
            <a:custGeom>
              <a:gdLst>
                <a:gd fmla="*/ 0 w 45" name="T0"/>
                <a:gd fmla="*/ 42 h 62" name="T1"/>
                <a:gd fmla="*/ 0 w 45" name="T2"/>
                <a:gd fmla="*/ 40 h 62" name="T3"/>
                <a:gd fmla="*/ 0 w 45" name="T4"/>
                <a:gd fmla="*/ 40 h 62" name="T5"/>
                <a:gd fmla="*/ 3 w 45" name="T6"/>
                <a:gd fmla="*/ 40 h 62" name="T7"/>
                <a:gd fmla="*/ 3 w 45" name="T8"/>
                <a:gd fmla="*/ 40 h 62" name="T9"/>
                <a:gd fmla="*/ 20 w 45" name="T10"/>
                <a:gd fmla="*/ 57 h 62" name="T11"/>
                <a:gd fmla="*/ 42 w 45" name="T12"/>
                <a:gd fmla="*/ 17 h 62" name="T13"/>
                <a:gd fmla="*/ 37 w 45" name="T14"/>
                <a:gd fmla="*/ 2 h 62" name="T15"/>
                <a:gd fmla="*/ 37 w 45" name="T16"/>
                <a:gd fmla="*/ 2 h 62" name="T17"/>
                <a:gd fmla="*/ 38 w 45" name="T18"/>
                <a:gd fmla="*/ 0 h 62" name="T19"/>
                <a:gd fmla="*/ 38 w 45" name="T20"/>
                <a:gd fmla="*/ 0 h 62" name="T21"/>
                <a:gd fmla="*/ 40 w 45" name="T22"/>
                <a:gd fmla="*/ 1 h 62" name="T23"/>
                <a:gd fmla="*/ 40 w 45" name="T24"/>
                <a:gd fmla="*/ 1 h 62" name="T25"/>
                <a:gd fmla="*/ 45 w 45" name="T26"/>
                <a:gd fmla="*/ 18 h 62" name="T27"/>
                <a:gd fmla="*/ 21 w 45" name="T28"/>
                <a:gd fmla="*/ 62 h 62" name="T29"/>
                <a:gd fmla="*/ 0 w 45" name="T30"/>
                <a:gd fmla="*/ 42 h 62"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2" w="45">
                  <a:moveTo>
                    <a:pt x="0" y="42"/>
                  </a:moveTo>
                  <a:cubicBezTo>
                    <a:pt x="0" y="42"/>
                    <a:pt x="0" y="41"/>
                    <a:pt x="0" y="40"/>
                  </a:cubicBezTo>
                  <a:cubicBezTo>
                    <a:pt x="0" y="40"/>
                    <a:pt x="0" y="40"/>
                    <a:pt x="0" y="40"/>
                  </a:cubicBezTo>
                  <a:cubicBezTo>
                    <a:pt x="1" y="39"/>
                    <a:pt x="2" y="39"/>
                    <a:pt x="3" y="40"/>
                  </a:cubicBezTo>
                  <a:cubicBezTo>
                    <a:pt x="3" y="40"/>
                    <a:pt x="3" y="40"/>
                    <a:pt x="3" y="40"/>
                  </a:cubicBezTo>
                  <a:cubicBezTo>
                    <a:pt x="20" y="57"/>
                    <a:pt x="20" y="57"/>
                    <a:pt x="20" y="57"/>
                  </a:cubicBezTo>
                  <a:cubicBezTo>
                    <a:pt x="42" y="17"/>
                    <a:pt x="42" y="17"/>
                    <a:pt x="42" y="17"/>
                  </a:cubicBezTo>
                  <a:cubicBezTo>
                    <a:pt x="37" y="2"/>
                    <a:pt x="37" y="2"/>
                    <a:pt x="37" y="2"/>
                  </a:cubicBezTo>
                  <a:cubicBezTo>
                    <a:pt x="37" y="2"/>
                    <a:pt x="37" y="2"/>
                    <a:pt x="37" y="2"/>
                  </a:cubicBezTo>
                  <a:cubicBezTo>
                    <a:pt x="37" y="2"/>
                    <a:pt x="38" y="1"/>
                    <a:pt x="38" y="0"/>
                  </a:cubicBezTo>
                  <a:cubicBezTo>
                    <a:pt x="38" y="0"/>
                    <a:pt x="38" y="0"/>
                    <a:pt x="38" y="0"/>
                  </a:cubicBezTo>
                  <a:cubicBezTo>
                    <a:pt x="39" y="0"/>
                    <a:pt x="40" y="1"/>
                    <a:pt x="40" y="1"/>
                  </a:cubicBezTo>
                  <a:cubicBezTo>
                    <a:pt x="40" y="1"/>
                    <a:pt x="40" y="1"/>
                    <a:pt x="40" y="1"/>
                  </a:cubicBezTo>
                  <a:cubicBezTo>
                    <a:pt x="45" y="18"/>
                    <a:pt x="45" y="18"/>
                    <a:pt x="45" y="18"/>
                  </a:cubicBezTo>
                  <a:cubicBezTo>
                    <a:pt x="21" y="62"/>
                    <a:pt x="21" y="62"/>
                    <a:pt x="21" y="62"/>
                  </a:cubicBezTo>
                  <a:cubicBezTo>
                    <a:pt x="0" y="42"/>
                    <a:pt x="0" y="42"/>
                    <a:pt x="0" y="4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08"/>
            <p:cNvSpPr>
              <a:spLocks noEditPoints="1"/>
            </p:cNvSpPr>
            <p:nvPr/>
          </p:nvSpPr>
          <p:spPr bwMode="auto">
            <a:xfrm>
              <a:off x="6051550" y="3432176"/>
              <a:ext cx="265113" cy="358775"/>
            </a:xfrm>
            <a:custGeom>
              <a:gdLst>
                <a:gd fmla="*/ 1 w 50" name="T0"/>
                <a:gd fmla="*/ 46 h 68" name="T1"/>
                <a:gd fmla="*/ 1 w 50" name="T2"/>
                <a:gd fmla="*/ 46 h 68" name="T3"/>
                <a:gd fmla="*/ 0 w 50" name="T4"/>
                <a:gd fmla="*/ 43 h 68" name="T5"/>
                <a:gd fmla="*/ 0 w 50" name="T6"/>
                <a:gd fmla="*/ 43 h 68" name="T7"/>
                <a:gd fmla="*/ 1 w 50" name="T8"/>
                <a:gd fmla="*/ 41 h 68" name="T9"/>
                <a:gd fmla="*/ 1 w 50" name="T10"/>
                <a:gd fmla="*/ 41 h 68" name="T11"/>
                <a:gd fmla="*/ 3 w 50" name="T12"/>
                <a:gd fmla="*/ 40 h 68" name="T13"/>
                <a:gd fmla="*/ 3 w 50" name="T14"/>
                <a:gd fmla="*/ 40 h 68" name="T15"/>
                <a:gd fmla="*/ 6 w 50" name="T16"/>
                <a:gd fmla="*/ 41 h 68" name="T17"/>
                <a:gd fmla="*/ 6 w 50" name="T18"/>
                <a:gd fmla="*/ 41 h 68" name="T19"/>
                <a:gd fmla="*/ 22 w 50" name="T20"/>
                <a:gd fmla="*/ 56 h 68" name="T21"/>
                <a:gd fmla="*/ 42 w 50" name="T22"/>
                <a:gd fmla="*/ 19 h 68" name="T23"/>
                <a:gd fmla="*/ 37 w 50" name="T24"/>
                <a:gd fmla="*/ 2 h 68" name="T25"/>
                <a:gd fmla="*/ 38 w 50" name="T26"/>
                <a:gd fmla="*/ 2 h 68" name="T27"/>
                <a:gd fmla="*/ 40 w 50" name="T28"/>
                <a:gd fmla="*/ 1 h 68" name="T29"/>
                <a:gd fmla="*/ 40 w 50" name="T30"/>
                <a:gd fmla="*/ 1 h 68" name="T31"/>
                <a:gd fmla="*/ 41 w 50" name="T32"/>
                <a:gd fmla="*/ 0 h 68" name="T33"/>
                <a:gd fmla="*/ 41 w 50" name="T34"/>
                <a:gd fmla="*/ 0 h 68" name="T35"/>
                <a:gd fmla="*/ 44 w 50" name="T36"/>
                <a:gd fmla="*/ 3 h 68" name="T37"/>
                <a:gd fmla="*/ 44 w 50" name="T38"/>
                <a:gd fmla="*/ 3 h 68" name="T39"/>
                <a:gd fmla="*/ 50 w 50" name="T40"/>
                <a:gd fmla="*/ 20 h 68" name="T41"/>
                <a:gd fmla="*/ 24 w 50" name="T42"/>
                <a:gd fmla="*/ 68 h 68" name="T43"/>
                <a:gd fmla="*/ 1 w 50" name="T44"/>
                <a:gd fmla="*/ 46 h 68" name="T45"/>
                <a:gd fmla="*/ 2 w 50" name="T46"/>
                <a:gd fmla="*/ 44 h 68" name="T47"/>
                <a:gd fmla="*/ 3 w 50" name="T48"/>
                <a:gd fmla="*/ 43 h 68" name="T49"/>
                <a:gd fmla="*/ 3 w 50" name="T50"/>
                <a:gd fmla="*/ 43 h 68" name="T51"/>
                <a:gd fmla="*/ 2 w 50" name="T52"/>
                <a:gd fmla="*/ 44 h 6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68" w="50">
                  <a:moveTo>
                    <a:pt x="1" y="46"/>
                  </a:moveTo>
                  <a:cubicBezTo>
                    <a:pt x="1" y="46"/>
                    <a:pt x="1" y="46"/>
                    <a:pt x="1" y="46"/>
                  </a:cubicBezTo>
                  <a:cubicBezTo>
                    <a:pt x="0" y="45"/>
                    <a:pt x="0" y="44"/>
                    <a:pt x="0" y="43"/>
                  </a:cubicBezTo>
                  <a:cubicBezTo>
                    <a:pt x="0" y="43"/>
                    <a:pt x="0" y="43"/>
                    <a:pt x="0" y="43"/>
                  </a:cubicBezTo>
                  <a:cubicBezTo>
                    <a:pt x="0" y="42"/>
                    <a:pt x="0" y="41"/>
                    <a:pt x="1" y="41"/>
                  </a:cubicBezTo>
                  <a:cubicBezTo>
                    <a:pt x="1" y="41"/>
                    <a:pt x="1" y="41"/>
                    <a:pt x="1" y="41"/>
                  </a:cubicBezTo>
                  <a:cubicBezTo>
                    <a:pt x="2" y="40"/>
                    <a:pt x="3" y="40"/>
                    <a:pt x="3" y="40"/>
                  </a:cubicBezTo>
                  <a:cubicBezTo>
                    <a:pt x="3" y="40"/>
                    <a:pt x="3" y="40"/>
                    <a:pt x="3" y="40"/>
                  </a:cubicBezTo>
                  <a:cubicBezTo>
                    <a:pt x="4" y="40"/>
                    <a:pt x="5" y="40"/>
                    <a:pt x="6" y="41"/>
                  </a:cubicBezTo>
                  <a:cubicBezTo>
                    <a:pt x="6" y="41"/>
                    <a:pt x="6" y="41"/>
                    <a:pt x="6" y="41"/>
                  </a:cubicBezTo>
                  <a:cubicBezTo>
                    <a:pt x="22" y="56"/>
                    <a:pt x="22" y="56"/>
                    <a:pt x="22" y="56"/>
                  </a:cubicBezTo>
                  <a:cubicBezTo>
                    <a:pt x="42" y="19"/>
                    <a:pt x="42" y="19"/>
                    <a:pt x="42" y="19"/>
                  </a:cubicBezTo>
                  <a:cubicBezTo>
                    <a:pt x="37" y="2"/>
                    <a:pt x="37" y="2"/>
                    <a:pt x="37" y="2"/>
                  </a:cubicBezTo>
                  <a:cubicBezTo>
                    <a:pt x="38" y="2"/>
                    <a:pt x="38" y="2"/>
                    <a:pt x="38" y="2"/>
                  </a:cubicBezTo>
                  <a:cubicBezTo>
                    <a:pt x="38" y="2"/>
                    <a:pt x="39" y="1"/>
                    <a:pt x="40" y="1"/>
                  </a:cubicBezTo>
                  <a:cubicBezTo>
                    <a:pt x="40" y="1"/>
                    <a:pt x="40" y="1"/>
                    <a:pt x="40" y="1"/>
                  </a:cubicBezTo>
                  <a:cubicBezTo>
                    <a:pt x="40" y="0"/>
                    <a:pt x="41" y="0"/>
                    <a:pt x="41" y="0"/>
                  </a:cubicBezTo>
                  <a:cubicBezTo>
                    <a:pt x="41" y="0"/>
                    <a:pt x="41" y="0"/>
                    <a:pt x="41" y="0"/>
                  </a:cubicBezTo>
                  <a:cubicBezTo>
                    <a:pt x="42" y="0"/>
                    <a:pt x="44" y="1"/>
                    <a:pt x="44" y="3"/>
                  </a:cubicBezTo>
                  <a:cubicBezTo>
                    <a:pt x="44" y="3"/>
                    <a:pt x="44" y="3"/>
                    <a:pt x="44" y="3"/>
                  </a:cubicBezTo>
                  <a:cubicBezTo>
                    <a:pt x="50" y="20"/>
                    <a:pt x="50" y="20"/>
                    <a:pt x="50" y="20"/>
                  </a:cubicBezTo>
                  <a:cubicBezTo>
                    <a:pt x="24" y="68"/>
                    <a:pt x="24" y="68"/>
                    <a:pt x="24" y="68"/>
                  </a:cubicBezTo>
                  <a:cubicBezTo>
                    <a:pt x="1" y="46"/>
                    <a:pt x="1" y="46"/>
                    <a:pt x="1" y="46"/>
                  </a:cubicBezTo>
                  <a:close/>
                  <a:moveTo>
                    <a:pt x="2" y="44"/>
                  </a:moveTo>
                  <a:cubicBezTo>
                    <a:pt x="3" y="43"/>
                    <a:pt x="3" y="43"/>
                    <a:pt x="3" y="43"/>
                  </a:cubicBezTo>
                  <a:cubicBezTo>
                    <a:pt x="3" y="43"/>
                    <a:pt x="3" y="43"/>
                    <a:pt x="3" y="43"/>
                  </a:cubicBezTo>
                  <a:cubicBezTo>
                    <a:pt x="2" y="44"/>
                    <a:pt x="2" y="44"/>
                    <a:pt x="2" y="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09"/>
            <p:cNvSpPr/>
            <p:nvPr/>
          </p:nvSpPr>
          <p:spPr bwMode="auto">
            <a:xfrm>
              <a:off x="6284913" y="3427413"/>
              <a:ext cx="15875" cy="115888"/>
            </a:xfrm>
            <a:custGeom>
              <a:gdLst>
                <a:gd fmla="*/ 0 w 3" name="T0"/>
                <a:gd fmla="*/ 21 h 22" name="T1"/>
                <a:gd fmla="*/ 0 w 3" name="T2"/>
                <a:gd fmla="*/ 1 h 22" name="T3"/>
                <a:gd fmla="*/ 2 w 3" name="T4"/>
                <a:gd fmla="*/ 0 h 22" name="T5"/>
                <a:gd fmla="*/ 2 w 3" name="T6"/>
                <a:gd fmla="*/ 0 h 22" name="T7"/>
                <a:gd fmla="*/ 3 w 3" name="T8"/>
                <a:gd fmla="*/ 1 h 22" name="T9"/>
                <a:gd fmla="*/ 3 w 3" name="T10"/>
                <a:gd fmla="*/ 1 h 22" name="T11"/>
                <a:gd fmla="*/ 3 w 3" name="T12"/>
                <a:gd fmla="*/ 21 h 22" name="T13"/>
                <a:gd fmla="*/ 2 w 3" name="T14"/>
                <a:gd fmla="*/ 22 h 22" name="T15"/>
                <a:gd fmla="*/ 2 w 3" name="T16"/>
                <a:gd fmla="*/ 22 h 22" name="T17"/>
                <a:gd fmla="*/ 0 w 3" name="T18"/>
                <a:gd fmla="*/ 21 h 2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 w="3">
                  <a:moveTo>
                    <a:pt x="0" y="21"/>
                  </a:moveTo>
                  <a:cubicBezTo>
                    <a:pt x="0" y="1"/>
                    <a:pt x="0" y="1"/>
                    <a:pt x="0" y="1"/>
                  </a:cubicBezTo>
                  <a:cubicBezTo>
                    <a:pt x="0" y="1"/>
                    <a:pt x="1" y="0"/>
                    <a:pt x="2" y="0"/>
                  </a:cubicBezTo>
                  <a:cubicBezTo>
                    <a:pt x="2" y="0"/>
                    <a:pt x="2" y="0"/>
                    <a:pt x="2" y="0"/>
                  </a:cubicBezTo>
                  <a:cubicBezTo>
                    <a:pt x="3" y="0"/>
                    <a:pt x="3" y="1"/>
                    <a:pt x="3" y="1"/>
                  </a:cubicBezTo>
                  <a:cubicBezTo>
                    <a:pt x="3" y="1"/>
                    <a:pt x="3" y="1"/>
                    <a:pt x="3" y="1"/>
                  </a:cubicBezTo>
                  <a:cubicBezTo>
                    <a:pt x="3" y="21"/>
                    <a:pt x="3" y="21"/>
                    <a:pt x="3" y="21"/>
                  </a:cubicBezTo>
                  <a:cubicBezTo>
                    <a:pt x="3" y="21"/>
                    <a:pt x="3" y="22"/>
                    <a:pt x="2" y="22"/>
                  </a:cubicBezTo>
                  <a:cubicBezTo>
                    <a:pt x="2" y="22"/>
                    <a:pt x="2" y="22"/>
                    <a:pt x="2" y="22"/>
                  </a:cubicBezTo>
                  <a:cubicBezTo>
                    <a:pt x="1" y="22"/>
                    <a:pt x="0" y="21"/>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10"/>
            <p:cNvSpPr/>
            <p:nvPr/>
          </p:nvSpPr>
          <p:spPr bwMode="auto">
            <a:xfrm>
              <a:off x="6275388" y="3416301"/>
              <a:ext cx="36513" cy="138113"/>
            </a:xfrm>
            <a:custGeom>
              <a:gdLst>
                <a:gd fmla="*/ 0 w 7" name="T0"/>
                <a:gd fmla="*/ 23 h 26" name="T1"/>
                <a:gd fmla="*/ 0 w 7" name="T2"/>
                <a:gd fmla="*/ 3 h 26" name="T3"/>
                <a:gd fmla="*/ 4 w 7" name="T4"/>
                <a:gd fmla="*/ 0 h 26" name="T5"/>
                <a:gd fmla="*/ 4 w 7" name="T6"/>
                <a:gd fmla="*/ 0 h 26" name="T7"/>
                <a:gd fmla="*/ 7 w 7" name="T8"/>
                <a:gd fmla="*/ 3 h 26" name="T9"/>
                <a:gd fmla="*/ 7 w 7" name="T10"/>
                <a:gd fmla="*/ 3 h 26" name="T11"/>
                <a:gd fmla="*/ 7 w 7" name="T12"/>
                <a:gd fmla="*/ 23 h 26" name="T13"/>
                <a:gd fmla="*/ 4 w 7" name="T14"/>
                <a:gd fmla="*/ 26 h 26" name="T15"/>
                <a:gd fmla="*/ 4 w 7" name="T16"/>
                <a:gd fmla="*/ 26 h 26" name="T17"/>
                <a:gd fmla="*/ 0 w 7" name="T18"/>
                <a:gd fmla="*/ 23 h 2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 w="7">
                  <a:moveTo>
                    <a:pt x="0" y="23"/>
                  </a:moveTo>
                  <a:cubicBezTo>
                    <a:pt x="0" y="3"/>
                    <a:pt x="0" y="3"/>
                    <a:pt x="0" y="3"/>
                  </a:cubicBezTo>
                  <a:cubicBezTo>
                    <a:pt x="0" y="1"/>
                    <a:pt x="2" y="0"/>
                    <a:pt x="4" y="0"/>
                  </a:cubicBezTo>
                  <a:cubicBezTo>
                    <a:pt x="4" y="0"/>
                    <a:pt x="4" y="0"/>
                    <a:pt x="4" y="0"/>
                  </a:cubicBezTo>
                  <a:cubicBezTo>
                    <a:pt x="6" y="0"/>
                    <a:pt x="7" y="1"/>
                    <a:pt x="7" y="3"/>
                  </a:cubicBezTo>
                  <a:cubicBezTo>
                    <a:pt x="7" y="3"/>
                    <a:pt x="7" y="3"/>
                    <a:pt x="7" y="3"/>
                  </a:cubicBezTo>
                  <a:cubicBezTo>
                    <a:pt x="7" y="23"/>
                    <a:pt x="7" y="23"/>
                    <a:pt x="7" y="23"/>
                  </a:cubicBezTo>
                  <a:cubicBezTo>
                    <a:pt x="7" y="25"/>
                    <a:pt x="6" y="26"/>
                    <a:pt x="4" y="26"/>
                  </a:cubicBezTo>
                  <a:cubicBezTo>
                    <a:pt x="4" y="26"/>
                    <a:pt x="4" y="26"/>
                    <a:pt x="4" y="26"/>
                  </a:cubicBezTo>
                  <a:cubicBezTo>
                    <a:pt x="2" y="26"/>
                    <a:pt x="0" y="25"/>
                    <a:pt x="0"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11"/>
            <p:cNvSpPr/>
            <p:nvPr/>
          </p:nvSpPr>
          <p:spPr bwMode="auto">
            <a:xfrm>
              <a:off x="5380038" y="2643188"/>
              <a:ext cx="269875" cy="800100"/>
            </a:xfrm>
            <a:custGeom>
              <a:gdLst>
                <a:gd fmla="*/ 48 w 51" name="T0"/>
                <a:gd fmla="*/ 151 h 152" name="T1"/>
                <a:gd fmla="*/ 25 w 51" name="T2"/>
                <a:gd fmla="*/ 125 h 152" name="T3"/>
                <a:gd fmla="*/ 25 w 51" name="T4"/>
                <a:gd fmla="*/ 125 h 152" name="T5"/>
                <a:gd fmla="*/ 0 w 51" name="T6"/>
                <a:gd fmla="*/ 91 h 152" name="T7"/>
                <a:gd fmla="*/ 0 w 51" name="T8"/>
                <a:gd fmla="*/ 91 h 152" name="T9"/>
                <a:gd fmla="*/ 0 w 51" name="T10"/>
                <a:gd fmla="*/ 89 h 152" name="T11"/>
                <a:gd fmla="*/ 0 w 51" name="T12"/>
                <a:gd fmla="*/ 89 h 152" name="T13"/>
                <a:gd fmla="*/ 22 w 51" name="T14"/>
                <a:gd fmla="*/ 1 h 152" name="T15"/>
                <a:gd fmla="*/ 22 w 51" name="T16"/>
                <a:gd fmla="*/ 1 h 152" name="T17"/>
                <a:gd fmla="*/ 24 w 51" name="T18"/>
                <a:gd fmla="*/ 0 h 152" name="T19"/>
                <a:gd fmla="*/ 24 w 51" name="T20"/>
                <a:gd fmla="*/ 0 h 152" name="T21"/>
                <a:gd fmla="*/ 25 w 51" name="T22"/>
                <a:gd fmla="*/ 2 h 152" name="T23"/>
                <a:gd fmla="*/ 25 w 51" name="T24"/>
                <a:gd fmla="*/ 2 h 152" name="T25"/>
                <a:gd fmla="*/ 14 w 51" name="T26"/>
                <a:gd fmla="*/ 40 h 152" name="T27"/>
                <a:gd fmla="*/ 14 w 51" name="T28"/>
                <a:gd fmla="*/ 40 h 152" name="T29"/>
                <a:gd fmla="*/ 3 w 51" name="T30"/>
                <a:gd fmla="*/ 89 h 152" name="T31"/>
                <a:gd fmla="*/ 3 w 51" name="T32"/>
                <a:gd fmla="*/ 89 h 152" name="T33"/>
                <a:gd fmla="*/ 3 w 51" name="T34"/>
                <a:gd fmla="*/ 90 h 152" name="T35"/>
                <a:gd fmla="*/ 3 w 51" name="T36"/>
                <a:gd fmla="*/ 90 h 152" name="T37"/>
                <a:gd fmla="*/ 28 w 51" name="T38"/>
                <a:gd fmla="*/ 123 h 152" name="T39"/>
                <a:gd fmla="*/ 28 w 51" name="T40"/>
                <a:gd fmla="*/ 123 h 152" name="T41"/>
                <a:gd fmla="*/ 50 w 51" name="T42"/>
                <a:gd fmla="*/ 149 h 152" name="T43"/>
                <a:gd fmla="*/ 50 w 51" name="T44"/>
                <a:gd fmla="*/ 149 h 152" name="T45"/>
                <a:gd fmla="*/ 50 w 51" name="T46"/>
                <a:gd fmla="*/ 152 h 152" name="T47"/>
                <a:gd fmla="*/ 50 w 51" name="T48"/>
                <a:gd fmla="*/ 152 h 152" name="T49"/>
                <a:gd fmla="*/ 49 w 51" name="T50"/>
                <a:gd fmla="*/ 152 h 152" name="T51"/>
                <a:gd fmla="*/ 49 w 51" name="T52"/>
                <a:gd fmla="*/ 152 h 152" name="T53"/>
                <a:gd fmla="*/ 48 w 51" name="T54"/>
                <a:gd fmla="*/ 151 h 152"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52" w="51">
                  <a:moveTo>
                    <a:pt x="48" y="151"/>
                  </a:moveTo>
                  <a:cubicBezTo>
                    <a:pt x="48" y="151"/>
                    <a:pt x="37" y="139"/>
                    <a:pt x="25" y="125"/>
                  </a:cubicBezTo>
                  <a:cubicBezTo>
                    <a:pt x="25" y="125"/>
                    <a:pt x="25" y="125"/>
                    <a:pt x="25" y="125"/>
                  </a:cubicBezTo>
                  <a:cubicBezTo>
                    <a:pt x="14" y="111"/>
                    <a:pt x="2" y="97"/>
                    <a:pt x="0" y="91"/>
                  </a:cubicBezTo>
                  <a:cubicBezTo>
                    <a:pt x="0" y="91"/>
                    <a:pt x="0" y="91"/>
                    <a:pt x="0" y="91"/>
                  </a:cubicBezTo>
                  <a:cubicBezTo>
                    <a:pt x="0" y="90"/>
                    <a:pt x="0" y="89"/>
                    <a:pt x="0" y="89"/>
                  </a:cubicBezTo>
                  <a:cubicBezTo>
                    <a:pt x="0" y="89"/>
                    <a:pt x="0" y="89"/>
                    <a:pt x="0" y="89"/>
                  </a:cubicBezTo>
                  <a:cubicBezTo>
                    <a:pt x="0" y="72"/>
                    <a:pt x="22" y="1"/>
                    <a:pt x="22" y="1"/>
                  </a:cubicBezTo>
                  <a:cubicBezTo>
                    <a:pt x="22" y="1"/>
                    <a:pt x="22" y="1"/>
                    <a:pt x="22" y="1"/>
                  </a:cubicBezTo>
                  <a:cubicBezTo>
                    <a:pt x="23" y="0"/>
                    <a:pt x="23" y="0"/>
                    <a:pt x="24" y="0"/>
                  </a:cubicBezTo>
                  <a:cubicBezTo>
                    <a:pt x="24" y="0"/>
                    <a:pt x="24" y="0"/>
                    <a:pt x="24" y="0"/>
                  </a:cubicBezTo>
                  <a:cubicBezTo>
                    <a:pt x="25" y="0"/>
                    <a:pt x="26" y="1"/>
                    <a:pt x="25" y="2"/>
                  </a:cubicBezTo>
                  <a:cubicBezTo>
                    <a:pt x="25" y="2"/>
                    <a:pt x="25" y="2"/>
                    <a:pt x="25" y="2"/>
                  </a:cubicBezTo>
                  <a:cubicBezTo>
                    <a:pt x="25" y="2"/>
                    <a:pt x="20" y="20"/>
                    <a:pt x="14" y="40"/>
                  </a:cubicBezTo>
                  <a:cubicBezTo>
                    <a:pt x="14" y="40"/>
                    <a:pt x="14" y="40"/>
                    <a:pt x="14" y="40"/>
                  </a:cubicBezTo>
                  <a:cubicBezTo>
                    <a:pt x="9" y="59"/>
                    <a:pt x="3" y="81"/>
                    <a:pt x="3" y="89"/>
                  </a:cubicBezTo>
                  <a:cubicBezTo>
                    <a:pt x="3" y="89"/>
                    <a:pt x="3" y="89"/>
                    <a:pt x="3" y="89"/>
                  </a:cubicBezTo>
                  <a:cubicBezTo>
                    <a:pt x="3" y="89"/>
                    <a:pt x="3" y="90"/>
                    <a:pt x="3" y="90"/>
                  </a:cubicBezTo>
                  <a:cubicBezTo>
                    <a:pt x="3" y="90"/>
                    <a:pt x="3" y="90"/>
                    <a:pt x="3" y="90"/>
                  </a:cubicBezTo>
                  <a:cubicBezTo>
                    <a:pt x="4" y="94"/>
                    <a:pt x="16" y="110"/>
                    <a:pt x="28" y="123"/>
                  </a:cubicBezTo>
                  <a:cubicBezTo>
                    <a:pt x="28" y="123"/>
                    <a:pt x="28" y="123"/>
                    <a:pt x="28" y="123"/>
                  </a:cubicBezTo>
                  <a:cubicBezTo>
                    <a:pt x="39" y="137"/>
                    <a:pt x="50" y="149"/>
                    <a:pt x="50" y="149"/>
                  </a:cubicBezTo>
                  <a:cubicBezTo>
                    <a:pt x="50" y="149"/>
                    <a:pt x="50" y="149"/>
                    <a:pt x="50" y="149"/>
                  </a:cubicBezTo>
                  <a:cubicBezTo>
                    <a:pt x="51" y="150"/>
                    <a:pt x="51" y="151"/>
                    <a:pt x="50" y="152"/>
                  </a:cubicBezTo>
                  <a:cubicBezTo>
                    <a:pt x="50" y="152"/>
                    <a:pt x="50" y="152"/>
                    <a:pt x="50" y="152"/>
                  </a:cubicBezTo>
                  <a:cubicBezTo>
                    <a:pt x="50" y="152"/>
                    <a:pt x="50" y="152"/>
                    <a:pt x="49" y="152"/>
                  </a:cubicBezTo>
                  <a:cubicBezTo>
                    <a:pt x="49" y="152"/>
                    <a:pt x="49" y="152"/>
                    <a:pt x="49" y="152"/>
                  </a:cubicBezTo>
                  <a:cubicBezTo>
                    <a:pt x="49" y="152"/>
                    <a:pt x="49" y="152"/>
                    <a:pt x="48"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12"/>
            <p:cNvSpPr>
              <a:spLocks noEditPoints="1"/>
            </p:cNvSpPr>
            <p:nvPr/>
          </p:nvSpPr>
          <p:spPr bwMode="auto">
            <a:xfrm>
              <a:off x="5368925" y="2632076"/>
              <a:ext cx="290513" cy="822325"/>
            </a:xfrm>
            <a:custGeom>
              <a:gdLst>
                <a:gd fmla="*/ 49 w 55" name="T0"/>
                <a:gd fmla="*/ 155 h 156" name="T1"/>
                <a:gd fmla="*/ 26 w 55" name="T2"/>
                <a:gd fmla="*/ 128 h 156" name="T3"/>
                <a:gd fmla="*/ 0 w 55" name="T4"/>
                <a:gd fmla="*/ 93 h 156" name="T5"/>
                <a:gd fmla="*/ 0 w 55" name="T6"/>
                <a:gd fmla="*/ 91 h 156" name="T7"/>
                <a:gd fmla="*/ 22 w 55" name="T8"/>
                <a:gd fmla="*/ 3 h 156" name="T9"/>
                <a:gd fmla="*/ 22 w 55" name="T10"/>
                <a:gd fmla="*/ 3 h 156" name="T11"/>
                <a:gd fmla="*/ 26 w 55" name="T12"/>
                <a:gd fmla="*/ 0 h 156" name="T13"/>
                <a:gd fmla="*/ 27 w 55" name="T14"/>
                <a:gd fmla="*/ 0 h 156" name="T15"/>
                <a:gd fmla="*/ 29 w 55" name="T16"/>
                <a:gd fmla="*/ 4 h 156" name="T17"/>
                <a:gd fmla="*/ 29 w 55" name="T18"/>
                <a:gd fmla="*/ 4 h 156" name="T19"/>
                <a:gd fmla="*/ 29 w 55" name="T20"/>
                <a:gd fmla="*/ 5 h 156" name="T21"/>
                <a:gd fmla="*/ 29 w 55" name="T22"/>
                <a:gd fmla="*/ 5 h 156" name="T23"/>
                <a:gd fmla="*/ 28 w 55" name="T24"/>
                <a:gd fmla="*/ 8 h 156" name="T25"/>
                <a:gd fmla="*/ 26 w 55" name="T26"/>
                <a:gd fmla="*/ 16 h 156" name="T27"/>
                <a:gd fmla="*/ 18 w 55" name="T28"/>
                <a:gd fmla="*/ 42 h 156" name="T29"/>
                <a:gd fmla="*/ 7 w 55" name="T30"/>
                <a:gd fmla="*/ 90 h 156" name="T31"/>
                <a:gd fmla="*/ 7 w 55" name="T32"/>
                <a:gd fmla="*/ 90 h 156" name="T33"/>
                <a:gd fmla="*/ 7 w 55" name="T34"/>
                <a:gd fmla="*/ 92 h 156" name="T35"/>
                <a:gd fmla="*/ 15 w 55" name="T36"/>
                <a:gd fmla="*/ 104 h 156" name="T37"/>
                <a:gd fmla="*/ 31 w 55" name="T38"/>
                <a:gd fmla="*/ 124 h 156" name="T39"/>
                <a:gd fmla="*/ 54 w 55" name="T40"/>
                <a:gd fmla="*/ 150 h 156" name="T41"/>
                <a:gd fmla="*/ 55 w 55" name="T42"/>
                <a:gd fmla="*/ 152 h 156" name="T43"/>
                <a:gd fmla="*/ 54 w 55" name="T44"/>
                <a:gd fmla="*/ 155 h 156" name="T45"/>
                <a:gd fmla="*/ 51 w 55" name="T46"/>
                <a:gd fmla="*/ 156 h 156" name="T47"/>
                <a:gd fmla="*/ 49 w 55" name="T48"/>
                <a:gd fmla="*/ 155 h 156" name="T49"/>
                <a:gd fmla="*/ 51 w 55" name="T50"/>
                <a:gd fmla="*/ 153 h 156" name="T51"/>
                <a:gd fmla="*/ 51 w 55" name="T52"/>
                <a:gd fmla="*/ 153 h 156" name="T53"/>
                <a:gd fmla="*/ 51 w 55" name="T54"/>
                <a:gd fmla="*/ 153 h 156" name="T55"/>
                <a:gd fmla="*/ 50 w 55" name="T56"/>
                <a:gd fmla="*/ 153 h 156" name="T57"/>
                <a:gd fmla="*/ 52 w 55" name="T58"/>
                <a:gd fmla="*/ 152 h 156" name="T59"/>
                <a:gd fmla="*/ 51 w 55" name="T60"/>
                <a:gd fmla="*/ 152 h 156" name="T61"/>
                <a:gd fmla="*/ 51 w 55" name="T62"/>
                <a:gd fmla="*/ 152 h 156" name="T63"/>
                <a:gd fmla="*/ 51 w 55" name="T64"/>
                <a:gd fmla="*/ 152 h 156" name="T65"/>
                <a:gd fmla="*/ 51 w 55" name="T66"/>
                <a:gd fmla="*/ 152 h 156" name="T67"/>
                <a:gd fmla="*/ 51 w 55" name="T68"/>
                <a:gd fmla="*/ 152 h 156"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56" w="55">
                  <a:moveTo>
                    <a:pt x="49" y="155"/>
                  </a:moveTo>
                  <a:cubicBezTo>
                    <a:pt x="49" y="155"/>
                    <a:pt x="49" y="155"/>
                    <a:pt x="49" y="155"/>
                  </a:cubicBezTo>
                  <a:cubicBezTo>
                    <a:pt x="49" y="155"/>
                    <a:pt x="37" y="142"/>
                    <a:pt x="26" y="128"/>
                  </a:cubicBezTo>
                  <a:cubicBezTo>
                    <a:pt x="26" y="128"/>
                    <a:pt x="26" y="128"/>
                    <a:pt x="26" y="128"/>
                  </a:cubicBezTo>
                  <a:cubicBezTo>
                    <a:pt x="14" y="114"/>
                    <a:pt x="2" y="100"/>
                    <a:pt x="0" y="93"/>
                  </a:cubicBezTo>
                  <a:cubicBezTo>
                    <a:pt x="0" y="93"/>
                    <a:pt x="0" y="93"/>
                    <a:pt x="0" y="93"/>
                  </a:cubicBezTo>
                  <a:cubicBezTo>
                    <a:pt x="0" y="92"/>
                    <a:pt x="0" y="91"/>
                    <a:pt x="0" y="91"/>
                  </a:cubicBezTo>
                  <a:cubicBezTo>
                    <a:pt x="0" y="91"/>
                    <a:pt x="0" y="91"/>
                    <a:pt x="0" y="91"/>
                  </a:cubicBezTo>
                  <a:cubicBezTo>
                    <a:pt x="0" y="74"/>
                    <a:pt x="21" y="7"/>
                    <a:pt x="22" y="3"/>
                  </a:cubicBezTo>
                  <a:cubicBezTo>
                    <a:pt x="22" y="3"/>
                    <a:pt x="22" y="3"/>
                    <a:pt x="22" y="3"/>
                  </a:cubicBezTo>
                  <a:cubicBezTo>
                    <a:pt x="22" y="3"/>
                    <a:pt x="22" y="3"/>
                    <a:pt x="22" y="3"/>
                  </a:cubicBezTo>
                  <a:cubicBezTo>
                    <a:pt x="22" y="3"/>
                    <a:pt x="22" y="3"/>
                    <a:pt x="22" y="3"/>
                  </a:cubicBezTo>
                  <a:cubicBezTo>
                    <a:pt x="23" y="1"/>
                    <a:pt x="24" y="0"/>
                    <a:pt x="26" y="0"/>
                  </a:cubicBezTo>
                  <a:cubicBezTo>
                    <a:pt x="26" y="0"/>
                    <a:pt x="26" y="0"/>
                    <a:pt x="26" y="0"/>
                  </a:cubicBezTo>
                  <a:cubicBezTo>
                    <a:pt x="26" y="0"/>
                    <a:pt x="26" y="0"/>
                    <a:pt x="27" y="0"/>
                  </a:cubicBezTo>
                  <a:cubicBezTo>
                    <a:pt x="27" y="0"/>
                    <a:pt x="27" y="0"/>
                    <a:pt x="27" y="0"/>
                  </a:cubicBezTo>
                  <a:cubicBezTo>
                    <a:pt x="28" y="1"/>
                    <a:pt x="29" y="2"/>
                    <a:pt x="29" y="4"/>
                  </a:cubicBezTo>
                  <a:cubicBezTo>
                    <a:pt x="29" y="4"/>
                    <a:pt x="29" y="4"/>
                    <a:pt x="29" y="4"/>
                  </a:cubicBezTo>
                  <a:cubicBezTo>
                    <a:pt x="29" y="4"/>
                    <a:pt x="29" y="4"/>
                    <a:pt x="29" y="4"/>
                  </a:cubicBezTo>
                  <a:cubicBezTo>
                    <a:pt x="29" y="4"/>
                    <a:pt x="29" y="4"/>
                    <a:pt x="29" y="4"/>
                  </a:cubicBezTo>
                  <a:cubicBezTo>
                    <a:pt x="29" y="5"/>
                    <a:pt x="29" y="5"/>
                    <a:pt x="29" y="5"/>
                  </a:cubicBezTo>
                  <a:cubicBezTo>
                    <a:pt x="29" y="5"/>
                    <a:pt x="29" y="5"/>
                    <a:pt x="29" y="5"/>
                  </a:cubicBezTo>
                  <a:cubicBezTo>
                    <a:pt x="29" y="5"/>
                    <a:pt x="29" y="5"/>
                    <a:pt x="29" y="5"/>
                  </a:cubicBezTo>
                  <a:cubicBezTo>
                    <a:pt x="29" y="5"/>
                    <a:pt x="29" y="5"/>
                    <a:pt x="29" y="5"/>
                  </a:cubicBezTo>
                  <a:cubicBezTo>
                    <a:pt x="29" y="5"/>
                    <a:pt x="29" y="5"/>
                    <a:pt x="29" y="5"/>
                  </a:cubicBezTo>
                  <a:cubicBezTo>
                    <a:pt x="29" y="6"/>
                    <a:pt x="29" y="7"/>
                    <a:pt x="28" y="8"/>
                  </a:cubicBezTo>
                  <a:cubicBezTo>
                    <a:pt x="28" y="8"/>
                    <a:pt x="28" y="8"/>
                    <a:pt x="28" y="8"/>
                  </a:cubicBezTo>
                  <a:cubicBezTo>
                    <a:pt x="28" y="10"/>
                    <a:pt x="27" y="13"/>
                    <a:pt x="26" y="16"/>
                  </a:cubicBezTo>
                  <a:cubicBezTo>
                    <a:pt x="26" y="16"/>
                    <a:pt x="26" y="16"/>
                    <a:pt x="26" y="16"/>
                  </a:cubicBezTo>
                  <a:cubicBezTo>
                    <a:pt x="24" y="23"/>
                    <a:pt x="21" y="32"/>
                    <a:pt x="18" y="42"/>
                  </a:cubicBezTo>
                  <a:cubicBezTo>
                    <a:pt x="18" y="42"/>
                    <a:pt x="18" y="42"/>
                    <a:pt x="18" y="42"/>
                  </a:cubicBezTo>
                  <a:cubicBezTo>
                    <a:pt x="13" y="61"/>
                    <a:pt x="7" y="83"/>
                    <a:pt x="7" y="90"/>
                  </a:cubicBezTo>
                  <a:cubicBezTo>
                    <a:pt x="7" y="90"/>
                    <a:pt x="7" y="90"/>
                    <a:pt x="7" y="90"/>
                  </a:cubicBezTo>
                  <a:cubicBezTo>
                    <a:pt x="7" y="90"/>
                    <a:pt x="7" y="90"/>
                    <a:pt x="7" y="90"/>
                  </a:cubicBezTo>
                  <a:cubicBezTo>
                    <a:pt x="7" y="91"/>
                    <a:pt x="7" y="91"/>
                    <a:pt x="7" y="91"/>
                  </a:cubicBezTo>
                  <a:cubicBezTo>
                    <a:pt x="7" y="91"/>
                    <a:pt x="7" y="92"/>
                    <a:pt x="7" y="92"/>
                  </a:cubicBezTo>
                  <a:cubicBezTo>
                    <a:pt x="7" y="92"/>
                    <a:pt x="7" y="92"/>
                    <a:pt x="7" y="92"/>
                  </a:cubicBezTo>
                  <a:cubicBezTo>
                    <a:pt x="7" y="93"/>
                    <a:pt x="11" y="98"/>
                    <a:pt x="15" y="104"/>
                  </a:cubicBezTo>
                  <a:cubicBezTo>
                    <a:pt x="15" y="104"/>
                    <a:pt x="15" y="104"/>
                    <a:pt x="15" y="104"/>
                  </a:cubicBezTo>
                  <a:cubicBezTo>
                    <a:pt x="20" y="110"/>
                    <a:pt x="25" y="117"/>
                    <a:pt x="31" y="124"/>
                  </a:cubicBezTo>
                  <a:cubicBezTo>
                    <a:pt x="31" y="124"/>
                    <a:pt x="31" y="124"/>
                    <a:pt x="31" y="124"/>
                  </a:cubicBezTo>
                  <a:cubicBezTo>
                    <a:pt x="43" y="138"/>
                    <a:pt x="54" y="150"/>
                    <a:pt x="54" y="150"/>
                  </a:cubicBezTo>
                  <a:cubicBezTo>
                    <a:pt x="54" y="150"/>
                    <a:pt x="54" y="150"/>
                    <a:pt x="54" y="150"/>
                  </a:cubicBezTo>
                  <a:cubicBezTo>
                    <a:pt x="55" y="151"/>
                    <a:pt x="55" y="152"/>
                    <a:pt x="55" y="152"/>
                  </a:cubicBezTo>
                  <a:cubicBezTo>
                    <a:pt x="55" y="152"/>
                    <a:pt x="55" y="152"/>
                    <a:pt x="55" y="152"/>
                  </a:cubicBezTo>
                  <a:cubicBezTo>
                    <a:pt x="55" y="153"/>
                    <a:pt x="54" y="154"/>
                    <a:pt x="54" y="155"/>
                  </a:cubicBezTo>
                  <a:cubicBezTo>
                    <a:pt x="54" y="155"/>
                    <a:pt x="54" y="155"/>
                    <a:pt x="54" y="155"/>
                  </a:cubicBezTo>
                  <a:cubicBezTo>
                    <a:pt x="53" y="156"/>
                    <a:pt x="52" y="156"/>
                    <a:pt x="51" y="156"/>
                  </a:cubicBezTo>
                  <a:cubicBezTo>
                    <a:pt x="51" y="156"/>
                    <a:pt x="51" y="156"/>
                    <a:pt x="51" y="156"/>
                  </a:cubicBezTo>
                  <a:cubicBezTo>
                    <a:pt x="50" y="156"/>
                    <a:pt x="49" y="156"/>
                    <a:pt x="49" y="155"/>
                  </a:cubicBezTo>
                  <a:close/>
                  <a:moveTo>
                    <a:pt x="50" y="153"/>
                  </a:move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1" y="153"/>
                    <a:pt x="51" y="153"/>
                    <a:pt x="51" y="153"/>
                  </a:cubicBezTo>
                  <a:cubicBezTo>
                    <a:pt x="50" y="153"/>
                    <a:pt x="50" y="153"/>
                    <a:pt x="50" y="153"/>
                  </a:cubicBezTo>
                  <a:close/>
                  <a:moveTo>
                    <a:pt x="51" y="152"/>
                  </a:moveTo>
                  <a:cubicBezTo>
                    <a:pt x="52" y="152"/>
                    <a:pt x="52" y="152"/>
                    <a:pt x="52" y="152"/>
                  </a:cubicBez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lose/>
                  <a:moveTo>
                    <a:pt x="51" y="152"/>
                  </a:moveTo>
                  <a:cubicBezTo>
                    <a:pt x="51" y="152"/>
                    <a:pt x="51" y="152"/>
                    <a:pt x="51" y="152"/>
                  </a:cubicBezTo>
                  <a:cubicBezTo>
                    <a:pt x="51" y="152"/>
                    <a:pt x="51" y="152"/>
                    <a:pt x="51" y="152"/>
                  </a:cubicBezTo>
                  <a:cubicBezTo>
                    <a:pt x="51" y="152"/>
                    <a:pt x="51" y="152"/>
                    <a:pt x="51" y="152"/>
                  </a:cubicBezTo>
                  <a:cubicBezTo>
                    <a:pt x="51" y="152"/>
                    <a:pt x="51" y="152"/>
                    <a:pt x="51" y="15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13"/>
            <p:cNvSpPr/>
            <p:nvPr/>
          </p:nvSpPr>
          <p:spPr bwMode="auto">
            <a:xfrm>
              <a:off x="5484813" y="2543176"/>
              <a:ext cx="101600" cy="136525"/>
            </a:xfrm>
            <a:custGeom>
              <a:gdLst>
                <a:gd fmla="*/ 2 w 19" name="T0"/>
                <a:gd fmla="*/ 22 h 26" name="T1"/>
                <a:gd fmla="*/ 10 w 19" name="T2"/>
                <a:gd fmla="*/ 2 h 26" name="T3"/>
                <a:gd fmla="*/ 10 w 19" name="T4"/>
                <a:gd fmla="*/ 2 h 26" name="T5"/>
                <a:gd fmla="*/ 11 w 19" name="T6"/>
                <a:gd fmla="*/ 0 h 26" name="T7"/>
                <a:gd fmla="*/ 11 w 19" name="T8"/>
                <a:gd fmla="*/ 0 h 26" name="T9"/>
                <a:gd fmla="*/ 13 w 19" name="T10"/>
                <a:gd fmla="*/ 1 h 26" name="T11"/>
                <a:gd fmla="*/ 13 w 19" name="T12"/>
                <a:gd fmla="*/ 1 h 26" name="T13"/>
                <a:gd fmla="*/ 13 w 19" name="T14"/>
                <a:gd fmla="*/ 3 h 26" name="T15"/>
                <a:gd fmla="*/ 13 w 19" name="T16"/>
                <a:gd fmla="*/ 3 h 26" name="T17"/>
                <a:gd fmla="*/ 13 w 19" name="T18"/>
                <a:gd fmla="*/ 3 h 26" name="T19"/>
                <a:gd fmla="*/ 13 w 19" name="T20"/>
                <a:gd fmla="*/ 3 h 26" name="T21"/>
                <a:gd fmla="*/ 13 w 19" name="T22"/>
                <a:gd fmla="*/ 3 h 26" name="T23"/>
                <a:gd fmla="*/ 13 w 19" name="T24"/>
                <a:gd fmla="*/ 3 h 26" name="T25"/>
                <a:gd fmla="*/ 12 w 19" name="T26"/>
                <a:gd fmla="*/ 6 h 26" name="T27"/>
                <a:gd fmla="*/ 12 w 19" name="T28"/>
                <a:gd fmla="*/ 6 h 26" name="T29"/>
                <a:gd fmla="*/ 9 w 19" name="T30"/>
                <a:gd fmla="*/ 13 h 26" name="T31"/>
                <a:gd fmla="*/ 9 w 19" name="T32"/>
                <a:gd fmla="*/ 13 h 26" name="T33"/>
                <a:gd fmla="*/ 6 w 19" name="T34"/>
                <a:gd fmla="*/ 19 h 26" name="T35"/>
                <a:gd fmla="*/ 6 w 19" name="T36"/>
                <a:gd fmla="*/ 19 h 26" name="T37"/>
                <a:gd fmla="*/ 16 w 19" name="T38"/>
                <a:gd fmla="*/ 13 h 26" name="T39"/>
                <a:gd fmla="*/ 16 w 19" name="T40"/>
                <a:gd fmla="*/ 13 h 26" name="T41"/>
                <a:gd fmla="*/ 18 w 19" name="T42"/>
                <a:gd fmla="*/ 14 h 26" name="T43"/>
                <a:gd fmla="*/ 18 w 19" name="T44"/>
                <a:gd fmla="*/ 14 h 26" name="T45"/>
                <a:gd fmla="*/ 18 w 19" name="T46"/>
                <a:gd fmla="*/ 16 h 26" name="T47"/>
                <a:gd fmla="*/ 18 w 19" name="T48"/>
                <a:gd fmla="*/ 16 h 26" name="T49"/>
                <a:gd fmla="*/ 0 w 19" name="T50"/>
                <a:gd fmla="*/ 26 h 26" name="T51"/>
                <a:gd fmla="*/ 2 w 19" name="T52"/>
                <a:gd fmla="*/ 22 h 26"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26" w="19">
                  <a:moveTo>
                    <a:pt x="2" y="22"/>
                  </a:moveTo>
                  <a:cubicBezTo>
                    <a:pt x="2" y="22"/>
                    <a:pt x="8" y="7"/>
                    <a:pt x="10" y="2"/>
                  </a:cubicBezTo>
                  <a:cubicBezTo>
                    <a:pt x="10" y="2"/>
                    <a:pt x="10" y="2"/>
                    <a:pt x="10" y="2"/>
                  </a:cubicBezTo>
                  <a:cubicBezTo>
                    <a:pt x="10" y="1"/>
                    <a:pt x="10" y="1"/>
                    <a:pt x="11" y="0"/>
                  </a:cubicBezTo>
                  <a:cubicBezTo>
                    <a:pt x="11" y="0"/>
                    <a:pt x="11" y="0"/>
                    <a:pt x="11" y="0"/>
                  </a:cubicBezTo>
                  <a:cubicBezTo>
                    <a:pt x="12" y="0"/>
                    <a:pt x="13" y="0"/>
                    <a:pt x="13" y="1"/>
                  </a:cubicBezTo>
                  <a:cubicBezTo>
                    <a:pt x="13" y="1"/>
                    <a:pt x="13" y="1"/>
                    <a:pt x="13" y="1"/>
                  </a:cubicBezTo>
                  <a:cubicBezTo>
                    <a:pt x="14" y="1"/>
                    <a:pt x="14" y="2"/>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2" y="4"/>
                    <a:pt x="12" y="5"/>
                    <a:pt x="12" y="6"/>
                  </a:cubicBezTo>
                  <a:cubicBezTo>
                    <a:pt x="12" y="6"/>
                    <a:pt x="12" y="6"/>
                    <a:pt x="12" y="6"/>
                  </a:cubicBezTo>
                  <a:cubicBezTo>
                    <a:pt x="11" y="8"/>
                    <a:pt x="10" y="10"/>
                    <a:pt x="9" y="13"/>
                  </a:cubicBezTo>
                  <a:cubicBezTo>
                    <a:pt x="9" y="13"/>
                    <a:pt x="9" y="13"/>
                    <a:pt x="9" y="13"/>
                  </a:cubicBezTo>
                  <a:cubicBezTo>
                    <a:pt x="8" y="15"/>
                    <a:pt x="7" y="18"/>
                    <a:pt x="6" y="19"/>
                  </a:cubicBezTo>
                  <a:cubicBezTo>
                    <a:pt x="6" y="19"/>
                    <a:pt x="6" y="19"/>
                    <a:pt x="6" y="19"/>
                  </a:cubicBezTo>
                  <a:cubicBezTo>
                    <a:pt x="16" y="13"/>
                    <a:pt x="16" y="13"/>
                    <a:pt x="16" y="13"/>
                  </a:cubicBezTo>
                  <a:cubicBezTo>
                    <a:pt x="16" y="13"/>
                    <a:pt x="16" y="13"/>
                    <a:pt x="16" y="13"/>
                  </a:cubicBezTo>
                  <a:cubicBezTo>
                    <a:pt x="17" y="13"/>
                    <a:pt x="18" y="13"/>
                    <a:pt x="18" y="14"/>
                  </a:cubicBezTo>
                  <a:cubicBezTo>
                    <a:pt x="18" y="14"/>
                    <a:pt x="18" y="14"/>
                    <a:pt x="18" y="14"/>
                  </a:cubicBezTo>
                  <a:cubicBezTo>
                    <a:pt x="19" y="14"/>
                    <a:pt x="19" y="15"/>
                    <a:pt x="18" y="16"/>
                  </a:cubicBezTo>
                  <a:cubicBezTo>
                    <a:pt x="18" y="16"/>
                    <a:pt x="18" y="16"/>
                    <a:pt x="18" y="16"/>
                  </a:cubicBezTo>
                  <a:cubicBezTo>
                    <a:pt x="0" y="26"/>
                    <a:pt x="0" y="26"/>
                    <a:pt x="0" y="26"/>
                  </a:cubicBezTo>
                  <a:cubicBezTo>
                    <a:pt x="2" y="22"/>
                    <a:pt x="2" y="22"/>
                    <a:pt x="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14"/>
            <p:cNvSpPr/>
            <p:nvPr/>
          </p:nvSpPr>
          <p:spPr bwMode="auto">
            <a:xfrm>
              <a:off x="5464175" y="2532063"/>
              <a:ext cx="131763" cy="173038"/>
            </a:xfrm>
            <a:custGeom>
              <a:gdLst>
                <a:gd fmla="*/ 4 w 25" name="T0"/>
                <a:gd fmla="*/ 24 h 33" name="T1"/>
                <a:gd fmla="*/ 4 w 25" name="T2"/>
                <a:gd fmla="*/ 24 h 33" name="T3"/>
                <a:gd fmla="*/ 4 w 25" name="T4"/>
                <a:gd fmla="*/ 24 h 33" name="T5"/>
                <a:gd fmla="*/ 4 w 25" name="T6"/>
                <a:gd fmla="*/ 24 h 33" name="T7"/>
                <a:gd fmla="*/ 4 w 25" name="T8"/>
                <a:gd fmla="*/ 24 h 33" name="T9"/>
                <a:gd fmla="*/ 4 w 25" name="T10"/>
                <a:gd fmla="*/ 24 h 33" name="T11"/>
                <a:gd fmla="*/ 4 w 25" name="T12"/>
                <a:gd fmla="*/ 23 h 33" name="T13"/>
                <a:gd fmla="*/ 4 w 25" name="T14"/>
                <a:gd fmla="*/ 23 h 33" name="T15"/>
                <a:gd fmla="*/ 4 w 25" name="T16"/>
                <a:gd fmla="*/ 23 h 33" name="T17"/>
                <a:gd fmla="*/ 5 w 25" name="T18"/>
                <a:gd fmla="*/ 21 h 33" name="T19"/>
                <a:gd fmla="*/ 5 w 25" name="T20"/>
                <a:gd fmla="*/ 21 h 33" name="T21"/>
                <a:gd fmla="*/ 7 w 25" name="T22"/>
                <a:gd fmla="*/ 15 h 33" name="T23"/>
                <a:gd fmla="*/ 7 w 25" name="T24"/>
                <a:gd fmla="*/ 15 h 33" name="T25"/>
                <a:gd fmla="*/ 12 w 25" name="T26"/>
                <a:gd fmla="*/ 3 h 33" name="T27"/>
                <a:gd fmla="*/ 12 w 25" name="T28"/>
                <a:gd fmla="*/ 3 h 33" name="T29"/>
                <a:gd fmla="*/ 14 w 25" name="T30"/>
                <a:gd fmla="*/ 1 h 33" name="T31"/>
                <a:gd fmla="*/ 14 w 25" name="T32"/>
                <a:gd fmla="*/ 1 h 33" name="T33"/>
                <a:gd fmla="*/ 16 w 25" name="T34"/>
                <a:gd fmla="*/ 0 h 33" name="T35"/>
                <a:gd fmla="*/ 16 w 25" name="T36"/>
                <a:gd fmla="*/ 0 h 33" name="T37"/>
                <a:gd fmla="*/ 19 w 25" name="T38"/>
                <a:gd fmla="*/ 2 h 33" name="T39"/>
                <a:gd fmla="*/ 19 w 25" name="T40"/>
                <a:gd fmla="*/ 2 h 33" name="T41"/>
                <a:gd fmla="*/ 20 w 25" name="T42"/>
                <a:gd fmla="*/ 4 h 33" name="T43"/>
                <a:gd fmla="*/ 20 w 25" name="T44"/>
                <a:gd fmla="*/ 4 h 33" name="T45"/>
                <a:gd fmla="*/ 19 w 25" name="T46"/>
                <a:gd fmla="*/ 6 h 33" name="T47"/>
                <a:gd fmla="*/ 19 w 25" name="T48"/>
                <a:gd fmla="*/ 6 h 33" name="T49"/>
                <a:gd fmla="*/ 18 w 25" name="T50"/>
                <a:gd fmla="*/ 6 h 33" name="T51"/>
                <a:gd fmla="*/ 18 w 25" name="T52"/>
                <a:gd fmla="*/ 6 h 33" name="T53"/>
                <a:gd fmla="*/ 17 w 25" name="T54"/>
                <a:gd fmla="*/ 9 h 33" name="T55"/>
                <a:gd fmla="*/ 17 w 25" name="T56"/>
                <a:gd fmla="*/ 9 h 33" name="T57"/>
                <a:gd fmla="*/ 14 w 25" name="T58"/>
                <a:gd fmla="*/ 16 h 33" name="T59"/>
                <a:gd fmla="*/ 14 w 25" name="T60"/>
                <a:gd fmla="*/ 16 h 33" name="T61"/>
                <a:gd fmla="*/ 14 w 25" name="T62"/>
                <a:gd fmla="*/ 17 h 33" name="T63"/>
                <a:gd fmla="*/ 14 w 25" name="T64"/>
                <a:gd fmla="*/ 17 h 33" name="T65"/>
                <a:gd fmla="*/ 20 w 25" name="T66"/>
                <a:gd fmla="*/ 13 h 33" name="T67"/>
                <a:gd fmla="*/ 20 w 25" name="T68"/>
                <a:gd fmla="*/ 13 h 33" name="T69"/>
                <a:gd fmla="*/ 21 w 25" name="T70"/>
                <a:gd fmla="*/ 13 h 33" name="T71"/>
                <a:gd fmla="*/ 21 w 25" name="T72"/>
                <a:gd fmla="*/ 13 h 33" name="T73"/>
                <a:gd fmla="*/ 24 w 25" name="T74"/>
                <a:gd fmla="*/ 15 h 33" name="T75"/>
                <a:gd fmla="*/ 24 w 25" name="T76"/>
                <a:gd fmla="*/ 15 h 33" name="T77"/>
                <a:gd fmla="*/ 25 w 25" name="T78"/>
                <a:gd fmla="*/ 17 h 33" name="T79"/>
                <a:gd fmla="*/ 25 w 25" name="T80"/>
                <a:gd fmla="*/ 17 h 33" name="T81"/>
                <a:gd fmla="*/ 23 w 25" name="T82"/>
                <a:gd fmla="*/ 20 h 33" name="T83"/>
                <a:gd fmla="*/ 23 w 25" name="T84"/>
                <a:gd fmla="*/ 20 h 33" name="T85"/>
                <a:gd fmla="*/ 0 w 25" name="T86"/>
                <a:gd fmla="*/ 33 h 33" name="T87"/>
                <a:gd fmla="*/ 4 w 25" name="T88"/>
                <a:gd fmla="*/ 24 h 3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33" w="25">
                  <a:moveTo>
                    <a:pt x="4" y="24"/>
                  </a:moveTo>
                  <a:cubicBezTo>
                    <a:pt x="4" y="24"/>
                    <a:pt x="4" y="24"/>
                    <a:pt x="4" y="24"/>
                  </a:cubicBezTo>
                  <a:cubicBezTo>
                    <a:pt x="4" y="24"/>
                    <a:pt x="4" y="24"/>
                    <a:pt x="4" y="24"/>
                  </a:cubicBezTo>
                  <a:cubicBezTo>
                    <a:pt x="4" y="24"/>
                    <a:pt x="4" y="24"/>
                    <a:pt x="4" y="24"/>
                  </a:cubicBezTo>
                  <a:cubicBezTo>
                    <a:pt x="4" y="24"/>
                    <a:pt x="4" y="24"/>
                    <a:pt x="4" y="24"/>
                  </a:cubicBezTo>
                  <a:cubicBezTo>
                    <a:pt x="4" y="24"/>
                    <a:pt x="4" y="24"/>
                    <a:pt x="4" y="24"/>
                  </a:cubicBezTo>
                  <a:cubicBezTo>
                    <a:pt x="4" y="23"/>
                    <a:pt x="4" y="23"/>
                    <a:pt x="4" y="23"/>
                  </a:cubicBezTo>
                  <a:cubicBezTo>
                    <a:pt x="4" y="23"/>
                    <a:pt x="4" y="23"/>
                    <a:pt x="4" y="23"/>
                  </a:cubicBezTo>
                  <a:cubicBezTo>
                    <a:pt x="4" y="23"/>
                    <a:pt x="4" y="23"/>
                    <a:pt x="4" y="23"/>
                  </a:cubicBezTo>
                  <a:cubicBezTo>
                    <a:pt x="4" y="22"/>
                    <a:pt x="5" y="22"/>
                    <a:pt x="5" y="21"/>
                  </a:cubicBezTo>
                  <a:cubicBezTo>
                    <a:pt x="5" y="21"/>
                    <a:pt x="5" y="21"/>
                    <a:pt x="5" y="21"/>
                  </a:cubicBezTo>
                  <a:cubicBezTo>
                    <a:pt x="5" y="20"/>
                    <a:pt x="6" y="17"/>
                    <a:pt x="7" y="15"/>
                  </a:cubicBezTo>
                  <a:cubicBezTo>
                    <a:pt x="7" y="15"/>
                    <a:pt x="7" y="15"/>
                    <a:pt x="7" y="15"/>
                  </a:cubicBezTo>
                  <a:cubicBezTo>
                    <a:pt x="9" y="11"/>
                    <a:pt x="11" y="6"/>
                    <a:pt x="12" y="3"/>
                  </a:cubicBezTo>
                  <a:cubicBezTo>
                    <a:pt x="12" y="3"/>
                    <a:pt x="12" y="3"/>
                    <a:pt x="12" y="3"/>
                  </a:cubicBezTo>
                  <a:cubicBezTo>
                    <a:pt x="12" y="3"/>
                    <a:pt x="13" y="2"/>
                    <a:pt x="14" y="1"/>
                  </a:cubicBezTo>
                  <a:cubicBezTo>
                    <a:pt x="14" y="1"/>
                    <a:pt x="14" y="1"/>
                    <a:pt x="14" y="1"/>
                  </a:cubicBezTo>
                  <a:cubicBezTo>
                    <a:pt x="15" y="0"/>
                    <a:pt x="15" y="0"/>
                    <a:pt x="16" y="0"/>
                  </a:cubicBezTo>
                  <a:cubicBezTo>
                    <a:pt x="16" y="0"/>
                    <a:pt x="16" y="0"/>
                    <a:pt x="16" y="0"/>
                  </a:cubicBezTo>
                  <a:cubicBezTo>
                    <a:pt x="17" y="0"/>
                    <a:pt x="18" y="1"/>
                    <a:pt x="19" y="2"/>
                  </a:cubicBezTo>
                  <a:cubicBezTo>
                    <a:pt x="19" y="2"/>
                    <a:pt x="19" y="2"/>
                    <a:pt x="19" y="2"/>
                  </a:cubicBezTo>
                  <a:cubicBezTo>
                    <a:pt x="19" y="2"/>
                    <a:pt x="20" y="3"/>
                    <a:pt x="20" y="4"/>
                  </a:cubicBezTo>
                  <a:cubicBezTo>
                    <a:pt x="20" y="4"/>
                    <a:pt x="20" y="4"/>
                    <a:pt x="20" y="4"/>
                  </a:cubicBezTo>
                  <a:cubicBezTo>
                    <a:pt x="20" y="4"/>
                    <a:pt x="19" y="5"/>
                    <a:pt x="19" y="6"/>
                  </a:cubicBezTo>
                  <a:cubicBezTo>
                    <a:pt x="19" y="6"/>
                    <a:pt x="19" y="6"/>
                    <a:pt x="19" y="6"/>
                  </a:cubicBezTo>
                  <a:cubicBezTo>
                    <a:pt x="19" y="6"/>
                    <a:pt x="19" y="6"/>
                    <a:pt x="18" y="6"/>
                  </a:cubicBezTo>
                  <a:cubicBezTo>
                    <a:pt x="18" y="6"/>
                    <a:pt x="18" y="6"/>
                    <a:pt x="18" y="6"/>
                  </a:cubicBezTo>
                  <a:cubicBezTo>
                    <a:pt x="18" y="7"/>
                    <a:pt x="18" y="8"/>
                    <a:pt x="17" y="9"/>
                  </a:cubicBezTo>
                  <a:cubicBezTo>
                    <a:pt x="17" y="9"/>
                    <a:pt x="17" y="9"/>
                    <a:pt x="17" y="9"/>
                  </a:cubicBezTo>
                  <a:cubicBezTo>
                    <a:pt x="17" y="11"/>
                    <a:pt x="15" y="13"/>
                    <a:pt x="14" y="16"/>
                  </a:cubicBezTo>
                  <a:cubicBezTo>
                    <a:pt x="14" y="16"/>
                    <a:pt x="14" y="16"/>
                    <a:pt x="14" y="16"/>
                  </a:cubicBezTo>
                  <a:cubicBezTo>
                    <a:pt x="14" y="16"/>
                    <a:pt x="14" y="16"/>
                    <a:pt x="14" y="17"/>
                  </a:cubicBezTo>
                  <a:cubicBezTo>
                    <a:pt x="14" y="17"/>
                    <a:pt x="14" y="17"/>
                    <a:pt x="14" y="17"/>
                  </a:cubicBezTo>
                  <a:cubicBezTo>
                    <a:pt x="20" y="13"/>
                    <a:pt x="20" y="13"/>
                    <a:pt x="20" y="13"/>
                  </a:cubicBezTo>
                  <a:cubicBezTo>
                    <a:pt x="20" y="13"/>
                    <a:pt x="20" y="13"/>
                    <a:pt x="20" y="13"/>
                  </a:cubicBezTo>
                  <a:cubicBezTo>
                    <a:pt x="20" y="13"/>
                    <a:pt x="21" y="13"/>
                    <a:pt x="21" y="13"/>
                  </a:cubicBezTo>
                  <a:cubicBezTo>
                    <a:pt x="21" y="13"/>
                    <a:pt x="21" y="13"/>
                    <a:pt x="21" y="13"/>
                  </a:cubicBezTo>
                  <a:cubicBezTo>
                    <a:pt x="22" y="13"/>
                    <a:pt x="24" y="14"/>
                    <a:pt x="24" y="15"/>
                  </a:cubicBezTo>
                  <a:cubicBezTo>
                    <a:pt x="24" y="15"/>
                    <a:pt x="24" y="15"/>
                    <a:pt x="24" y="15"/>
                  </a:cubicBezTo>
                  <a:cubicBezTo>
                    <a:pt x="25" y="15"/>
                    <a:pt x="25" y="16"/>
                    <a:pt x="25" y="17"/>
                  </a:cubicBezTo>
                  <a:cubicBezTo>
                    <a:pt x="25" y="17"/>
                    <a:pt x="25" y="17"/>
                    <a:pt x="25" y="17"/>
                  </a:cubicBezTo>
                  <a:cubicBezTo>
                    <a:pt x="25" y="18"/>
                    <a:pt x="24" y="19"/>
                    <a:pt x="23" y="20"/>
                  </a:cubicBezTo>
                  <a:cubicBezTo>
                    <a:pt x="23" y="20"/>
                    <a:pt x="23" y="20"/>
                    <a:pt x="23" y="20"/>
                  </a:cubicBezTo>
                  <a:cubicBezTo>
                    <a:pt x="0" y="33"/>
                    <a:pt x="0" y="33"/>
                    <a:pt x="0" y="33"/>
                  </a:cubicBezTo>
                  <a:cubicBezTo>
                    <a:pt x="4" y="24"/>
                    <a:pt x="4" y="24"/>
                    <a:pt x="4"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15"/>
            <p:cNvSpPr/>
            <p:nvPr/>
          </p:nvSpPr>
          <p:spPr bwMode="auto">
            <a:xfrm>
              <a:off x="5507038" y="2579688"/>
              <a:ext cx="79375" cy="84138"/>
            </a:xfrm>
            <a:custGeom>
              <a:gdLst>
                <a:gd fmla="*/ 0 w 15" name="T0"/>
                <a:gd fmla="*/ 15 h 16" name="T1"/>
                <a:gd fmla="*/ 1 w 15" name="T2"/>
                <a:gd fmla="*/ 13 h 16" name="T3"/>
                <a:gd fmla="*/ 1 w 15" name="T4"/>
                <a:gd fmla="*/ 13 h 16" name="T5"/>
                <a:gd fmla="*/ 5 w 15" name="T6"/>
                <a:gd fmla="*/ 7 h 16" name="T7"/>
                <a:gd fmla="*/ 5 w 15" name="T8"/>
                <a:gd fmla="*/ 7 h 16" name="T9"/>
                <a:gd fmla="*/ 12 w 15" name="T10"/>
                <a:gd fmla="*/ 0 h 16" name="T11"/>
                <a:gd fmla="*/ 12 w 15" name="T12"/>
                <a:gd fmla="*/ 0 h 16" name="T13"/>
                <a:gd fmla="*/ 12 w 15" name="T14"/>
                <a:gd fmla="*/ 0 h 16" name="T15"/>
                <a:gd fmla="*/ 14 w 15" name="T16"/>
                <a:gd fmla="*/ 1 h 16" name="T17"/>
                <a:gd fmla="*/ 14 w 15" name="T18"/>
                <a:gd fmla="*/ 1 h 16" name="T19"/>
                <a:gd fmla="*/ 14 w 15" name="T20"/>
                <a:gd fmla="*/ 3 h 16" name="T21"/>
                <a:gd fmla="*/ 14 w 15" name="T22"/>
                <a:gd fmla="*/ 3 h 16" name="T23"/>
                <a:gd fmla="*/ 8 w 15" name="T24"/>
                <a:gd fmla="*/ 9 h 16" name="T25"/>
                <a:gd fmla="*/ 8 w 15" name="T26"/>
                <a:gd fmla="*/ 9 h 16" name="T27"/>
                <a:gd fmla="*/ 2 w 15" name="T28"/>
                <a:gd fmla="*/ 16 h 16" name="T29"/>
                <a:gd fmla="*/ 2 w 15" name="T30"/>
                <a:gd fmla="*/ 16 h 16" name="T31"/>
                <a:gd fmla="*/ 2 w 15" name="T32"/>
                <a:gd fmla="*/ 16 h 16" name="T33"/>
                <a:gd fmla="*/ 2 w 15" name="T34"/>
                <a:gd fmla="*/ 16 h 16" name="T35"/>
                <a:gd fmla="*/ 0 w 15" name="T36"/>
                <a:gd fmla="*/ 15 h 1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 w="15">
                  <a:moveTo>
                    <a:pt x="0" y="15"/>
                  </a:moveTo>
                  <a:cubicBezTo>
                    <a:pt x="0" y="14"/>
                    <a:pt x="0" y="14"/>
                    <a:pt x="1" y="13"/>
                  </a:cubicBezTo>
                  <a:cubicBezTo>
                    <a:pt x="1" y="13"/>
                    <a:pt x="1" y="13"/>
                    <a:pt x="1" y="13"/>
                  </a:cubicBezTo>
                  <a:cubicBezTo>
                    <a:pt x="1" y="13"/>
                    <a:pt x="3" y="10"/>
                    <a:pt x="5" y="7"/>
                  </a:cubicBezTo>
                  <a:cubicBezTo>
                    <a:pt x="5" y="7"/>
                    <a:pt x="5" y="7"/>
                    <a:pt x="5" y="7"/>
                  </a:cubicBezTo>
                  <a:cubicBezTo>
                    <a:pt x="7" y="5"/>
                    <a:pt x="9" y="2"/>
                    <a:pt x="12" y="0"/>
                  </a:cubicBezTo>
                  <a:cubicBezTo>
                    <a:pt x="12" y="0"/>
                    <a:pt x="12" y="0"/>
                    <a:pt x="12" y="0"/>
                  </a:cubicBezTo>
                  <a:cubicBezTo>
                    <a:pt x="12" y="0"/>
                    <a:pt x="12" y="0"/>
                    <a:pt x="12" y="0"/>
                  </a:cubicBezTo>
                  <a:cubicBezTo>
                    <a:pt x="13" y="0"/>
                    <a:pt x="14" y="0"/>
                    <a:pt x="14" y="1"/>
                  </a:cubicBezTo>
                  <a:cubicBezTo>
                    <a:pt x="14" y="1"/>
                    <a:pt x="14" y="1"/>
                    <a:pt x="14" y="1"/>
                  </a:cubicBezTo>
                  <a:cubicBezTo>
                    <a:pt x="15" y="1"/>
                    <a:pt x="15" y="2"/>
                    <a:pt x="14" y="3"/>
                  </a:cubicBezTo>
                  <a:cubicBezTo>
                    <a:pt x="14" y="3"/>
                    <a:pt x="14" y="3"/>
                    <a:pt x="14" y="3"/>
                  </a:cubicBezTo>
                  <a:cubicBezTo>
                    <a:pt x="12" y="4"/>
                    <a:pt x="9" y="6"/>
                    <a:pt x="8" y="9"/>
                  </a:cubicBezTo>
                  <a:cubicBezTo>
                    <a:pt x="8" y="9"/>
                    <a:pt x="8" y="9"/>
                    <a:pt x="8" y="9"/>
                  </a:cubicBezTo>
                  <a:cubicBezTo>
                    <a:pt x="6" y="12"/>
                    <a:pt x="4" y="15"/>
                    <a:pt x="2" y="16"/>
                  </a:cubicBezTo>
                  <a:cubicBezTo>
                    <a:pt x="2" y="16"/>
                    <a:pt x="2" y="16"/>
                    <a:pt x="2" y="16"/>
                  </a:cubicBezTo>
                  <a:cubicBezTo>
                    <a:pt x="2" y="16"/>
                    <a:pt x="2" y="16"/>
                    <a:pt x="2" y="16"/>
                  </a:cubicBezTo>
                  <a:cubicBezTo>
                    <a:pt x="2" y="16"/>
                    <a:pt x="2" y="16"/>
                    <a:pt x="2" y="16"/>
                  </a:cubicBezTo>
                  <a:cubicBezTo>
                    <a:pt x="1" y="16"/>
                    <a:pt x="1" y="16"/>
                    <a:pt x="0"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16"/>
            <p:cNvSpPr>
              <a:spLocks noEditPoints="1"/>
            </p:cNvSpPr>
            <p:nvPr/>
          </p:nvSpPr>
          <p:spPr bwMode="auto">
            <a:xfrm>
              <a:off x="5495925" y="2563813"/>
              <a:ext cx="100013" cy="109538"/>
            </a:xfrm>
            <a:custGeom>
              <a:gdLst>
                <a:gd fmla="*/ 1 w 19" name="T0"/>
                <a:gd fmla="*/ 19 h 21" name="T1"/>
                <a:gd fmla="*/ 1 w 19" name="T2"/>
                <a:gd fmla="*/ 19 h 21" name="T3"/>
                <a:gd fmla="*/ 0 w 19" name="T4"/>
                <a:gd fmla="*/ 17 h 21" name="T5"/>
                <a:gd fmla="*/ 0 w 19" name="T6"/>
                <a:gd fmla="*/ 17 h 21" name="T7"/>
                <a:gd fmla="*/ 2 w 19" name="T8"/>
                <a:gd fmla="*/ 14 h 21" name="T9"/>
                <a:gd fmla="*/ 2 w 19" name="T10"/>
                <a:gd fmla="*/ 14 h 21" name="T11"/>
                <a:gd fmla="*/ 2 w 19" name="T12"/>
                <a:gd fmla="*/ 14 h 21" name="T13"/>
                <a:gd fmla="*/ 2 w 19" name="T14"/>
                <a:gd fmla="*/ 14 h 21" name="T15"/>
                <a:gd fmla="*/ 3 w 19" name="T16"/>
                <a:gd fmla="*/ 13 h 21" name="T17"/>
                <a:gd fmla="*/ 3 w 19" name="T18"/>
                <a:gd fmla="*/ 13 h 21" name="T19"/>
                <a:gd fmla="*/ 5 w 19" name="T20"/>
                <a:gd fmla="*/ 9 h 21" name="T21"/>
                <a:gd fmla="*/ 5 w 19" name="T22"/>
                <a:gd fmla="*/ 9 h 21" name="T23"/>
                <a:gd fmla="*/ 13 w 19" name="T24"/>
                <a:gd fmla="*/ 1 h 21" name="T25"/>
                <a:gd fmla="*/ 13 w 19" name="T26"/>
                <a:gd fmla="*/ 1 h 21" name="T27"/>
                <a:gd fmla="*/ 16 w 19" name="T28"/>
                <a:gd fmla="*/ 0 h 21" name="T29"/>
                <a:gd fmla="*/ 16 w 19" name="T30"/>
                <a:gd fmla="*/ 1 h 21" name="T31"/>
                <a:gd fmla="*/ 18 w 19" name="T32"/>
                <a:gd fmla="*/ 3 h 21" name="T33"/>
                <a:gd fmla="*/ 18 w 19" name="T34"/>
                <a:gd fmla="*/ 3 h 21" name="T35"/>
                <a:gd fmla="*/ 19 w 19" name="T36"/>
                <a:gd fmla="*/ 4 h 21" name="T37"/>
                <a:gd fmla="*/ 19 w 19" name="T38"/>
                <a:gd fmla="*/ 4 h 21" name="T39"/>
                <a:gd fmla="*/ 17 w 19" name="T40"/>
                <a:gd fmla="*/ 7 h 21" name="T41"/>
                <a:gd fmla="*/ 17 w 19" name="T42"/>
                <a:gd fmla="*/ 7 h 21" name="T43"/>
                <a:gd fmla="*/ 11 w 19" name="T44"/>
                <a:gd fmla="*/ 13 h 21" name="T45"/>
                <a:gd fmla="*/ 11 w 19" name="T46"/>
                <a:gd fmla="*/ 13 h 21" name="T47"/>
                <a:gd fmla="*/ 5 w 19" name="T48"/>
                <a:gd fmla="*/ 20 h 21" name="T49"/>
                <a:gd fmla="*/ 5 w 19" name="T50"/>
                <a:gd fmla="*/ 20 h 21" name="T51"/>
                <a:gd fmla="*/ 4 w 19" name="T52"/>
                <a:gd fmla="*/ 21 h 21" name="T53"/>
                <a:gd fmla="*/ 4 w 19" name="T54"/>
                <a:gd fmla="*/ 21 h 21" name="T55"/>
                <a:gd fmla="*/ 4 w 19" name="T56"/>
                <a:gd fmla="*/ 21 h 21" name="T57"/>
                <a:gd fmla="*/ 4 w 19" name="T58"/>
                <a:gd fmla="*/ 21 h 21" name="T59"/>
                <a:gd fmla="*/ 1 w 19" name="T60"/>
                <a:gd fmla="*/ 19 h 21" name="T61"/>
                <a:gd fmla="*/ 2 w 19" name="T62"/>
                <a:gd fmla="*/ 18 h 21" name="T63"/>
                <a:gd fmla="*/ 3 w 19" name="T64"/>
                <a:gd fmla="*/ 18 h 21" name="T65"/>
                <a:gd fmla="*/ 3 w 19" name="T66"/>
                <a:gd fmla="*/ 18 h 21" name="T67"/>
                <a:gd fmla="*/ 2 w 19" name="T68"/>
                <a:gd fmla="*/ 18 h 21" name="T69"/>
                <a:gd fmla="*/ 4 w 19" name="T70"/>
                <a:gd fmla="*/ 17 h 21" name="T71"/>
                <a:gd fmla="*/ 4 w 19" name="T72"/>
                <a:gd fmla="*/ 17 h 21" name="T73"/>
                <a:gd fmla="*/ 4 w 19" name="T74"/>
                <a:gd fmla="*/ 17 h 21" name="T75"/>
                <a:gd fmla="*/ 4 w 19" name="T76"/>
                <a:gd fmla="*/ 17 h 21" name="T77"/>
                <a:gd fmla="*/ 4 w 19" name="T78"/>
                <a:gd fmla="*/ 17 h 21" name="T79"/>
                <a:gd fmla="*/ 4 w 19" name="T80"/>
                <a:gd fmla="*/ 17 h 21" name="T81"/>
                <a:gd fmla="*/ 4 w 19" name="T82"/>
                <a:gd fmla="*/ 17 h 21" name="T83"/>
                <a:gd fmla="*/ 4 w 19" name="T84"/>
                <a:gd fmla="*/ 17 h 21" name="T85"/>
                <a:gd fmla="*/ 4 w 19" name="T86"/>
                <a:gd fmla="*/ 17 h 2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1" w="19">
                  <a:moveTo>
                    <a:pt x="1" y="19"/>
                  </a:moveTo>
                  <a:cubicBezTo>
                    <a:pt x="1" y="19"/>
                    <a:pt x="1" y="19"/>
                    <a:pt x="1" y="19"/>
                  </a:cubicBezTo>
                  <a:cubicBezTo>
                    <a:pt x="0" y="19"/>
                    <a:pt x="0" y="18"/>
                    <a:pt x="0" y="17"/>
                  </a:cubicBezTo>
                  <a:cubicBezTo>
                    <a:pt x="0" y="17"/>
                    <a:pt x="0" y="17"/>
                    <a:pt x="0" y="17"/>
                  </a:cubicBezTo>
                  <a:cubicBezTo>
                    <a:pt x="0" y="16"/>
                    <a:pt x="1" y="15"/>
                    <a:pt x="2" y="14"/>
                  </a:cubicBezTo>
                  <a:cubicBezTo>
                    <a:pt x="2" y="14"/>
                    <a:pt x="2" y="14"/>
                    <a:pt x="2" y="14"/>
                  </a:cubicBezTo>
                  <a:cubicBezTo>
                    <a:pt x="2" y="14"/>
                    <a:pt x="2" y="14"/>
                    <a:pt x="2" y="14"/>
                  </a:cubicBezTo>
                  <a:cubicBezTo>
                    <a:pt x="2" y="14"/>
                    <a:pt x="2" y="14"/>
                    <a:pt x="2" y="14"/>
                  </a:cubicBezTo>
                  <a:cubicBezTo>
                    <a:pt x="2" y="14"/>
                    <a:pt x="2" y="14"/>
                    <a:pt x="3" y="13"/>
                  </a:cubicBezTo>
                  <a:cubicBezTo>
                    <a:pt x="3" y="13"/>
                    <a:pt x="3" y="13"/>
                    <a:pt x="3" y="13"/>
                  </a:cubicBezTo>
                  <a:cubicBezTo>
                    <a:pt x="4" y="12"/>
                    <a:pt x="4" y="11"/>
                    <a:pt x="5" y="9"/>
                  </a:cubicBezTo>
                  <a:cubicBezTo>
                    <a:pt x="5" y="9"/>
                    <a:pt x="5" y="9"/>
                    <a:pt x="5" y="9"/>
                  </a:cubicBezTo>
                  <a:cubicBezTo>
                    <a:pt x="8" y="6"/>
                    <a:pt x="10" y="3"/>
                    <a:pt x="13" y="1"/>
                  </a:cubicBezTo>
                  <a:cubicBezTo>
                    <a:pt x="13" y="1"/>
                    <a:pt x="13" y="1"/>
                    <a:pt x="13" y="1"/>
                  </a:cubicBezTo>
                  <a:cubicBezTo>
                    <a:pt x="16" y="0"/>
                    <a:pt x="16" y="0"/>
                    <a:pt x="16" y="0"/>
                  </a:cubicBezTo>
                  <a:cubicBezTo>
                    <a:pt x="16" y="1"/>
                    <a:pt x="16" y="1"/>
                    <a:pt x="16" y="1"/>
                  </a:cubicBezTo>
                  <a:cubicBezTo>
                    <a:pt x="17" y="1"/>
                    <a:pt x="18" y="2"/>
                    <a:pt x="18" y="3"/>
                  </a:cubicBezTo>
                  <a:cubicBezTo>
                    <a:pt x="18" y="3"/>
                    <a:pt x="18" y="3"/>
                    <a:pt x="18" y="3"/>
                  </a:cubicBezTo>
                  <a:cubicBezTo>
                    <a:pt x="19" y="3"/>
                    <a:pt x="19" y="4"/>
                    <a:pt x="19" y="4"/>
                  </a:cubicBezTo>
                  <a:cubicBezTo>
                    <a:pt x="19" y="4"/>
                    <a:pt x="19" y="4"/>
                    <a:pt x="19" y="4"/>
                  </a:cubicBezTo>
                  <a:cubicBezTo>
                    <a:pt x="19" y="6"/>
                    <a:pt x="18" y="7"/>
                    <a:pt x="17" y="7"/>
                  </a:cubicBezTo>
                  <a:cubicBezTo>
                    <a:pt x="17" y="7"/>
                    <a:pt x="17" y="7"/>
                    <a:pt x="17" y="7"/>
                  </a:cubicBezTo>
                  <a:cubicBezTo>
                    <a:pt x="15" y="8"/>
                    <a:pt x="13" y="11"/>
                    <a:pt x="11" y="13"/>
                  </a:cubicBezTo>
                  <a:cubicBezTo>
                    <a:pt x="11" y="13"/>
                    <a:pt x="11" y="13"/>
                    <a:pt x="11" y="13"/>
                  </a:cubicBezTo>
                  <a:cubicBezTo>
                    <a:pt x="9" y="16"/>
                    <a:pt x="8" y="19"/>
                    <a:pt x="5" y="20"/>
                  </a:cubicBezTo>
                  <a:cubicBezTo>
                    <a:pt x="5" y="20"/>
                    <a:pt x="5" y="20"/>
                    <a:pt x="5" y="20"/>
                  </a:cubicBezTo>
                  <a:cubicBezTo>
                    <a:pt x="5" y="21"/>
                    <a:pt x="4" y="21"/>
                    <a:pt x="4" y="21"/>
                  </a:cubicBezTo>
                  <a:cubicBezTo>
                    <a:pt x="4" y="21"/>
                    <a:pt x="4" y="21"/>
                    <a:pt x="4" y="21"/>
                  </a:cubicBezTo>
                  <a:cubicBezTo>
                    <a:pt x="4" y="21"/>
                    <a:pt x="4" y="21"/>
                    <a:pt x="4" y="21"/>
                  </a:cubicBezTo>
                  <a:cubicBezTo>
                    <a:pt x="4" y="21"/>
                    <a:pt x="4" y="21"/>
                    <a:pt x="4" y="21"/>
                  </a:cubicBezTo>
                  <a:cubicBezTo>
                    <a:pt x="2" y="21"/>
                    <a:pt x="1" y="20"/>
                    <a:pt x="1" y="19"/>
                  </a:cubicBezTo>
                  <a:close/>
                  <a:moveTo>
                    <a:pt x="2" y="18"/>
                  </a:moveTo>
                  <a:cubicBezTo>
                    <a:pt x="3" y="18"/>
                    <a:pt x="3" y="18"/>
                    <a:pt x="3" y="18"/>
                  </a:cubicBezTo>
                  <a:cubicBezTo>
                    <a:pt x="3" y="18"/>
                    <a:pt x="3" y="18"/>
                    <a:pt x="3" y="18"/>
                  </a:cubicBezTo>
                  <a:cubicBezTo>
                    <a:pt x="2" y="18"/>
                    <a:pt x="2" y="18"/>
                    <a:pt x="2" y="18"/>
                  </a:cubicBezTo>
                  <a:close/>
                  <a:moveTo>
                    <a:pt x="4" y="17"/>
                  </a:moveTo>
                  <a:cubicBezTo>
                    <a:pt x="4" y="17"/>
                    <a:pt x="4" y="17"/>
                    <a:pt x="4" y="17"/>
                  </a:cubicBezTo>
                  <a:cubicBezTo>
                    <a:pt x="4" y="17"/>
                    <a:pt x="4" y="17"/>
                    <a:pt x="4" y="17"/>
                  </a:cubicBezTo>
                  <a:close/>
                  <a:moveTo>
                    <a:pt x="4" y="17"/>
                  </a:move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7"/>
            <p:cNvSpPr/>
            <p:nvPr/>
          </p:nvSpPr>
          <p:spPr bwMode="auto">
            <a:xfrm>
              <a:off x="5522913" y="4059238"/>
              <a:ext cx="274638" cy="542925"/>
            </a:xfrm>
            <a:custGeom>
              <a:gdLst>
                <a:gd fmla="*/ 19 w 52" name="T0"/>
                <a:gd fmla="*/ 99 h 103" name="T1"/>
                <a:gd fmla="*/ 9 w 52" name="T2"/>
                <a:gd fmla="*/ 71 h 103" name="T3"/>
                <a:gd fmla="*/ 9 w 52" name="T4"/>
                <a:gd fmla="*/ 71 h 103" name="T5"/>
                <a:gd fmla="*/ 3 w 52" name="T6"/>
                <a:gd fmla="*/ 90 h 103" name="T7"/>
                <a:gd fmla="*/ 2 w 52" name="T8"/>
                <a:gd fmla="*/ 91 h 103" name="T9"/>
                <a:gd fmla="*/ 2 w 52" name="T10"/>
                <a:gd fmla="*/ 91 h 103" name="T11"/>
                <a:gd fmla="*/ 0 w 52" name="T12"/>
                <a:gd fmla="*/ 89 h 103" name="T13"/>
                <a:gd fmla="*/ 0 w 52" name="T14"/>
                <a:gd fmla="*/ 89 h 103" name="T15"/>
                <a:gd fmla="*/ 8 w 52" name="T16"/>
                <a:gd fmla="*/ 61 h 103" name="T17"/>
                <a:gd fmla="*/ 10 w 52" name="T18"/>
                <a:gd fmla="*/ 66 h 103" name="T19"/>
                <a:gd fmla="*/ 22 w 52" name="T20"/>
                <a:gd fmla="*/ 98 h 103" name="T21"/>
                <a:gd fmla="*/ 22 w 52" name="T22"/>
                <a:gd fmla="*/ 98 h 103" name="T23"/>
                <a:gd fmla="*/ 23 w 52" name="T24"/>
                <a:gd fmla="*/ 100 h 103" name="T25"/>
                <a:gd fmla="*/ 23 w 52" name="T26"/>
                <a:gd fmla="*/ 100 h 103" name="T27"/>
                <a:gd fmla="*/ 26 w 52" name="T28"/>
                <a:gd fmla="*/ 97 h 103" name="T29"/>
                <a:gd fmla="*/ 26 w 52" name="T30"/>
                <a:gd fmla="*/ 97 h 103" name="T31"/>
                <a:gd fmla="*/ 28 w 52" name="T32"/>
                <a:gd fmla="*/ 95 h 103" name="T33"/>
                <a:gd fmla="*/ 28 w 52" name="T34"/>
                <a:gd fmla="*/ 95 h 103" name="T35"/>
                <a:gd fmla="*/ 49 w 52" name="T36"/>
                <a:gd fmla="*/ 1 h 103" name="T37"/>
                <a:gd fmla="*/ 50 w 52" name="T38"/>
                <a:gd fmla="*/ 0 h 103" name="T39"/>
                <a:gd fmla="*/ 50 w 52" name="T40"/>
                <a:gd fmla="*/ 0 h 103" name="T41"/>
                <a:gd fmla="*/ 52 w 52" name="T42"/>
                <a:gd fmla="*/ 2 h 103" name="T43"/>
                <a:gd fmla="*/ 52 w 52" name="T44"/>
                <a:gd fmla="*/ 2 h 103" name="T45"/>
                <a:gd fmla="*/ 30 w 52" name="T46"/>
                <a:gd fmla="*/ 96 h 103" name="T47"/>
                <a:gd fmla="*/ 30 w 52" name="T48"/>
                <a:gd fmla="*/ 96 h 103" name="T49"/>
                <a:gd fmla="*/ 28 w 52" name="T50"/>
                <a:gd fmla="*/ 99 h 103" name="T51"/>
                <a:gd fmla="*/ 28 w 52" name="T52"/>
                <a:gd fmla="*/ 99 h 103" name="T53"/>
                <a:gd fmla="*/ 23 w 52" name="T54"/>
                <a:gd fmla="*/ 103 h 103" name="T55"/>
                <a:gd fmla="*/ 23 w 52" name="T56"/>
                <a:gd fmla="*/ 103 h 103" name="T57"/>
                <a:gd fmla="*/ 19 w 52" name="T58"/>
                <a:gd fmla="*/ 99 h 10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03" w="52">
                  <a:moveTo>
                    <a:pt x="19" y="99"/>
                  </a:moveTo>
                  <a:cubicBezTo>
                    <a:pt x="17" y="92"/>
                    <a:pt x="12" y="78"/>
                    <a:pt x="9" y="71"/>
                  </a:cubicBezTo>
                  <a:cubicBezTo>
                    <a:pt x="9" y="71"/>
                    <a:pt x="9" y="71"/>
                    <a:pt x="9" y="71"/>
                  </a:cubicBezTo>
                  <a:cubicBezTo>
                    <a:pt x="3" y="90"/>
                    <a:pt x="3" y="90"/>
                    <a:pt x="3" y="90"/>
                  </a:cubicBezTo>
                  <a:cubicBezTo>
                    <a:pt x="3" y="91"/>
                    <a:pt x="2" y="91"/>
                    <a:pt x="2" y="91"/>
                  </a:cubicBezTo>
                  <a:cubicBezTo>
                    <a:pt x="2" y="91"/>
                    <a:pt x="2" y="91"/>
                    <a:pt x="2" y="91"/>
                  </a:cubicBezTo>
                  <a:cubicBezTo>
                    <a:pt x="1" y="91"/>
                    <a:pt x="0" y="90"/>
                    <a:pt x="0" y="89"/>
                  </a:cubicBezTo>
                  <a:cubicBezTo>
                    <a:pt x="0" y="89"/>
                    <a:pt x="0" y="89"/>
                    <a:pt x="0" y="89"/>
                  </a:cubicBezTo>
                  <a:cubicBezTo>
                    <a:pt x="8" y="61"/>
                    <a:pt x="8" y="61"/>
                    <a:pt x="8" y="61"/>
                  </a:cubicBezTo>
                  <a:cubicBezTo>
                    <a:pt x="10" y="66"/>
                    <a:pt x="10" y="66"/>
                    <a:pt x="10" y="66"/>
                  </a:cubicBezTo>
                  <a:cubicBezTo>
                    <a:pt x="10" y="66"/>
                    <a:pt x="19" y="89"/>
                    <a:pt x="22" y="98"/>
                  </a:cubicBezTo>
                  <a:cubicBezTo>
                    <a:pt x="22" y="98"/>
                    <a:pt x="22" y="98"/>
                    <a:pt x="22" y="98"/>
                  </a:cubicBezTo>
                  <a:cubicBezTo>
                    <a:pt x="23" y="100"/>
                    <a:pt x="23" y="100"/>
                    <a:pt x="23" y="100"/>
                  </a:cubicBezTo>
                  <a:cubicBezTo>
                    <a:pt x="23" y="100"/>
                    <a:pt x="23" y="100"/>
                    <a:pt x="23" y="100"/>
                  </a:cubicBezTo>
                  <a:cubicBezTo>
                    <a:pt x="23" y="100"/>
                    <a:pt x="25" y="99"/>
                    <a:pt x="26" y="97"/>
                  </a:cubicBezTo>
                  <a:cubicBezTo>
                    <a:pt x="26" y="97"/>
                    <a:pt x="26" y="97"/>
                    <a:pt x="26" y="97"/>
                  </a:cubicBezTo>
                  <a:cubicBezTo>
                    <a:pt x="27" y="96"/>
                    <a:pt x="27" y="95"/>
                    <a:pt x="28" y="95"/>
                  </a:cubicBezTo>
                  <a:cubicBezTo>
                    <a:pt x="28" y="95"/>
                    <a:pt x="28" y="95"/>
                    <a:pt x="28" y="95"/>
                  </a:cubicBezTo>
                  <a:cubicBezTo>
                    <a:pt x="49" y="1"/>
                    <a:pt x="49" y="1"/>
                    <a:pt x="49" y="1"/>
                  </a:cubicBezTo>
                  <a:cubicBezTo>
                    <a:pt x="49" y="0"/>
                    <a:pt x="50" y="0"/>
                    <a:pt x="50" y="0"/>
                  </a:cubicBezTo>
                  <a:cubicBezTo>
                    <a:pt x="50" y="0"/>
                    <a:pt x="50" y="0"/>
                    <a:pt x="50" y="0"/>
                  </a:cubicBezTo>
                  <a:cubicBezTo>
                    <a:pt x="51" y="0"/>
                    <a:pt x="52" y="1"/>
                    <a:pt x="52" y="2"/>
                  </a:cubicBezTo>
                  <a:cubicBezTo>
                    <a:pt x="52" y="2"/>
                    <a:pt x="52" y="2"/>
                    <a:pt x="52" y="2"/>
                  </a:cubicBezTo>
                  <a:cubicBezTo>
                    <a:pt x="30" y="96"/>
                    <a:pt x="30" y="96"/>
                    <a:pt x="30" y="96"/>
                  </a:cubicBezTo>
                  <a:cubicBezTo>
                    <a:pt x="30" y="96"/>
                    <a:pt x="30" y="96"/>
                    <a:pt x="30" y="96"/>
                  </a:cubicBezTo>
                  <a:cubicBezTo>
                    <a:pt x="30" y="96"/>
                    <a:pt x="30" y="97"/>
                    <a:pt x="28" y="99"/>
                  </a:cubicBezTo>
                  <a:cubicBezTo>
                    <a:pt x="28" y="99"/>
                    <a:pt x="28" y="99"/>
                    <a:pt x="28" y="99"/>
                  </a:cubicBezTo>
                  <a:cubicBezTo>
                    <a:pt x="27" y="101"/>
                    <a:pt x="26" y="103"/>
                    <a:pt x="23" y="103"/>
                  </a:cubicBezTo>
                  <a:cubicBezTo>
                    <a:pt x="23" y="103"/>
                    <a:pt x="23" y="103"/>
                    <a:pt x="23" y="103"/>
                  </a:cubicBezTo>
                  <a:cubicBezTo>
                    <a:pt x="21" y="103"/>
                    <a:pt x="20" y="101"/>
                    <a:pt x="19" y="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18"/>
            <p:cNvSpPr>
              <a:spLocks noEditPoints="1"/>
            </p:cNvSpPr>
            <p:nvPr/>
          </p:nvSpPr>
          <p:spPr bwMode="auto">
            <a:xfrm>
              <a:off x="5511800" y="4049713"/>
              <a:ext cx="296863" cy="563563"/>
            </a:xfrm>
            <a:custGeom>
              <a:gdLst>
                <a:gd fmla="*/ 19 w 56" name="T0"/>
                <a:gd fmla="*/ 101 h 107" name="T1"/>
                <a:gd fmla="*/ 19 w 56" name="T2"/>
                <a:gd fmla="*/ 101 h 107" name="T3"/>
                <a:gd fmla="*/ 11 w 56" name="T4"/>
                <a:gd fmla="*/ 79 h 107" name="T5"/>
                <a:gd fmla="*/ 11 w 56" name="T6"/>
                <a:gd fmla="*/ 79 h 107" name="T7"/>
                <a:gd fmla="*/ 7 w 56" name="T8"/>
                <a:gd fmla="*/ 93 h 107" name="T9"/>
                <a:gd fmla="*/ 4 w 56" name="T10"/>
                <a:gd fmla="*/ 95 h 107" name="T11"/>
                <a:gd fmla="*/ 4 w 56" name="T12"/>
                <a:gd fmla="*/ 95 h 107" name="T13"/>
                <a:gd fmla="*/ 3 w 56" name="T14"/>
                <a:gd fmla="*/ 95 h 107" name="T15"/>
                <a:gd fmla="*/ 3 w 56" name="T16"/>
                <a:gd fmla="*/ 95 h 107" name="T17"/>
                <a:gd fmla="*/ 0 w 56" name="T18"/>
                <a:gd fmla="*/ 92 h 107" name="T19"/>
                <a:gd fmla="*/ 0 w 56" name="T20"/>
                <a:gd fmla="*/ 92 h 107" name="T21"/>
                <a:gd fmla="*/ 1 w 56" name="T22"/>
                <a:gd fmla="*/ 91 h 107" name="T23"/>
                <a:gd fmla="*/ 1 w 56" name="T24"/>
                <a:gd fmla="*/ 91 h 107" name="T25"/>
                <a:gd fmla="*/ 10 w 56" name="T26"/>
                <a:gd fmla="*/ 57 h 107" name="T27"/>
                <a:gd fmla="*/ 14 w 56" name="T28"/>
                <a:gd fmla="*/ 67 h 107" name="T29"/>
                <a:gd fmla="*/ 26 w 56" name="T30"/>
                <a:gd fmla="*/ 99 h 107" name="T31"/>
                <a:gd fmla="*/ 26 w 56" name="T32"/>
                <a:gd fmla="*/ 99 h 107" name="T33"/>
                <a:gd fmla="*/ 26 w 56" name="T34"/>
                <a:gd fmla="*/ 98 h 107" name="T35"/>
                <a:gd fmla="*/ 26 w 56" name="T36"/>
                <a:gd fmla="*/ 98 h 107" name="T37"/>
                <a:gd fmla="*/ 28 w 56" name="T38"/>
                <a:gd fmla="*/ 96 h 107" name="T39"/>
                <a:gd fmla="*/ 28 w 56" name="T40"/>
                <a:gd fmla="*/ 96 h 107" name="T41"/>
                <a:gd fmla="*/ 49 w 56" name="T42"/>
                <a:gd fmla="*/ 3 h 107" name="T43"/>
                <a:gd fmla="*/ 52 w 56" name="T44"/>
                <a:gd fmla="*/ 0 h 107" name="T45"/>
                <a:gd fmla="*/ 52 w 56" name="T46"/>
                <a:gd fmla="*/ 0 h 107" name="T47"/>
                <a:gd fmla="*/ 53 w 56" name="T48"/>
                <a:gd fmla="*/ 0 h 107" name="T49"/>
                <a:gd fmla="*/ 53 w 56" name="T50"/>
                <a:gd fmla="*/ 0 h 107" name="T51"/>
                <a:gd fmla="*/ 56 w 56" name="T52"/>
                <a:gd fmla="*/ 3 h 107" name="T53"/>
                <a:gd fmla="*/ 56 w 56" name="T54"/>
                <a:gd fmla="*/ 3 h 107" name="T55"/>
                <a:gd fmla="*/ 56 w 56" name="T56"/>
                <a:gd fmla="*/ 4 h 107" name="T57"/>
                <a:gd fmla="*/ 56 w 56" name="T58"/>
                <a:gd fmla="*/ 4 h 107" name="T59"/>
                <a:gd fmla="*/ 34 w 56" name="T60"/>
                <a:gd fmla="*/ 98 h 107" name="T61"/>
                <a:gd fmla="*/ 34 w 56" name="T62"/>
                <a:gd fmla="*/ 98 h 107" name="T63"/>
                <a:gd fmla="*/ 34 w 56" name="T64"/>
                <a:gd fmla="*/ 99 h 107" name="T65"/>
                <a:gd fmla="*/ 32 w 56" name="T66"/>
                <a:gd fmla="*/ 102 h 107" name="T67"/>
                <a:gd fmla="*/ 32 w 56" name="T68"/>
                <a:gd fmla="*/ 102 h 107" name="T69"/>
                <a:gd fmla="*/ 25 w 56" name="T70"/>
                <a:gd fmla="*/ 107 h 107" name="T71"/>
                <a:gd fmla="*/ 25 w 56" name="T72"/>
                <a:gd fmla="*/ 107 h 107" name="T73"/>
                <a:gd fmla="*/ 19 w 56" name="T74"/>
                <a:gd fmla="*/ 101 h 107" name="T75"/>
                <a:gd fmla="*/ 27 w 56" name="T76"/>
                <a:gd fmla="*/ 101 h 107" name="T77"/>
                <a:gd fmla="*/ 27 w 56" name="T78"/>
                <a:gd fmla="*/ 101 h 107" name="T79"/>
                <a:gd fmla="*/ 27 w 56" name="T80"/>
                <a:gd fmla="*/ 101 h 107" name="T81"/>
                <a:gd fmla="*/ 27 w 56" name="T82"/>
                <a:gd fmla="*/ 101 h 107" name="T83"/>
                <a:gd fmla="*/ 21 w 56" name="T84"/>
                <a:gd fmla="*/ 101 h 107" name="T85"/>
                <a:gd fmla="*/ 22 w 56" name="T86"/>
                <a:gd fmla="*/ 100 h 107" name="T87"/>
                <a:gd fmla="*/ 22 w 56" name="T88"/>
                <a:gd fmla="*/ 100 h 107" name="T89"/>
                <a:gd fmla="*/ 22 w 56" name="T90"/>
                <a:gd fmla="*/ 100 h 107" name="T91"/>
                <a:gd fmla="*/ 21 w 56" name="T92"/>
                <a:gd fmla="*/ 101 h 10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07" w="56">
                  <a:moveTo>
                    <a:pt x="19" y="101"/>
                  </a:moveTo>
                  <a:cubicBezTo>
                    <a:pt x="19" y="101"/>
                    <a:pt x="19" y="101"/>
                    <a:pt x="19" y="101"/>
                  </a:cubicBezTo>
                  <a:cubicBezTo>
                    <a:pt x="17" y="96"/>
                    <a:pt x="14" y="87"/>
                    <a:pt x="11" y="79"/>
                  </a:cubicBezTo>
                  <a:cubicBezTo>
                    <a:pt x="11" y="79"/>
                    <a:pt x="11" y="79"/>
                    <a:pt x="11" y="79"/>
                  </a:cubicBezTo>
                  <a:cubicBezTo>
                    <a:pt x="7" y="93"/>
                    <a:pt x="7" y="93"/>
                    <a:pt x="7" y="93"/>
                  </a:cubicBezTo>
                  <a:cubicBezTo>
                    <a:pt x="7" y="94"/>
                    <a:pt x="5" y="95"/>
                    <a:pt x="4" y="95"/>
                  </a:cubicBezTo>
                  <a:cubicBezTo>
                    <a:pt x="4" y="95"/>
                    <a:pt x="4" y="95"/>
                    <a:pt x="4" y="95"/>
                  </a:cubicBezTo>
                  <a:cubicBezTo>
                    <a:pt x="4" y="95"/>
                    <a:pt x="3" y="95"/>
                    <a:pt x="3" y="95"/>
                  </a:cubicBezTo>
                  <a:cubicBezTo>
                    <a:pt x="3" y="95"/>
                    <a:pt x="3" y="95"/>
                    <a:pt x="3" y="95"/>
                  </a:cubicBezTo>
                  <a:cubicBezTo>
                    <a:pt x="1" y="95"/>
                    <a:pt x="0" y="93"/>
                    <a:pt x="0" y="92"/>
                  </a:cubicBezTo>
                  <a:cubicBezTo>
                    <a:pt x="0" y="92"/>
                    <a:pt x="0" y="92"/>
                    <a:pt x="0" y="92"/>
                  </a:cubicBezTo>
                  <a:cubicBezTo>
                    <a:pt x="0" y="91"/>
                    <a:pt x="0" y="91"/>
                    <a:pt x="1" y="91"/>
                  </a:cubicBezTo>
                  <a:cubicBezTo>
                    <a:pt x="1" y="91"/>
                    <a:pt x="1" y="91"/>
                    <a:pt x="1" y="91"/>
                  </a:cubicBezTo>
                  <a:cubicBezTo>
                    <a:pt x="10" y="57"/>
                    <a:pt x="10" y="57"/>
                    <a:pt x="10" y="57"/>
                  </a:cubicBezTo>
                  <a:cubicBezTo>
                    <a:pt x="14" y="67"/>
                    <a:pt x="14" y="67"/>
                    <a:pt x="14" y="67"/>
                  </a:cubicBezTo>
                  <a:cubicBezTo>
                    <a:pt x="14" y="67"/>
                    <a:pt x="23" y="90"/>
                    <a:pt x="26" y="99"/>
                  </a:cubicBezTo>
                  <a:cubicBezTo>
                    <a:pt x="26" y="99"/>
                    <a:pt x="26" y="99"/>
                    <a:pt x="26" y="99"/>
                  </a:cubicBezTo>
                  <a:cubicBezTo>
                    <a:pt x="26" y="99"/>
                    <a:pt x="26" y="98"/>
                    <a:pt x="26" y="98"/>
                  </a:cubicBezTo>
                  <a:cubicBezTo>
                    <a:pt x="26" y="98"/>
                    <a:pt x="26" y="98"/>
                    <a:pt x="26" y="98"/>
                  </a:cubicBezTo>
                  <a:cubicBezTo>
                    <a:pt x="27" y="97"/>
                    <a:pt x="27" y="96"/>
                    <a:pt x="28" y="96"/>
                  </a:cubicBezTo>
                  <a:cubicBezTo>
                    <a:pt x="28" y="96"/>
                    <a:pt x="28" y="96"/>
                    <a:pt x="28" y="96"/>
                  </a:cubicBezTo>
                  <a:cubicBezTo>
                    <a:pt x="49" y="3"/>
                    <a:pt x="49" y="3"/>
                    <a:pt x="49" y="3"/>
                  </a:cubicBezTo>
                  <a:cubicBezTo>
                    <a:pt x="49" y="1"/>
                    <a:pt x="51" y="0"/>
                    <a:pt x="52" y="0"/>
                  </a:cubicBezTo>
                  <a:cubicBezTo>
                    <a:pt x="52" y="0"/>
                    <a:pt x="52" y="0"/>
                    <a:pt x="52" y="0"/>
                  </a:cubicBezTo>
                  <a:cubicBezTo>
                    <a:pt x="52" y="0"/>
                    <a:pt x="53" y="0"/>
                    <a:pt x="53" y="0"/>
                  </a:cubicBezTo>
                  <a:cubicBezTo>
                    <a:pt x="53" y="0"/>
                    <a:pt x="53" y="0"/>
                    <a:pt x="53" y="0"/>
                  </a:cubicBezTo>
                  <a:cubicBezTo>
                    <a:pt x="55" y="0"/>
                    <a:pt x="56" y="2"/>
                    <a:pt x="56" y="3"/>
                  </a:cubicBezTo>
                  <a:cubicBezTo>
                    <a:pt x="56" y="3"/>
                    <a:pt x="56" y="3"/>
                    <a:pt x="56" y="3"/>
                  </a:cubicBezTo>
                  <a:cubicBezTo>
                    <a:pt x="56" y="4"/>
                    <a:pt x="56" y="4"/>
                    <a:pt x="56" y="4"/>
                  </a:cubicBezTo>
                  <a:cubicBezTo>
                    <a:pt x="56" y="4"/>
                    <a:pt x="56" y="4"/>
                    <a:pt x="56" y="4"/>
                  </a:cubicBezTo>
                  <a:cubicBezTo>
                    <a:pt x="34" y="98"/>
                    <a:pt x="34" y="98"/>
                    <a:pt x="34" y="98"/>
                  </a:cubicBezTo>
                  <a:cubicBezTo>
                    <a:pt x="34" y="98"/>
                    <a:pt x="34" y="98"/>
                    <a:pt x="34" y="98"/>
                  </a:cubicBezTo>
                  <a:cubicBezTo>
                    <a:pt x="34" y="99"/>
                    <a:pt x="34" y="99"/>
                    <a:pt x="34" y="99"/>
                  </a:cubicBezTo>
                  <a:cubicBezTo>
                    <a:pt x="34" y="99"/>
                    <a:pt x="33" y="100"/>
                    <a:pt x="32" y="102"/>
                  </a:cubicBezTo>
                  <a:cubicBezTo>
                    <a:pt x="32" y="102"/>
                    <a:pt x="32" y="102"/>
                    <a:pt x="32" y="102"/>
                  </a:cubicBezTo>
                  <a:cubicBezTo>
                    <a:pt x="31" y="104"/>
                    <a:pt x="29" y="107"/>
                    <a:pt x="25" y="107"/>
                  </a:cubicBezTo>
                  <a:cubicBezTo>
                    <a:pt x="25" y="107"/>
                    <a:pt x="25" y="107"/>
                    <a:pt x="25" y="107"/>
                  </a:cubicBezTo>
                  <a:cubicBezTo>
                    <a:pt x="22" y="107"/>
                    <a:pt x="20" y="104"/>
                    <a:pt x="19" y="101"/>
                  </a:cubicBezTo>
                  <a:close/>
                  <a:moveTo>
                    <a:pt x="27" y="101"/>
                  </a:moveTo>
                  <a:cubicBezTo>
                    <a:pt x="27" y="101"/>
                    <a:pt x="27" y="101"/>
                    <a:pt x="27" y="101"/>
                  </a:cubicBezTo>
                  <a:cubicBezTo>
                    <a:pt x="27" y="101"/>
                    <a:pt x="27" y="101"/>
                    <a:pt x="27" y="101"/>
                  </a:cubicBezTo>
                  <a:cubicBezTo>
                    <a:pt x="27" y="101"/>
                    <a:pt x="27" y="101"/>
                    <a:pt x="27" y="101"/>
                  </a:cubicBezTo>
                  <a:close/>
                  <a:moveTo>
                    <a:pt x="21" y="101"/>
                  </a:moveTo>
                  <a:cubicBezTo>
                    <a:pt x="22" y="100"/>
                    <a:pt x="22" y="100"/>
                    <a:pt x="22" y="100"/>
                  </a:cubicBezTo>
                  <a:cubicBezTo>
                    <a:pt x="22" y="100"/>
                    <a:pt x="22" y="100"/>
                    <a:pt x="22" y="100"/>
                  </a:cubicBezTo>
                  <a:cubicBezTo>
                    <a:pt x="22" y="100"/>
                    <a:pt x="22" y="100"/>
                    <a:pt x="22" y="100"/>
                  </a:cubicBezTo>
                  <a:cubicBezTo>
                    <a:pt x="21" y="101"/>
                    <a:pt x="21" y="101"/>
                    <a:pt x="21" y="10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119"/>
            <p:cNvSpPr/>
            <p:nvPr/>
          </p:nvSpPr>
          <p:spPr bwMode="auto">
            <a:xfrm>
              <a:off x="5951538" y="3890963"/>
              <a:ext cx="333375" cy="590550"/>
            </a:xfrm>
            <a:custGeom>
              <a:gdLst>
                <a:gd fmla="*/ 44 w 63" name="T0"/>
                <a:gd fmla="*/ 110 h 112" name="T1"/>
                <a:gd fmla="*/ 60 w 63" name="T2"/>
                <a:gd fmla="*/ 9 h 112" name="T3"/>
                <a:gd fmla="*/ 60 w 63" name="T4"/>
                <a:gd fmla="*/ 9 h 112" name="T5"/>
                <a:gd fmla="*/ 60 w 63" name="T6"/>
                <a:gd fmla="*/ 7 h 112" name="T7"/>
                <a:gd fmla="*/ 60 w 63" name="T8"/>
                <a:gd fmla="*/ 7 h 112" name="T9"/>
                <a:gd fmla="*/ 53 w 63" name="T10"/>
                <a:gd fmla="*/ 3 h 112" name="T11"/>
                <a:gd fmla="*/ 53 w 63" name="T12"/>
                <a:gd fmla="*/ 3 h 112" name="T13"/>
                <a:gd fmla="*/ 23 w 63" name="T14"/>
                <a:gd fmla="*/ 11 h 112" name="T15"/>
                <a:gd fmla="*/ 23 w 63" name="T16"/>
                <a:gd fmla="*/ 11 h 112" name="T17"/>
                <a:gd fmla="*/ 2 w 63" name="T18"/>
                <a:gd fmla="*/ 18 h 112" name="T19"/>
                <a:gd fmla="*/ 2 w 63" name="T20"/>
                <a:gd fmla="*/ 18 h 112" name="T21"/>
                <a:gd fmla="*/ 0 w 63" name="T22"/>
                <a:gd fmla="*/ 17 h 112" name="T23"/>
                <a:gd fmla="*/ 0 w 63" name="T24"/>
                <a:gd fmla="*/ 17 h 112" name="T25"/>
                <a:gd fmla="*/ 1 w 63" name="T26"/>
                <a:gd fmla="*/ 15 h 112" name="T27"/>
                <a:gd fmla="*/ 1 w 63" name="T28"/>
                <a:gd fmla="*/ 15 h 112" name="T29"/>
                <a:gd fmla="*/ 22 w 63" name="T30"/>
                <a:gd fmla="*/ 8 h 112" name="T31"/>
                <a:gd fmla="*/ 22 w 63" name="T32"/>
                <a:gd fmla="*/ 8 h 112" name="T33"/>
                <a:gd fmla="*/ 53 w 63" name="T34"/>
                <a:gd fmla="*/ 0 h 112" name="T35"/>
                <a:gd fmla="*/ 53 w 63" name="T36"/>
                <a:gd fmla="*/ 0 h 112" name="T37"/>
                <a:gd fmla="*/ 60 w 63" name="T38"/>
                <a:gd fmla="*/ 2 h 112" name="T39"/>
                <a:gd fmla="*/ 60 w 63" name="T40"/>
                <a:gd fmla="*/ 2 h 112" name="T41"/>
                <a:gd fmla="*/ 63 w 63" name="T42"/>
                <a:gd fmla="*/ 7 h 112" name="T43"/>
                <a:gd fmla="*/ 63 w 63" name="T44"/>
                <a:gd fmla="*/ 7 h 112" name="T45"/>
                <a:gd fmla="*/ 63 w 63" name="T46"/>
                <a:gd fmla="*/ 9 h 112" name="T47"/>
                <a:gd fmla="*/ 63 w 63" name="T48"/>
                <a:gd fmla="*/ 9 h 112" name="T49"/>
                <a:gd fmla="*/ 48 w 63" name="T50"/>
                <a:gd fmla="*/ 108 h 112" name="T51"/>
                <a:gd fmla="*/ 48 w 63" name="T52"/>
                <a:gd fmla="*/ 108 h 112" name="T53"/>
                <a:gd fmla="*/ 62 w 63" name="T54"/>
                <a:gd fmla="*/ 107 h 112" name="T55"/>
                <a:gd fmla="*/ 63 w 63" name="T56"/>
                <a:gd fmla="*/ 108 h 112" name="T57"/>
                <a:gd fmla="*/ 63 w 63" name="T58"/>
                <a:gd fmla="*/ 108 h 112" name="T59"/>
                <a:gd fmla="*/ 62 w 63" name="T60"/>
                <a:gd fmla="*/ 110 h 112" name="T61"/>
                <a:gd fmla="*/ 62 w 63" name="T62"/>
                <a:gd fmla="*/ 110 h 112" name="T63"/>
                <a:gd fmla="*/ 44 w 63" name="T64"/>
                <a:gd fmla="*/ 112 h 112" name="T65"/>
                <a:gd fmla="*/ 44 w 63" name="T66"/>
                <a:gd fmla="*/ 110 h 11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12" w="62">
                  <a:moveTo>
                    <a:pt x="44" y="110"/>
                  </a:moveTo>
                  <a:cubicBezTo>
                    <a:pt x="45" y="110"/>
                    <a:pt x="57" y="28"/>
                    <a:pt x="60" y="9"/>
                  </a:cubicBezTo>
                  <a:cubicBezTo>
                    <a:pt x="60" y="9"/>
                    <a:pt x="60" y="9"/>
                    <a:pt x="60" y="9"/>
                  </a:cubicBezTo>
                  <a:cubicBezTo>
                    <a:pt x="60" y="8"/>
                    <a:pt x="60" y="8"/>
                    <a:pt x="60" y="7"/>
                  </a:cubicBezTo>
                  <a:cubicBezTo>
                    <a:pt x="60" y="7"/>
                    <a:pt x="60" y="7"/>
                    <a:pt x="60" y="7"/>
                  </a:cubicBezTo>
                  <a:cubicBezTo>
                    <a:pt x="60" y="4"/>
                    <a:pt x="58" y="3"/>
                    <a:pt x="53" y="3"/>
                  </a:cubicBezTo>
                  <a:cubicBezTo>
                    <a:pt x="53" y="3"/>
                    <a:pt x="53" y="3"/>
                    <a:pt x="53" y="3"/>
                  </a:cubicBezTo>
                  <a:cubicBezTo>
                    <a:pt x="46" y="3"/>
                    <a:pt x="33" y="7"/>
                    <a:pt x="23" y="11"/>
                  </a:cubicBezTo>
                  <a:cubicBezTo>
                    <a:pt x="23" y="11"/>
                    <a:pt x="23" y="11"/>
                    <a:pt x="23" y="11"/>
                  </a:cubicBezTo>
                  <a:cubicBezTo>
                    <a:pt x="12" y="14"/>
                    <a:pt x="4" y="18"/>
                    <a:pt x="2" y="18"/>
                  </a:cubicBezTo>
                  <a:cubicBezTo>
                    <a:pt x="2" y="18"/>
                    <a:pt x="2" y="18"/>
                    <a:pt x="2" y="18"/>
                  </a:cubicBezTo>
                  <a:cubicBezTo>
                    <a:pt x="1" y="19"/>
                    <a:pt x="0" y="18"/>
                    <a:pt x="0" y="17"/>
                  </a:cubicBezTo>
                  <a:cubicBezTo>
                    <a:pt x="0" y="17"/>
                    <a:pt x="0" y="17"/>
                    <a:pt x="0" y="17"/>
                  </a:cubicBezTo>
                  <a:cubicBezTo>
                    <a:pt x="0" y="16"/>
                    <a:pt x="1" y="15"/>
                    <a:pt x="1" y="15"/>
                  </a:cubicBezTo>
                  <a:cubicBezTo>
                    <a:pt x="1" y="15"/>
                    <a:pt x="1" y="15"/>
                    <a:pt x="1" y="15"/>
                  </a:cubicBezTo>
                  <a:cubicBezTo>
                    <a:pt x="2" y="15"/>
                    <a:pt x="11" y="11"/>
                    <a:pt x="22" y="8"/>
                  </a:cubicBezTo>
                  <a:cubicBezTo>
                    <a:pt x="22" y="8"/>
                    <a:pt x="22" y="8"/>
                    <a:pt x="22" y="8"/>
                  </a:cubicBezTo>
                  <a:cubicBezTo>
                    <a:pt x="32" y="4"/>
                    <a:pt x="45" y="0"/>
                    <a:pt x="53" y="0"/>
                  </a:cubicBezTo>
                  <a:cubicBezTo>
                    <a:pt x="53" y="0"/>
                    <a:pt x="53" y="0"/>
                    <a:pt x="53" y="0"/>
                  </a:cubicBezTo>
                  <a:cubicBezTo>
                    <a:pt x="56" y="0"/>
                    <a:pt x="58" y="0"/>
                    <a:pt x="60" y="2"/>
                  </a:cubicBezTo>
                  <a:cubicBezTo>
                    <a:pt x="60" y="2"/>
                    <a:pt x="60" y="2"/>
                    <a:pt x="60" y="2"/>
                  </a:cubicBezTo>
                  <a:cubicBezTo>
                    <a:pt x="62" y="3"/>
                    <a:pt x="63" y="5"/>
                    <a:pt x="63" y="7"/>
                  </a:cubicBezTo>
                  <a:cubicBezTo>
                    <a:pt x="63" y="7"/>
                    <a:pt x="63" y="7"/>
                    <a:pt x="63" y="7"/>
                  </a:cubicBezTo>
                  <a:cubicBezTo>
                    <a:pt x="63" y="8"/>
                    <a:pt x="63" y="8"/>
                    <a:pt x="63" y="9"/>
                  </a:cubicBezTo>
                  <a:cubicBezTo>
                    <a:pt x="63" y="9"/>
                    <a:pt x="63" y="9"/>
                    <a:pt x="63" y="9"/>
                  </a:cubicBezTo>
                  <a:cubicBezTo>
                    <a:pt x="61" y="27"/>
                    <a:pt x="50" y="96"/>
                    <a:pt x="48" y="108"/>
                  </a:cubicBezTo>
                  <a:cubicBezTo>
                    <a:pt x="48" y="108"/>
                    <a:pt x="48" y="108"/>
                    <a:pt x="48" y="108"/>
                  </a:cubicBezTo>
                  <a:cubicBezTo>
                    <a:pt x="62" y="107"/>
                    <a:pt x="62" y="107"/>
                    <a:pt x="62" y="107"/>
                  </a:cubicBezTo>
                  <a:cubicBezTo>
                    <a:pt x="62" y="107"/>
                    <a:pt x="63" y="107"/>
                    <a:pt x="63" y="108"/>
                  </a:cubicBezTo>
                  <a:cubicBezTo>
                    <a:pt x="63" y="108"/>
                    <a:pt x="63" y="108"/>
                    <a:pt x="63" y="108"/>
                  </a:cubicBezTo>
                  <a:cubicBezTo>
                    <a:pt x="63" y="109"/>
                    <a:pt x="63" y="110"/>
                    <a:pt x="62" y="110"/>
                  </a:cubicBezTo>
                  <a:cubicBezTo>
                    <a:pt x="62" y="110"/>
                    <a:pt x="62" y="110"/>
                    <a:pt x="62" y="110"/>
                  </a:cubicBezTo>
                  <a:cubicBezTo>
                    <a:pt x="44" y="112"/>
                    <a:pt x="44" y="112"/>
                    <a:pt x="44" y="112"/>
                  </a:cubicBezTo>
                  <a:cubicBezTo>
                    <a:pt x="44" y="110"/>
                    <a:pt x="44" y="110"/>
                    <a:pt x="44" y="1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120"/>
            <p:cNvSpPr>
              <a:spLocks noEditPoints="1"/>
            </p:cNvSpPr>
            <p:nvPr/>
          </p:nvSpPr>
          <p:spPr bwMode="auto">
            <a:xfrm>
              <a:off x="5940425" y="3879851"/>
              <a:ext cx="355600" cy="611188"/>
            </a:xfrm>
            <a:custGeom>
              <a:gdLst>
                <a:gd fmla="*/ 44 w 67" name="T0"/>
                <a:gd fmla="*/ 114 h 116" name="T1"/>
                <a:gd fmla="*/ 45 w 67" name="T2"/>
                <a:gd fmla="*/ 112 h 116" name="T3"/>
                <a:gd fmla="*/ 46 w 67" name="T4"/>
                <a:gd fmla="*/ 112 h 116" name="T5"/>
                <a:gd fmla="*/ 46 w 67" name="T6"/>
                <a:gd fmla="*/ 112 h 116" name="T7"/>
                <a:gd fmla="*/ 45 w 67" name="T8"/>
                <a:gd fmla="*/ 112 h 116" name="T9"/>
                <a:gd fmla="*/ 60 w 67" name="T10"/>
                <a:gd fmla="*/ 10 h 116" name="T11"/>
                <a:gd fmla="*/ 60 w 67" name="T12"/>
                <a:gd fmla="*/ 10 h 116" name="T13"/>
                <a:gd fmla="*/ 60 w 67" name="T14"/>
                <a:gd fmla="*/ 9 h 116" name="T15"/>
                <a:gd fmla="*/ 60 w 67" name="T16"/>
                <a:gd fmla="*/ 9 h 116" name="T17"/>
                <a:gd fmla="*/ 60 w 67" name="T18"/>
                <a:gd fmla="*/ 8 h 116" name="T19"/>
                <a:gd fmla="*/ 60 w 67" name="T20"/>
                <a:gd fmla="*/ 8 h 116" name="T21"/>
                <a:gd fmla="*/ 55 w 67" name="T22"/>
                <a:gd fmla="*/ 7 h 116" name="T23"/>
                <a:gd fmla="*/ 55 w 67" name="T24"/>
                <a:gd fmla="*/ 7 h 116" name="T25"/>
                <a:gd fmla="*/ 55 w 67" name="T26"/>
                <a:gd fmla="*/ 7 h 116" name="T27"/>
                <a:gd fmla="*/ 26 w 67" name="T28"/>
                <a:gd fmla="*/ 14 h 116" name="T29"/>
                <a:gd fmla="*/ 26 w 67" name="T30"/>
                <a:gd fmla="*/ 14 h 116" name="T31"/>
                <a:gd fmla="*/ 4 w 67" name="T32"/>
                <a:gd fmla="*/ 22 h 116" name="T33"/>
                <a:gd fmla="*/ 4 w 67" name="T34"/>
                <a:gd fmla="*/ 22 h 116" name="T35"/>
                <a:gd fmla="*/ 4 w 67" name="T36"/>
                <a:gd fmla="*/ 22 h 116" name="T37"/>
                <a:gd fmla="*/ 4 w 67" name="T38"/>
                <a:gd fmla="*/ 22 h 116" name="T39"/>
                <a:gd fmla="*/ 0 w 67" name="T40"/>
                <a:gd fmla="*/ 19 h 116" name="T41"/>
                <a:gd fmla="*/ 0 w 67" name="T42"/>
                <a:gd fmla="*/ 19 h 116" name="T43"/>
                <a:gd fmla="*/ 0 w 67" name="T44"/>
                <a:gd fmla="*/ 19 h 116" name="T45"/>
                <a:gd fmla="*/ 0 w 67" name="T46"/>
                <a:gd fmla="*/ 19 h 116" name="T47"/>
                <a:gd fmla="*/ 3 w 67" name="T48"/>
                <a:gd fmla="*/ 15 h 116" name="T49"/>
                <a:gd fmla="*/ 3 w 67" name="T50"/>
                <a:gd fmla="*/ 15 h 116" name="T51"/>
                <a:gd fmla="*/ 3 w 67" name="T52"/>
                <a:gd fmla="*/ 15 h 116" name="T53"/>
                <a:gd fmla="*/ 3 w 67" name="T54"/>
                <a:gd fmla="*/ 15 h 116" name="T55"/>
                <a:gd fmla="*/ 3 w 67" name="T56"/>
                <a:gd fmla="*/ 15 h 116" name="T57"/>
                <a:gd fmla="*/ 3 w 67" name="T58"/>
                <a:gd fmla="*/ 15 h 116" name="T59"/>
                <a:gd fmla="*/ 5 w 67" name="T60"/>
                <a:gd fmla="*/ 15 h 116" name="T61"/>
                <a:gd fmla="*/ 5 w 67" name="T62"/>
                <a:gd fmla="*/ 15 h 116" name="T63"/>
                <a:gd fmla="*/ 9 w 67" name="T64"/>
                <a:gd fmla="*/ 13 h 116" name="T65"/>
                <a:gd fmla="*/ 9 w 67" name="T66"/>
                <a:gd fmla="*/ 13 h 116" name="T67"/>
                <a:gd fmla="*/ 23 w 67" name="T68"/>
                <a:gd fmla="*/ 8 h 116" name="T69"/>
                <a:gd fmla="*/ 23 w 67" name="T70"/>
                <a:gd fmla="*/ 8 h 116" name="T71"/>
                <a:gd fmla="*/ 55 w 67" name="T72"/>
                <a:gd fmla="*/ 0 h 116" name="T73"/>
                <a:gd fmla="*/ 55 w 67" name="T74"/>
                <a:gd fmla="*/ 0 h 116" name="T75"/>
                <a:gd fmla="*/ 63 w 67" name="T76"/>
                <a:gd fmla="*/ 2 h 116" name="T77"/>
                <a:gd fmla="*/ 63 w 67" name="T78"/>
                <a:gd fmla="*/ 2 h 116" name="T79"/>
                <a:gd fmla="*/ 67 w 67" name="T80"/>
                <a:gd fmla="*/ 9 h 116" name="T81"/>
                <a:gd fmla="*/ 67 w 67" name="T82"/>
                <a:gd fmla="*/ 9 h 116" name="T83"/>
                <a:gd fmla="*/ 66 w 67" name="T84"/>
                <a:gd fmla="*/ 9 h 116" name="T85"/>
                <a:gd fmla="*/ 67 w 67" name="T86"/>
                <a:gd fmla="*/ 9 h 116" name="T87"/>
                <a:gd fmla="*/ 67 w 67" name="T88"/>
                <a:gd fmla="*/ 11 h 116" name="T89"/>
                <a:gd fmla="*/ 67 w 67" name="T90"/>
                <a:gd fmla="*/ 11 h 116" name="T91"/>
                <a:gd fmla="*/ 52 w 67" name="T92"/>
                <a:gd fmla="*/ 108 h 116" name="T93"/>
                <a:gd fmla="*/ 52 w 67" name="T94"/>
                <a:gd fmla="*/ 108 h 116" name="T95"/>
                <a:gd fmla="*/ 63 w 67" name="T96"/>
                <a:gd fmla="*/ 107 h 116" name="T97"/>
                <a:gd fmla="*/ 64 w 67" name="T98"/>
                <a:gd fmla="*/ 107 h 116" name="T99"/>
                <a:gd fmla="*/ 64 w 67" name="T100"/>
                <a:gd fmla="*/ 107 h 116" name="T101"/>
                <a:gd fmla="*/ 67 w 67" name="T102"/>
                <a:gd fmla="*/ 110 h 116" name="T103"/>
                <a:gd fmla="*/ 67 w 67" name="T104"/>
                <a:gd fmla="*/ 110 h 116" name="T105"/>
                <a:gd fmla="*/ 67 w 67" name="T106"/>
                <a:gd fmla="*/ 110 h 116" name="T107"/>
                <a:gd fmla="*/ 67 w 67" name="T108"/>
                <a:gd fmla="*/ 110 h 116" name="T109"/>
                <a:gd fmla="*/ 64 w 67" name="T110"/>
                <a:gd fmla="*/ 114 h 116" name="T111"/>
                <a:gd fmla="*/ 64 w 67" name="T112"/>
                <a:gd fmla="*/ 114 h 116" name="T113"/>
                <a:gd fmla="*/ 44 w 67" name="T114"/>
                <a:gd fmla="*/ 116 h 116" name="T115"/>
                <a:gd fmla="*/ 44 w 67" name="T116"/>
                <a:gd fmla="*/ 114 h 116" name="T117"/>
                <a:gd fmla="*/ 3 w 67" name="T118"/>
                <a:gd fmla="*/ 15 h 116" name="T119"/>
                <a:gd fmla="*/ 3 w 67" name="T120"/>
                <a:gd fmla="*/ 15 h 116" name="T121"/>
                <a:gd fmla="*/ 3 w 67" name="T122"/>
                <a:gd fmla="*/ 15 h 116" name="T123"/>
                <a:gd fmla="*/ 3 w 67" name="T124"/>
                <a:gd fmla="*/ 15 h 11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5" w="67">
                  <a:moveTo>
                    <a:pt x="44" y="114"/>
                  </a:moveTo>
                  <a:cubicBezTo>
                    <a:pt x="45" y="112"/>
                    <a:pt x="45" y="112"/>
                    <a:pt x="45" y="112"/>
                  </a:cubicBezTo>
                  <a:cubicBezTo>
                    <a:pt x="46" y="112"/>
                    <a:pt x="46" y="112"/>
                    <a:pt x="46" y="112"/>
                  </a:cubicBezTo>
                  <a:cubicBezTo>
                    <a:pt x="46" y="112"/>
                    <a:pt x="46" y="112"/>
                    <a:pt x="46" y="112"/>
                  </a:cubicBezTo>
                  <a:cubicBezTo>
                    <a:pt x="45" y="112"/>
                    <a:pt x="45" y="112"/>
                    <a:pt x="45" y="112"/>
                  </a:cubicBezTo>
                  <a:cubicBezTo>
                    <a:pt x="45" y="112"/>
                    <a:pt x="57" y="30"/>
                    <a:pt x="60" y="10"/>
                  </a:cubicBezTo>
                  <a:cubicBezTo>
                    <a:pt x="60" y="10"/>
                    <a:pt x="60" y="10"/>
                    <a:pt x="60" y="10"/>
                  </a:cubicBezTo>
                  <a:cubicBezTo>
                    <a:pt x="60" y="10"/>
                    <a:pt x="60" y="10"/>
                    <a:pt x="60" y="9"/>
                  </a:cubicBezTo>
                  <a:cubicBezTo>
                    <a:pt x="60" y="9"/>
                    <a:pt x="60" y="9"/>
                    <a:pt x="60" y="9"/>
                  </a:cubicBezTo>
                  <a:cubicBezTo>
                    <a:pt x="60" y="8"/>
                    <a:pt x="60" y="8"/>
                    <a:pt x="60" y="8"/>
                  </a:cubicBezTo>
                  <a:cubicBezTo>
                    <a:pt x="60" y="8"/>
                    <a:pt x="60" y="8"/>
                    <a:pt x="60" y="8"/>
                  </a:cubicBezTo>
                  <a:cubicBezTo>
                    <a:pt x="59" y="8"/>
                    <a:pt x="57" y="7"/>
                    <a:pt x="55" y="7"/>
                  </a:cubicBezTo>
                  <a:cubicBezTo>
                    <a:pt x="55" y="7"/>
                    <a:pt x="55" y="7"/>
                    <a:pt x="55" y="7"/>
                  </a:cubicBezTo>
                  <a:cubicBezTo>
                    <a:pt x="55" y="7"/>
                    <a:pt x="55" y="7"/>
                    <a:pt x="55" y="7"/>
                  </a:cubicBezTo>
                  <a:cubicBezTo>
                    <a:pt x="48" y="7"/>
                    <a:pt x="36" y="11"/>
                    <a:pt x="26" y="14"/>
                  </a:cubicBezTo>
                  <a:cubicBezTo>
                    <a:pt x="26" y="14"/>
                    <a:pt x="26" y="14"/>
                    <a:pt x="26" y="14"/>
                  </a:cubicBezTo>
                  <a:cubicBezTo>
                    <a:pt x="15" y="18"/>
                    <a:pt x="7" y="22"/>
                    <a:pt x="4" y="22"/>
                  </a:cubicBezTo>
                  <a:cubicBezTo>
                    <a:pt x="4" y="22"/>
                    <a:pt x="4" y="22"/>
                    <a:pt x="4" y="22"/>
                  </a:cubicBezTo>
                  <a:cubicBezTo>
                    <a:pt x="4" y="22"/>
                    <a:pt x="4" y="22"/>
                    <a:pt x="4" y="22"/>
                  </a:cubicBezTo>
                  <a:cubicBezTo>
                    <a:pt x="4" y="22"/>
                    <a:pt x="4" y="22"/>
                    <a:pt x="4" y="22"/>
                  </a:cubicBezTo>
                  <a:cubicBezTo>
                    <a:pt x="2" y="22"/>
                    <a:pt x="0" y="21"/>
                    <a:pt x="0" y="19"/>
                  </a:cubicBezTo>
                  <a:cubicBezTo>
                    <a:pt x="0" y="19"/>
                    <a:pt x="0" y="19"/>
                    <a:pt x="0" y="19"/>
                  </a:cubicBezTo>
                  <a:cubicBezTo>
                    <a:pt x="0" y="19"/>
                    <a:pt x="0" y="19"/>
                    <a:pt x="0" y="19"/>
                  </a:cubicBezTo>
                  <a:cubicBezTo>
                    <a:pt x="0" y="19"/>
                    <a:pt x="0" y="19"/>
                    <a:pt x="0" y="19"/>
                  </a:cubicBezTo>
                  <a:cubicBezTo>
                    <a:pt x="0" y="17"/>
                    <a:pt x="1" y="16"/>
                    <a:pt x="3" y="15"/>
                  </a:cubicBezTo>
                  <a:cubicBezTo>
                    <a:pt x="3" y="15"/>
                    <a:pt x="3" y="15"/>
                    <a:pt x="3" y="15"/>
                  </a:cubicBezTo>
                  <a:cubicBezTo>
                    <a:pt x="3" y="15"/>
                    <a:pt x="3" y="15"/>
                    <a:pt x="3" y="15"/>
                  </a:cubicBezTo>
                  <a:cubicBezTo>
                    <a:pt x="3" y="15"/>
                    <a:pt x="3" y="15"/>
                    <a:pt x="3" y="15"/>
                  </a:cubicBezTo>
                  <a:cubicBezTo>
                    <a:pt x="3" y="15"/>
                    <a:pt x="3" y="15"/>
                    <a:pt x="3" y="15"/>
                  </a:cubicBezTo>
                  <a:cubicBezTo>
                    <a:pt x="3" y="15"/>
                    <a:pt x="3" y="15"/>
                    <a:pt x="3" y="15"/>
                  </a:cubicBezTo>
                  <a:cubicBezTo>
                    <a:pt x="4" y="15"/>
                    <a:pt x="4" y="15"/>
                    <a:pt x="5" y="15"/>
                  </a:cubicBezTo>
                  <a:cubicBezTo>
                    <a:pt x="5" y="15"/>
                    <a:pt x="5" y="15"/>
                    <a:pt x="5" y="15"/>
                  </a:cubicBezTo>
                  <a:cubicBezTo>
                    <a:pt x="6" y="14"/>
                    <a:pt x="7" y="14"/>
                    <a:pt x="9" y="13"/>
                  </a:cubicBezTo>
                  <a:cubicBezTo>
                    <a:pt x="9" y="13"/>
                    <a:pt x="9" y="13"/>
                    <a:pt x="9" y="13"/>
                  </a:cubicBezTo>
                  <a:cubicBezTo>
                    <a:pt x="13" y="12"/>
                    <a:pt x="18" y="10"/>
                    <a:pt x="23" y="8"/>
                  </a:cubicBezTo>
                  <a:cubicBezTo>
                    <a:pt x="23" y="8"/>
                    <a:pt x="23" y="8"/>
                    <a:pt x="23" y="8"/>
                  </a:cubicBezTo>
                  <a:cubicBezTo>
                    <a:pt x="34" y="4"/>
                    <a:pt x="46" y="0"/>
                    <a:pt x="55" y="0"/>
                  </a:cubicBezTo>
                  <a:cubicBezTo>
                    <a:pt x="55" y="0"/>
                    <a:pt x="55" y="0"/>
                    <a:pt x="55" y="0"/>
                  </a:cubicBezTo>
                  <a:cubicBezTo>
                    <a:pt x="58" y="0"/>
                    <a:pt x="61" y="0"/>
                    <a:pt x="63" y="2"/>
                  </a:cubicBezTo>
                  <a:cubicBezTo>
                    <a:pt x="63" y="2"/>
                    <a:pt x="63" y="2"/>
                    <a:pt x="63" y="2"/>
                  </a:cubicBezTo>
                  <a:cubicBezTo>
                    <a:pt x="66" y="3"/>
                    <a:pt x="67" y="6"/>
                    <a:pt x="67" y="9"/>
                  </a:cubicBezTo>
                  <a:cubicBezTo>
                    <a:pt x="67" y="9"/>
                    <a:pt x="67" y="9"/>
                    <a:pt x="67" y="9"/>
                  </a:cubicBezTo>
                  <a:cubicBezTo>
                    <a:pt x="66" y="9"/>
                    <a:pt x="66" y="9"/>
                    <a:pt x="66" y="9"/>
                  </a:cubicBezTo>
                  <a:cubicBezTo>
                    <a:pt x="67" y="9"/>
                    <a:pt x="67" y="9"/>
                    <a:pt x="67" y="9"/>
                  </a:cubicBezTo>
                  <a:cubicBezTo>
                    <a:pt x="67" y="10"/>
                    <a:pt x="67" y="11"/>
                    <a:pt x="67" y="11"/>
                  </a:cubicBezTo>
                  <a:cubicBezTo>
                    <a:pt x="67" y="11"/>
                    <a:pt x="67" y="11"/>
                    <a:pt x="67" y="11"/>
                  </a:cubicBezTo>
                  <a:cubicBezTo>
                    <a:pt x="65" y="28"/>
                    <a:pt x="55" y="91"/>
                    <a:pt x="52" y="108"/>
                  </a:cubicBezTo>
                  <a:cubicBezTo>
                    <a:pt x="52" y="108"/>
                    <a:pt x="52" y="108"/>
                    <a:pt x="52" y="108"/>
                  </a:cubicBezTo>
                  <a:cubicBezTo>
                    <a:pt x="63" y="107"/>
                    <a:pt x="63" y="107"/>
                    <a:pt x="63" y="107"/>
                  </a:cubicBezTo>
                  <a:cubicBezTo>
                    <a:pt x="63" y="107"/>
                    <a:pt x="64" y="107"/>
                    <a:pt x="64" y="107"/>
                  </a:cubicBezTo>
                  <a:cubicBezTo>
                    <a:pt x="64" y="107"/>
                    <a:pt x="64" y="107"/>
                    <a:pt x="64" y="107"/>
                  </a:cubicBezTo>
                  <a:cubicBezTo>
                    <a:pt x="66" y="107"/>
                    <a:pt x="67" y="108"/>
                    <a:pt x="67" y="110"/>
                  </a:cubicBezTo>
                  <a:cubicBezTo>
                    <a:pt x="67" y="110"/>
                    <a:pt x="67" y="110"/>
                    <a:pt x="67" y="110"/>
                  </a:cubicBezTo>
                  <a:cubicBezTo>
                    <a:pt x="67" y="110"/>
                    <a:pt x="67" y="110"/>
                    <a:pt x="67" y="110"/>
                  </a:cubicBezTo>
                  <a:cubicBezTo>
                    <a:pt x="67" y="110"/>
                    <a:pt x="67" y="110"/>
                    <a:pt x="67" y="110"/>
                  </a:cubicBezTo>
                  <a:cubicBezTo>
                    <a:pt x="67" y="112"/>
                    <a:pt x="66" y="114"/>
                    <a:pt x="64" y="114"/>
                  </a:cubicBezTo>
                  <a:cubicBezTo>
                    <a:pt x="64" y="114"/>
                    <a:pt x="64" y="114"/>
                    <a:pt x="64" y="114"/>
                  </a:cubicBezTo>
                  <a:cubicBezTo>
                    <a:pt x="44" y="116"/>
                    <a:pt x="44" y="116"/>
                    <a:pt x="44" y="116"/>
                  </a:cubicBezTo>
                  <a:cubicBezTo>
                    <a:pt x="44" y="114"/>
                    <a:pt x="44" y="114"/>
                    <a:pt x="44" y="114"/>
                  </a:cubicBezTo>
                  <a:close/>
                  <a:moveTo>
                    <a:pt x="3" y="15"/>
                  </a:moveTo>
                  <a:cubicBezTo>
                    <a:pt x="3" y="15"/>
                    <a:pt x="3" y="15"/>
                    <a:pt x="3" y="15"/>
                  </a:cubicBezTo>
                  <a:cubicBezTo>
                    <a:pt x="3" y="15"/>
                    <a:pt x="3" y="15"/>
                    <a:pt x="3" y="15"/>
                  </a:cubicBezTo>
                  <a:cubicBezTo>
                    <a:pt x="3" y="15"/>
                    <a:pt x="3" y="15"/>
                    <a:pt x="3"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124" name="Group 123"/>
          <p:cNvGrpSpPr>
            <a:grpSpLocks noChangeAspect="1"/>
          </p:cNvGrpSpPr>
          <p:nvPr/>
        </p:nvGrpSpPr>
        <p:grpSpPr>
          <a:xfrm>
            <a:off x="8286709" y="1904061"/>
            <a:ext cx="1288137" cy="2245258"/>
            <a:chOff x="4553" y="1725"/>
            <a:chExt cx="502" cy="875"/>
          </a:xfrm>
          <a:solidFill>
            <a:srgbClr val="70AD47"/>
          </a:solidFill>
        </p:grpSpPr>
        <p:sp>
          <p:nvSpPr>
            <p:cNvPr id="127" name="Freeform 125"/>
            <p:cNvSpPr>
              <a:spLocks noEditPoints="1"/>
            </p:cNvSpPr>
            <p:nvPr/>
          </p:nvSpPr>
          <p:spPr bwMode="auto">
            <a:xfrm>
              <a:off x="4666" y="1791"/>
              <a:ext cx="300" cy="298"/>
            </a:xfrm>
            <a:custGeom>
              <a:gdLst>
                <a:gd fmla="*/ 0 w 125" name="T0"/>
                <a:gd fmla="*/ 62 h 125" name="T1"/>
                <a:gd fmla="*/ 63 w 125" name="T2"/>
                <a:gd fmla="*/ 0 h 125" name="T3"/>
                <a:gd fmla="*/ 63 w 125" name="T4"/>
                <a:gd fmla="*/ 0 h 125" name="T5"/>
                <a:gd fmla="*/ 125 w 125" name="T6"/>
                <a:gd fmla="*/ 62 h 125" name="T7"/>
                <a:gd fmla="*/ 125 w 125" name="T8"/>
                <a:gd fmla="*/ 62 h 125" name="T9"/>
                <a:gd fmla="*/ 63 w 125" name="T10"/>
                <a:gd fmla="*/ 125 h 125" name="T11"/>
                <a:gd fmla="*/ 63 w 125" name="T12"/>
                <a:gd fmla="*/ 125 h 125" name="T13"/>
                <a:gd fmla="*/ 0 w 125" name="T14"/>
                <a:gd fmla="*/ 62 h 125" name="T15"/>
                <a:gd fmla="*/ 4 w 125" name="T16"/>
                <a:gd fmla="*/ 62 h 125" name="T17"/>
                <a:gd fmla="*/ 63 w 125" name="T18"/>
                <a:gd fmla="*/ 121 h 125" name="T19"/>
                <a:gd fmla="*/ 63 w 125" name="T20"/>
                <a:gd fmla="*/ 121 h 125" name="T21"/>
                <a:gd fmla="*/ 121 w 125" name="T22"/>
                <a:gd fmla="*/ 62 h 125" name="T23"/>
                <a:gd fmla="*/ 121 w 125" name="T24"/>
                <a:gd fmla="*/ 62 h 125" name="T25"/>
                <a:gd fmla="*/ 63 w 125" name="T26"/>
                <a:gd fmla="*/ 4 h 125" name="T27"/>
                <a:gd fmla="*/ 63 w 125" name="T28"/>
                <a:gd fmla="*/ 4 h 125" name="T29"/>
                <a:gd fmla="*/ 4 w 125" name="T30"/>
                <a:gd fmla="*/ 62 h 12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25" w="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126"/>
            <p:cNvSpPr>
              <a:spLocks noEditPoints="1"/>
            </p:cNvSpPr>
            <p:nvPr/>
          </p:nvSpPr>
          <p:spPr bwMode="auto">
            <a:xfrm>
              <a:off x="4661" y="1787"/>
              <a:ext cx="310" cy="306"/>
            </a:xfrm>
            <a:custGeom>
              <a:gdLst>
                <a:gd fmla="*/ 0 w 129" name="T0"/>
                <a:gd fmla="*/ 64 h 129" name="T1"/>
                <a:gd fmla="*/ 65 w 129" name="T2"/>
                <a:gd fmla="*/ 0 h 129" name="T3"/>
                <a:gd fmla="*/ 65 w 129" name="T4"/>
                <a:gd fmla="*/ 0 h 129" name="T5"/>
                <a:gd fmla="*/ 129 w 129" name="T6"/>
                <a:gd fmla="*/ 64 h 129" name="T7"/>
                <a:gd fmla="*/ 129 w 129" name="T8"/>
                <a:gd fmla="*/ 64 h 129" name="T9"/>
                <a:gd fmla="*/ 65 w 129" name="T10"/>
                <a:gd fmla="*/ 129 h 129" name="T11"/>
                <a:gd fmla="*/ 65 w 129" name="T12"/>
                <a:gd fmla="*/ 129 h 129" name="T13"/>
                <a:gd fmla="*/ 0 w 129" name="T14"/>
                <a:gd fmla="*/ 64 h 129" name="T15"/>
                <a:gd fmla="*/ 125 w 129" name="T16"/>
                <a:gd fmla="*/ 64 h 129" name="T17"/>
                <a:gd fmla="*/ 69 w 129" name="T18"/>
                <a:gd fmla="*/ 125 h 129" name="T19"/>
                <a:gd fmla="*/ 69 w 129" name="T20"/>
                <a:gd fmla="*/ 125 h 129" name="T21"/>
                <a:gd fmla="*/ 125 w 129" name="T22"/>
                <a:gd fmla="*/ 64 h 129" name="T23"/>
                <a:gd fmla="*/ 125 w 129" name="T24"/>
                <a:gd fmla="*/ 64 h 129" name="T25"/>
                <a:gd fmla="*/ 65 w 129" name="T26"/>
                <a:gd fmla="*/ 4 h 129" name="T27"/>
                <a:gd fmla="*/ 65 w 129" name="T28"/>
                <a:gd fmla="*/ 4 h 129" name="T29"/>
                <a:gd fmla="*/ 125 w 129" name="T30"/>
                <a:gd fmla="*/ 64 h 129" name="T31"/>
                <a:gd fmla="*/ 65 w 129" name="T32"/>
                <a:gd fmla="*/ 121 h 129" name="T33"/>
                <a:gd fmla="*/ 121 w 129" name="T34"/>
                <a:gd fmla="*/ 64 h 129" name="T35"/>
                <a:gd fmla="*/ 121 w 129" name="T36"/>
                <a:gd fmla="*/ 64 h 129" name="T37"/>
                <a:gd fmla="*/ 65 w 129" name="T38"/>
                <a:gd fmla="*/ 8 h 129" name="T39"/>
                <a:gd fmla="*/ 65 w 129" name="T40"/>
                <a:gd fmla="*/ 8 h 129" name="T41"/>
                <a:gd fmla="*/ 8 w 129" name="T42"/>
                <a:gd fmla="*/ 64 h 129" name="T43"/>
                <a:gd fmla="*/ 8 w 129" name="T44"/>
                <a:gd fmla="*/ 64 h 129" name="T45"/>
                <a:gd fmla="*/ 65 w 129" name="T46"/>
                <a:gd fmla="*/ 121 h 129" name="T47"/>
                <a:gd fmla="*/ 22 w 129" name="T48"/>
                <a:gd fmla="*/ 22 h 129" name="T49"/>
                <a:gd fmla="*/ 63 w 129" name="T50"/>
                <a:gd fmla="*/ 4 h 129" name="T51"/>
                <a:gd fmla="*/ 63 w 129" name="T52"/>
                <a:gd fmla="*/ 4 h 129" name="T53"/>
                <a:gd fmla="*/ 22 w 129" name="T54"/>
                <a:gd fmla="*/ 22 h 12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29" w="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127"/>
            <p:cNvSpPr/>
            <p:nvPr/>
          </p:nvSpPr>
          <p:spPr bwMode="auto">
            <a:xfrm>
              <a:off x="4642" y="1941"/>
              <a:ext cx="31" cy="26"/>
            </a:xfrm>
            <a:custGeom>
              <a:gdLst>
                <a:gd fmla="*/ 0 w 31" name="T0"/>
                <a:gd fmla="*/ 17 h 26" name="T1"/>
                <a:gd fmla="*/ 27 w 31" name="T2"/>
                <a:gd fmla="*/ 0 h 26" name="T3"/>
                <a:gd fmla="*/ 31 w 31" name="T4"/>
                <a:gd fmla="*/ 10 h 26" name="T5"/>
                <a:gd fmla="*/ 5 w 31" name="T6"/>
                <a:gd fmla="*/ 26 h 26" name="T7"/>
                <a:gd fmla="*/ 0 w 31" name="T8"/>
                <a:gd fmla="*/ 17 h 26" name="T9"/>
                <a:gd fmla="*/ 0 w 31" name="T10"/>
                <a:gd fmla="*/ 17 h 26" name="T11"/>
              </a:gdLst>
              <a:cxnLst>
                <a:cxn ang="0">
                  <a:pos x="T0" y="T1"/>
                </a:cxn>
                <a:cxn ang="0">
                  <a:pos x="T2" y="T3"/>
                </a:cxn>
                <a:cxn ang="0">
                  <a:pos x="T4" y="T5"/>
                </a:cxn>
                <a:cxn ang="0">
                  <a:pos x="T6" y="T7"/>
                </a:cxn>
                <a:cxn ang="0">
                  <a:pos x="T8" y="T9"/>
                </a:cxn>
                <a:cxn ang="0">
                  <a:pos x="T10" y="T11"/>
                </a:cxn>
              </a:cxnLst>
              <a:rect b="b" l="0" r="r" t="0"/>
              <a:pathLst>
                <a:path h="26" w="31">
                  <a:moveTo>
                    <a:pt x="0" y="17"/>
                  </a:moveTo>
                  <a:lnTo>
                    <a:pt x="27" y="0"/>
                  </a:lnTo>
                  <a:lnTo>
                    <a:pt x="31" y="10"/>
                  </a:lnTo>
                  <a:lnTo>
                    <a:pt x="5" y="26"/>
                  </a:lnTo>
                  <a:lnTo>
                    <a:pt x="0" y="17"/>
                  </a:lnTo>
                  <a:lnTo>
                    <a:pt x="0"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128"/>
            <p:cNvSpPr/>
            <p:nvPr/>
          </p:nvSpPr>
          <p:spPr bwMode="auto">
            <a:xfrm>
              <a:off x="4635" y="1936"/>
              <a:ext cx="46" cy="36"/>
            </a:xfrm>
            <a:custGeom>
              <a:gdLst>
                <a:gd fmla="*/ 2 w 46" name="T0"/>
                <a:gd fmla="*/ 24 h 36" name="T1"/>
                <a:gd fmla="*/ 7 w 46" name="T2"/>
                <a:gd fmla="*/ 22 h 36" name="T3"/>
                <a:gd fmla="*/ 10 w 46" name="T4"/>
                <a:gd fmla="*/ 27 h 36" name="T5"/>
                <a:gd fmla="*/ 7 w 46" name="T6"/>
                <a:gd fmla="*/ 22 h 36" name="T7"/>
                <a:gd fmla="*/ 2 w 46" name="T8"/>
                <a:gd fmla="*/ 24 h 36" name="T9"/>
                <a:gd fmla="*/ 0 w 46" name="T10"/>
                <a:gd fmla="*/ 19 h 36" name="T11"/>
                <a:gd fmla="*/ 36 w 46" name="T12"/>
                <a:gd fmla="*/ 0 h 36" name="T13"/>
                <a:gd fmla="*/ 46 w 46" name="T14"/>
                <a:gd fmla="*/ 17 h 36" name="T15"/>
                <a:gd fmla="*/ 10 w 46" name="T16"/>
                <a:gd fmla="*/ 36 h 36" name="T17"/>
                <a:gd fmla="*/ 2 w 46" name="T18"/>
                <a:gd fmla="*/ 24 h 36" name="T19"/>
                <a:gd fmla="*/ 2 w 46" name="T20"/>
                <a:gd fmla="*/ 24 h 3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6" w="46">
                  <a:moveTo>
                    <a:pt x="2" y="24"/>
                  </a:moveTo>
                  <a:lnTo>
                    <a:pt x="7" y="22"/>
                  </a:lnTo>
                  <a:lnTo>
                    <a:pt x="10" y="27"/>
                  </a:lnTo>
                  <a:lnTo>
                    <a:pt x="7" y="22"/>
                  </a:lnTo>
                  <a:lnTo>
                    <a:pt x="2" y="24"/>
                  </a:lnTo>
                  <a:lnTo>
                    <a:pt x="0" y="19"/>
                  </a:lnTo>
                  <a:lnTo>
                    <a:pt x="36" y="0"/>
                  </a:lnTo>
                  <a:lnTo>
                    <a:pt x="46" y="17"/>
                  </a:lnTo>
                  <a:lnTo>
                    <a:pt x="10" y="36"/>
                  </a:lnTo>
                  <a:lnTo>
                    <a:pt x="2" y="24"/>
                  </a:lnTo>
                  <a:lnTo>
                    <a:pt x="2"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129"/>
            <p:cNvSpPr/>
            <p:nvPr/>
          </p:nvSpPr>
          <p:spPr bwMode="auto">
            <a:xfrm>
              <a:off x="4693" y="1951"/>
              <a:ext cx="115" cy="78"/>
            </a:xfrm>
            <a:custGeom>
              <a:gdLst>
                <a:gd fmla="*/ 0 w 48" name="T0"/>
                <a:gd fmla="*/ 30 h 33" name="T1"/>
                <a:gd fmla="*/ 0 w 48" name="T2"/>
                <a:gd fmla="*/ 30 h 33" name="T3"/>
                <a:gd fmla="*/ 2 w 48" name="T4"/>
                <a:gd fmla="*/ 26 h 33" name="T5"/>
                <a:gd fmla="*/ 5 w 48" name="T6"/>
                <a:gd fmla="*/ 28 h 33" name="T7"/>
                <a:gd fmla="*/ 5 w 48" name="T8"/>
                <a:gd fmla="*/ 28 h 33" name="T9"/>
                <a:gd fmla="*/ 13 w 48" name="T10"/>
                <a:gd fmla="*/ 29 h 33" name="T11"/>
                <a:gd fmla="*/ 13 w 48" name="T12"/>
                <a:gd fmla="*/ 29 h 33" name="T13"/>
                <a:gd fmla="*/ 23 w 48" name="T14"/>
                <a:gd fmla="*/ 26 h 33" name="T15"/>
                <a:gd fmla="*/ 23 w 48" name="T16"/>
                <a:gd fmla="*/ 26 h 33" name="T17"/>
                <a:gd fmla="*/ 37 w 48" name="T18"/>
                <a:gd fmla="*/ 11 h 33" name="T19"/>
                <a:gd fmla="*/ 37 w 48" name="T20"/>
                <a:gd fmla="*/ 11 h 33" name="T21"/>
                <a:gd fmla="*/ 44 w 48" name="T22"/>
                <a:gd fmla="*/ 0 h 33" name="T23"/>
                <a:gd fmla="*/ 44 w 48" name="T24"/>
                <a:gd fmla="*/ 0 h 33" name="T25"/>
                <a:gd fmla="*/ 48 w 48" name="T26"/>
                <a:gd fmla="*/ 3 h 33" name="T27"/>
                <a:gd fmla="*/ 25 w 48" name="T28"/>
                <a:gd fmla="*/ 30 h 33" name="T29"/>
                <a:gd fmla="*/ 25 w 48" name="T30"/>
                <a:gd fmla="*/ 30 h 33" name="T31"/>
                <a:gd fmla="*/ 13 w 48" name="T32"/>
                <a:gd fmla="*/ 33 h 33" name="T33"/>
                <a:gd fmla="*/ 13 w 48" name="T34"/>
                <a:gd fmla="*/ 33 h 33" name="T35"/>
                <a:gd fmla="*/ 0 w 48" name="T36"/>
                <a:gd fmla="*/ 30 h 3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33" w="48">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130"/>
            <p:cNvSpPr>
              <a:spLocks noEditPoints="1"/>
            </p:cNvSpPr>
            <p:nvPr/>
          </p:nvSpPr>
          <p:spPr bwMode="auto">
            <a:xfrm>
              <a:off x="4688" y="1946"/>
              <a:ext cx="127" cy="88"/>
            </a:xfrm>
            <a:custGeom>
              <a:gdLst>
                <a:gd fmla="*/ 1 w 53" name="T0"/>
                <a:gd fmla="*/ 33 h 37" name="T1"/>
                <a:gd fmla="*/ 0 w 53" name="T2"/>
                <a:gd fmla="*/ 31 h 37" name="T3"/>
                <a:gd fmla="*/ 2 w 53" name="T4"/>
                <a:gd fmla="*/ 27 h 37" name="T5"/>
                <a:gd fmla="*/ 4 w 53" name="T6"/>
                <a:gd fmla="*/ 26 h 37" name="T7"/>
                <a:gd fmla="*/ 4 w 53" name="T8"/>
                <a:gd fmla="*/ 26 h 37" name="T9"/>
                <a:gd fmla="*/ 4 w 53" name="T10"/>
                <a:gd fmla="*/ 26 h 37" name="T11"/>
                <a:gd fmla="*/ 4 w 53" name="T12"/>
                <a:gd fmla="*/ 26 h 37" name="T13"/>
                <a:gd fmla="*/ 5 w 53" name="T14"/>
                <a:gd fmla="*/ 26 h 37" name="T15"/>
                <a:gd fmla="*/ 5 w 53" name="T16"/>
                <a:gd fmla="*/ 26 h 37" name="T17"/>
                <a:gd fmla="*/ 5 w 53" name="T18"/>
                <a:gd fmla="*/ 27 h 37" name="T19"/>
                <a:gd fmla="*/ 8 w 53" name="T20"/>
                <a:gd fmla="*/ 28 h 37" name="T21"/>
                <a:gd fmla="*/ 15 w 53" name="T22"/>
                <a:gd fmla="*/ 29 h 37" name="T23"/>
                <a:gd fmla="*/ 15 w 53" name="T24"/>
                <a:gd fmla="*/ 29 h 37" name="T25"/>
                <a:gd fmla="*/ 16 w 53" name="T26"/>
                <a:gd fmla="*/ 29 h 37" name="T27"/>
                <a:gd fmla="*/ 24 w 53" name="T28"/>
                <a:gd fmla="*/ 27 h 37" name="T29"/>
                <a:gd fmla="*/ 37 w 53" name="T30"/>
                <a:gd fmla="*/ 12 h 37" name="T31"/>
                <a:gd fmla="*/ 45 w 53" name="T32"/>
                <a:gd fmla="*/ 1 h 37" name="T33"/>
                <a:gd fmla="*/ 45 w 53" name="T34"/>
                <a:gd fmla="*/ 1 h 37" name="T35"/>
                <a:gd fmla="*/ 53 w 53" name="T36"/>
                <a:gd fmla="*/ 4 h 37" name="T37"/>
                <a:gd fmla="*/ 51 w 53" name="T38"/>
                <a:gd fmla="*/ 6 h 37" name="T39"/>
                <a:gd fmla="*/ 51 w 53" name="T40"/>
                <a:gd fmla="*/ 7 h 37" name="T41"/>
                <a:gd fmla="*/ 49 w 53" name="T42"/>
                <a:gd fmla="*/ 9 h 37" name="T43"/>
                <a:gd fmla="*/ 44 w 53" name="T44"/>
                <a:gd fmla="*/ 17 h 37" name="T45"/>
                <a:gd fmla="*/ 28 w 53" name="T46"/>
                <a:gd fmla="*/ 33 h 37" name="T47"/>
                <a:gd fmla="*/ 15 w 53" name="T48"/>
                <a:gd fmla="*/ 37 h 37" name="T49"/>
                <a:gd fmla="*/ 1 w 53" name="T50"/>
                <a:gd fmla="*/ 34 h 37" name="T51"/>
                <a:gd fmla="*/ 2 w 53" name="T52"/>
                <a:gd fmla="*/ 32 h 37" name="T53"/>
                <a:gd fmla="*/ 15 w 53" name="T54"/>
                <a:gd fmla="*/ 33 h 37" name="T55"/>
                <a:gd fmla="*/ 22 w 53" name="T56"/>
                <a:gd fmla="*/ 32 h 37" name="T57"/>
                <a:gd fmla="*/ 15 w 53" name="T58"/>
                <a:gd fmla="*/ 33 h 37" name="T59"/>
                <a:gd fmla="*/ 15 w 53" name="T60"/>
                <a:gd fmla="*/ 33 h 37" name="T61"/>
                <a:gd fmla="*/ 14 w 53" name="T62"/>
                <a:gd fmla="*/ 33 h 37" name="T63"/>
                <a:gd fmla="*/ 11 w 53" name="T64"/>
                <a:gd fmla="*/ 32 h 37" name="T65"/>
                <a:gd fmla="*/ 7 w 53" name="T66"/>
                <a:gd fmla="*/ 31 h 37" name="T67"/>
                <a:gd fmla="*/ 5 w 53" name="T68"/>
                <a:gd fmla="*/ 31 h 37" name="T69"/>
                <a:gd fmla="*/ 11 w 53" name="T70"/>
                <a:gd fmla="*/ 32 h 37" name="T71"/>
                <a:gd fmla="*/ 22 w 53" name="T72"/>
                <a:gd fmla="*/ 32 h 37" name="T73"/>
                <a:gd fmla="*/ 22 w 53" name="T74"/>
                <a:gd fmla="*/ 32 h 37" name="T75"/>
                <a:gd fmla="*/ 3 w 53" name="T76"/>
                <a:gd fmla="*/ 30 h 37" name="T77"/>
                <a:gd fmla="*/ 3 w 53" name="T78"/>
                <a:gd fmla="*/ 30 h 37" name="T79"/>
                <a:gd fmla="*/ 3 w 53" name="T80"/>
                <a:gd fmla="*/ 30 h 37" name="T81"/>
                <a:gd fmla="*/ 3 w 53" name="T82"/>
                <a:gd fmla="*/ 30 h 37" name="T83"/>
                <a:gd fmla="*/ 2 w 53" name="T84"/>
                <a:gd fmla="*/ 29 h 37" name="T85"/>
                <a:gd fmla="*/ 2 w 53" name="T86"/>
                <a:gd fmla="*/ 29 h 37" name="T87"/>
                <a:gd fmla="*/ 41 w 53" name="T88"/>
                <a:gd fmla="*/ 14 h 37" name="T89"/>
                <a:gd fmla="*/ 39 w 53" name="T90"/>
                <a:gd fmla="*/ 17 h 37" name="T91"/>
                <a:gd fmla="*/ 46 w 53" name="T92"/>
                <a:gd fmla="*/ 7 h 37"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 w="52">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131"/>
            <p:cNvSpPr/>
            <p:nvPr/>
          </p:nvSpPr>
          <p:spPr bwMode="auto">
            <a:xfrm>
              <a:off x="4789" y="1936"/>
              <a:ext cx="24" cy="22"/>
            </a:xfrm>
            <a:custGeom>
              <a:gdLst>
                <a:gd fmla="*/ 0 w 24" name="T0"/>
                <a:gd fmla="*/ 8 h 22" name="T1"/>
                <a:gd fmla="*/ 7 w 24" name="T2"/>
                <a:gd fmla="*/ 0 h 22" name="T3"/>
                <a:gd fmla="*/ 24 w 24" name="T4"/>
                <a:gd fmla="*/ 15 h 22" name="T5"/>
                <a:gd fmla="*/ 16 w 24" name="T6"/>
                <a:gd fmla="*/ 22 h 22" name="T7"/>
                <a:gd fmla="*/ 0 w 24" name="T8"/>
                <a:gd fmla="*/ 8 h 22" name="T9"/>
                <a:gd fmla="*/ 0 w 24" name="T10"/>
                <a:gd fmla="*/ 8 h 22" name="T11"/>
              </a:gdLst>
              <a:cxnLst>
                <a:cxn ang="0">
                  <a:pos x="T0" y="T1"/>
                </a:cxn>
                <a:cxn ang="0">
                  <a:pos x="T2" y="T3"/>
                </a:cxn>
                <a:cxn ang="0">
                  <a:pos x="T4" y="T5"/>
                </a:cxn>
                <a:cxn ang="0">
                  <a:pos x="T6" y="T7"/>
                </a:cxn>
                <a:cxn ang="0">
                  <a:pos x="T8" y="T9"/>
                </a:cxn>
                <a:cxn ang="0">
                  <a:pos x="T10" y="T11"/>
                </a:cxn>
              </a:cxnLst>
              <a:rect b="b" l="0" r="r" t="0"/>
              <a:pathLst>
                <a:path h="22" w="24">
                  <a:moveTo>
                    <a:pt x="0" y="8"/>
                  </a:moveTo>
                  <a:lnTo>
                    <a:pt x="7" y="0"/>
                  </a:lnTo>
                  <a:lnTo>
                    <a:pt x="24" y="15"/>
                  </a:lnTo>
                  <a:lnTo>
                    <a:pt x="16" y="22"/>
                  </a:lnTo>
                  <a:lnTo>
                    <a:pt x="0" y="8"/>
                  </a:lnTo>
                  <a:lnTo>
                    <a:pt x="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132"/>
            <p:cNvSpPr>
              <a:spLocks noEditPoints="1"/>
            </p:cNvSpPr>
            <p:nvPr/>
          </p:nvSpPr>
          <p:spPr bwMode="auto">
            <a:xfrm>
              <a:off x="4781" y="1929"/>
              <a:ext cx="39" cy="36"/>
            </a:xfrm>
            <a:custGeom>
              <a:gdLst>
                <a:gd fmla="*/ 5 w 39" name="T0"/>
                <a:gd fmla="*/ 17 h 36" name="T1"/>
                <a:gd fmla="*/ 8 w 39" name="T2"/>
                <a:gd fmla="*/ 15 h 36" name="T3"/>
                <a:gd fmla="*/ 12 w 39" name="T4"/>
                <a:gd fmla="*/ 17 h 36" name="T5"/>
                <a:gd fmla="*/ 8 w 39" name="T6"/>
                <a:gd fmla="*/ 15 h 36" name="T7"/>
                <a:gd fmla="*/ 5 w 39" name="T8"/>
                <a:gd fmla="*/ 17 h 36" name="T9"/>
                <a:gd fmla="*/ 0 w 39" name="T10"/>
                <a:gd fmla="*/ 15 h 36" name="T11"/>
                <a:gd fmla="*/ 15 w 39" name="T12"/>
                <a:gd fmla="*/ 0 h 36" name="T13"/>
                <a:gd fmla="*/ 39 w 39" name="T14"/>
                <a:gd fmla="*/ 22 h 36" name="T15"/>
                <a:gd fmla="*/ 24 w 39" name="T16"/>
                <a:gd fmla="*/ 36 h 36" name="T17"/>
                <a:gd fmla="*/ 5 w 39" name="T18"/>
                <a:gd fmla="*/ 17 h 36" name="T19"/>
                <a:gd fmla="*/ 5 w 39" name="T20"/>
                <a:gd fmla="*/ 17 h 36" name="T21"/>
                <a:gd fmla="*/ 24 w 39" name="T22"/>
                <a:gd fmla="*/ 24 h 36" name="T23"/>
                <a:gd fmla="*/ 24 w 39" name="T24"/>
                <a:gd fmla="*/ 24 h 36" name="T25"/>
                <a:gd fmla="*/ 17 w 39" name="T26"/>
                <a:gd fmla="*/ 15 h 36" name="T27"/>
                <a:gd fmla="*/ 24 w 39" name="T28"/>
                <a:gd fmla="*/ 24 h 36" name="T29"/>
                <a:gd fmla="*/ 24 w 39" name="T30"/>
                <a:gd fmla="*/ 24 h 3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6" w="39">
                  <a:moveTo>
                    <a:pt x="5" y="17"/>
                  </a:moveTo>
                  <a:lnTo>
                    <a:pt x="8" y="15"/>
                  </a:lnTo>
                  <a:lnTo>
                    <a:pt x="12" y="17"/>
                  </a:lnTo>
                  <a:lnTo>
                    <a:pt x="8" y="15"/>
                  </a:lnTo>
                  <a:lnTo>
                    <a:pt x="5" y="17"/>
                  </a:lnTo>
                  <a:lnTo>
                    <a:pt x="0" y="15"/>
                  </a:lnTo>
                  <a:lnTo>
                    <a:pt x="15" y="0"/>
                  </a:lnTo>
                  <a:lnTo>
                    <a:pt x="39" y="22"/>
                  </a:lnTo>
                  <a:lnTo>
                    <a:pt x="24" y="36"/>
                  </a:lnTo>
                  <a:lnTo>
                    <a:pt x="5" y="17"/>
                  </a:lnTo>
                  <a:lnTo>
                    <a:pt x="5" y="17"/>
                  </a:lnTo>
                  <a:close/>
                  <a:moveTo>
                    <a:pt x="24" y="24"/>
                  </a:moveTo>
                  <a:lnTo>
                    <a:pt x="24" y="24"/>
                  </a:lnTo>
                  <a:lnTo>
                    <a:pt x="17" y="15"/>
                  </a:lnTo>
                  <a:lnTo>
                    <a:pt x="24" y="24"/>
                  </a:lnTo>
                  <a:lnTo>
                    <a:pt x="24" y="2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133"/>
            <p:cNvSpPr/>
            <p:nvPr/>
          </p:nvSpPr>
          <p:spPr bwMode="auto">
            <a:xfrm>
              <a:off x="4688" y="1744"/>
              <a:ext cx="50" cy="81"/>
            </a:xfrm>
            <a:custGeom>
              <a:gdLst>
                <a:gd fmla="*/ 10 w 21" name="T0"/>
                <a:gd fmla="*/ 29 h 34" name="T1"/>
                <a:gd fmla="*/ 0 w 21" name="T2"/>
                <a:gd fmla="*/ 15 h 34" name="T3"/>
                <a:gd fmla="*/ 0 w 21" name="T4"/>
                <a:gd fmla="*/ 15 h 34" name="T5"/>
                <a:gd fmla="*/ 1 w 21" name="T6"/>
                <a:gd fmla="*/ 9 h 34" name="T7"/>
                <a:gd fmla="*/ 1 w 21" name="T8"/>
                <a:gd fmla="*/ 9 h 34" name="T9"/>
                <a:gd fmla="*/ 5 w 21" name="T10"/>
                <a:gd fmla="*/ 2 h 34" name="T11"/>
                <a:gd fmla="*/ 5 w 21" name="T12"/>
                <a:gd fmla="*/ 2 h 34" name="T13"/>
                <a:gd fmla="*/ 7 w 21" name="T14"/>
                <a:gd fmla="*/ 0 h 34" name="T15"/>
                <a:gd fmla="*/ 7 w 21" name="T16"/>
                <a:gd fmla="*/ 0 h 34" name="T17"/>
                <a:gd fmla="*/ 9 w 21" name="T18"/>
                <a:gd fmla="*/ 0 h 34" name="T19"/>
                <a:gd fmla="*/ 9 w 21" name="T20"/>
                <a:gd fmla="*/ 0 h 34" name="T21"/>
                <a:gd fmla="*/ 10 w 21" name="T22"/>
                <a:gd fmla="*/ 0 h 34" name="T23"/>
                <a:gd fmla="*/ 10 w 21" name="T24"/>
                <a:gd fmla="*/ 0 h 34" name="T25"/>
                <a:gd fmla="*/ 11 w 21" name="T26"/>
                <a:gd fmla="*/ 0 h 34" name="T27"/>
                <a:gd fmla="*/ 11 w 21" name="T28"/>
                <a:gd fmla="*/ 0 h 34" name="T29"/>
                <a:gd fmla="*/ 17 w 21" name="T30"/>
                <a:gd fmla="*/ 0 h 34" name="T31"/>
                <a:gd fmla="*/ 17 w 21" name="T32"/>
                <a:gd fmla="*/ 4 h 34" name="T33"/>
                <a:gd fmla="*/ 11 w 21" name="T34"/>
                <a:gd fmla="*/ 4 h 34" name="T35"/>
                <a:gd fmla="*/ 10 w 21" name="T36"/>
                <a:gd fmla="*/ 4 h 34" name="T37"/>
                <a:gd fmla="*/ 10 w 21" name="T38"/>
                <a:gd fmla="*/ 4 h 34" name="T39"/>
                <a:gd fmla="*/ 8 w 21" name="T40"/>
                <a:gd fmla="*/ 4 h 34" name="T41"/>
                <a:gd fmla="*/ 8 w 21" name="T42"/>
                <a:gd fmla="*/ 4 h 34" name="T43"/>
                <a:gd fmla="*/ 8 w 21" name="T44"/>
                <a:gd fmla="*/ 4 h 34" name="T45"/>
                <a:gd fmla="*/ 8 w 21" name="T46"/>
                <a:gd fmla="*/ 4 h 34" name="T47"/>
                <a:gd fmla="*/ 4 w 21" name="T48"/>
                <a:gd fmla="*/ 11 h 34" name="T49"/>
                <a:gd fmla="*/ 4 w 21" name="T50"/>
                <a:gd fmla="*/ 11 h 34" name="T51"/>
                <a:gd fmla="*/ 4 w 21" name="T52"/>
                <a:gd fmla="*/ 15 h 34" name="T53"/>
                <a:gd fmla="*/ 4 w 21" name="T54"/>
                <a:gd fmla="*/ 15 h 34" name="T55"/>
                <a:gd fmla="*/ 12 w 21" name="T56"/>
                <a:gd fmla="*/ 26 h 34" name="T57"/>
                <a:gd fmla="*/ 12 w 21" name="T58"/>
                <a:gd fmla="*/ 26 h 34" name="T59"/>
                <a:gd fmla="*/ 21 w 21" name="T60"/>
                <a:gd fmla="*/ 30 h 34" name="T61"/>
                <a:gd fmla="*/ 21 w 21" name="T62"/>
                <a:gd fmla="*/ 30 h 34" name="T63"/>
                <a:gd fmla="*/ 19 w 21" name="T64"/>
                <a:gd fmla="*/ 34 h 34" name="T65"/>
                <a:gd fmla="*/ 10 w 21" name="T66"/>
                <a:gd fmla="*/ 29 h 34"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4" w="21">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134"/>
            <p:cNvSpPr>
              <a:spLocks noEditPoints="1"/>
            </p:cNvSpPr>
            <p:nvPr/>
          </p:nvSpPr>
          <p:spPr bwMode="auto">
            <a:xfrm>
              <a:off x="4681" y="1739"/>
              <a:ext cx="62" cy="93"/>
            </a:xfrm>
            <a:custGeom>
              <a:gdLst>
                <a:gd fmla="*/ 11 w 26" name="T0"/>
                <a:gd fmla="*/ 33 h 39" name="T1"/>
                <a:gd fmla="*/ 13 w 26" name="T2"/>
                <a:gd fmla="*/ 31 h 39" name="T3"/>
                <a:gd fmla="*/ 1 w 26" name="T4"/>
                <a:gd fmla="*/ 17 h 39" name="T5"/>
                <a:gd fmla="*/ 2 w 26" name="T6"/>
                <a:gd fmla="*/ 10 h 39" name="T7"/>
                <a:gd fmla="*/ 6 w 26" name="T8"/>
                <a:gd fmla="*/ 3 h 39" name="T9"/>
                <a:gd fmla="*/ 6 w 26" name="T10"/>
                <a:gd fmla="*/ 3 h 39" name="T11"/>
                <a:gd fmla="*/ 7 w 26" name="T12"/>
                <a:gd fmla="*/ 2 h 39" name="T13"/>
                <a:gd fmla="*/ 10 w 26" name="T14"/>
                <a:gd fmla="*/ 0 h 39" name="T15"/>
                <a:gd fmla="*/ 10 w 26" name="T16"/>
                <a:gd fmla="*/ 0 h 39" name="T17"/>
                <a:gd fmla="*/ 13 w 26" name="T18"/>
                <a:gd fmla="*/ 0 h 39" name="T19"/>
                <a:gd fmla="*/ 13 w 26" name="T20"/>
                <a:gd fmla="*/ 0 h 39" name="T21"/>
                <a:gd fmla="*/ 14 w 26" name="T22"/>
                <a:gd fmla="*/ 0 h 39" name="T23"/>
                <a:gd fmla="*/ 14 w 26" name="T24"/>
                <a:gd fmla="*/ 0 h 39" name="T25"/>
                <a:gd fmla="*/ 22 w 26" name="T26"/>
                <a:gd fmla="*/ 0 h 39" name="T27"/>
                <a:gd fmla="*/ 14 w 26" name="T28"/>
                <a:gd fmla="*/ 8 h 39" name="T29"/>
                <a:gd fmla="*/ 13 w 26" name="T30"/>
                <a:gd fmla="*/ 8 h 39" name="T31"/>
                <a:gd fmla="*/ 13 w 26" name="T32"/>
                <a:gd fmla="*/ 8 h 39" name="T33"/>
                <a:gd fmla="*/ 12 w 26" name="T34"/>
                <a:gd fmla="*/ 8 h 39" name="T35"/>
                <a:gd fmla="*/ 9 w 26" name="T36"/>
                <a:gd fmla="*/ 14 h 39" name="T37"/>
                <a:gd fmla="*/ 8 w 26" name="T38"/>
                <a:gd fmla="*/ 17 h 39" name="T39"/>
                <a:gd fmla="*/ 16 w 26" name="T40"/>
                <a:gd fmla="*/ 26 h 39" name="T41"/>
                <a:gd fmla="*/ 25 w 26" name="T42"/>
                <a:gd fmla="*/ 31 h 39" name="T43"/>
                <a:gd fmla="*/ 25 w 26" name="T44"/>
                <a:gd fmla="*/ 31 h 39" name="T45"/>
                <a:gd fmla="*/ 26 w 26" name="T46"/>
                <a:gd fmla="*/ 32 h 39" name="T47"/>
                <a:gd fmla="*/ 21 w 26" name="T48"/>
                <a:gd fmla="*/ 38 h 39" name="T49"/>
                <a:gd fmla="*/ 12 w 26" name="T50"/>
                <a:gd fmla="*/ 28 h 39" name="T51"/>
                <a:gd fmla="*/ 14 w 26" name="T52"/>
                <a:gd fmla="*/ 29 h 39" name="T53"/>
                <a:gd fmla="*/ 12 w 26" name="T54"/>
                <a:gd fmla="*/ 28 h 39" name="T55"/>
                <a:gd fmla="*/ 12 w 26" name="T56"/>
                <a:gd fmla="*/ 28 h 39" name="T57"/>
                <a:gd fmla="*/ 5 w 26" name="T58"/>
                <a:gd fmla="*/ 13 h 39" name="T59"/>
                <a:gd fmla="*/ 6 w 26" name="T60"/>
                <a:gd fmla="*/ 12 h 39" name="T61"/>
                <a:gd fmla="*/ 9 w 26" name="T62"/>
                <a:gd fmla="*/ 5 h 39" name="T63"/>
                <a:gd fmla="*/ 9 w 26" name="T64"/>
                <a:gd fmla="*/ 5 h 39" name="T65"/>
                <a:gd fmla="*/ 6 w 26" name="T66"/>
                <a:gd fmla="*/ 12 h 39" name="T67"/>
                <a:gd fmla="*/ 18 w 26" name="T68"/>
                <a:gd fmla="*/ 4 h 39" name="T69"/>
                <a:gd fmla="*/ 14 w 26" name="T70"/>
                <a:gd fmla="*/ 4 h 39" name="T71"/>
                <a:gd fmla="*/ 13 w 26" name="T72"/>
                <a:gd fmla="*/ 4 h 39" name="T73"/>
                <a:gd fmla="*/ 12 w 26" name="T74"/>
                <a:gd fmla="*/ 4 h 39" name="T75"/>
                <a:gd fmla="*/ 13 w 26" name="T76"/>
                <a:gd fmla="*/ 4 h 39" name="T77"/>
                <a:gd fmla="*/ 11 w 26" name="T78"/>
                <a:gd fmla="*/ 4 h 39" name="T79"/>
                <a:gd fmla="*/ 11 w 26" name="T80"/>
                <a:gd fmla="*/ 4 h 39" name="T81"/>
                <a:gd fmla="*/ 11 w 26" name="T82"/>
                <a:gd fmla="*/ 4 h 39" name="T83"/>
                <a:gd fmla="*/ 11 w 26" name="T84"/>
                <a:gd fmla="*/ 4 h 39" name="T85"/>
                <a:gd fmla="*/ 11 w 26" name="T86"/>
                <a:gd fmla="*/ 4 h 39" name="T87"/>
                <a:gd fmla="*/ 11 w 26" name="T88"/>
                <a:gd fmla="*/ 4 h 39" name="T89"/>
                <a:gd fmla="*/ 10 w 26" name="T90"/>
                <a:gd fmla="*/ 4 h 3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39" w="26">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135"/>
            <p:cNvSpPr/>
            <p:nvPr/>
          </p:nvSpPr>
          <p:spPr bwMode="auto">
            <a:xfrm>
              <a:off x="4738" y="1729"/>
              <a:ext cx="60" cy="72"/>
            </a:xfrm>
            <a:custGeom>
              <a:gdLst>
                <a:gd fmla="*/ 0 w 25" name="T0"/>
                <a:gd fmla="*/ 14 h 30" name="T1"/>
                <a:gd fmla="*/ 3 w 25" name="T2"/>
                <a:gd fmla="*/ 7 h 30" name="T3"/>
                <a:gd fmla="*/ 3 w 25" name="T4"/>
                <a:gd fmla="*/ 7 h 30" name="T5"/>
                <a:gd fmla="*/ 18 w 25" name="T6"/>
                <a:gd fmla="*/ 0 h 30" name="T7"/>
                <a:gd fmla="*/ 18 w 25" name="T8"/>
                <a:gd fmla="*/ 0 h 30" name="T9"/>
                <a:gd fmla="*/ 25 w 25" name="T10"/>
                <a:gd fmla="*/ 5 h 30" name="T11"/>
                <a:gd fmla="*/ 25 w 25" name="T12"/>
                <a:gd fmla="*/ 5 h 30" name="T13"/>
                <a:gd fmla="*/ 24 w 25" name="T14"/>
                <a:gd fmla="*/ 6 h 30" name="T15"/>
                <a:gd fmla="*/ 24 w 25" name="T16"/>
                <a:gd fmla="*/ 6 h 30" name="T17"/>
                <a:gd fmla="*/ 24 w 25" name="T18"/>
                <a:gd fmla="*/ 10 h 30" name="T19"/>
                <a:gd fmla="*/ 24 w 25" name="T20"/>
                <a:gd fmla="*/ 10 h 30" name="T21"/>
                <a:gd fmla="*/ 24 w 25" name="T22"/>
                <a:gd fmla="*/ 15 h 30" name="T23"/>
                <a:gd fmla="*/ 24 w 25" name="T24"/>
                <a:gd fmla="*/ 15 h 30" name="T25"/>
                <a:gd fmla="*/ 21 w 25" name="T26"/>
                <a:gd fmla="*/ 16 h 30" name="T27"/>
                <a:gd fmla="*/ 20 w 25" name="T28"/>
                <a:gd fmla="*/ 10 h 30" name="T29"/>
                <a:gd fmla="*/ 20 w 25" name="T30"/>
                <a:gd fmla="*/ 10 h 30" name="T31"/>
                <a:gd fmla="*/ 21 w 25" name="T32"/>
                <a:gd fmla="*/ 5 h 30" name="T33"/>
                <a:gd fmla="*/ 21 w 25" name="T34"/>
                <a:gd fmla="*/ 5 h 30" name="T35"/>
                <a:gd fmla="*/ 21 w 25" name="T36"/>
                <a:gd fmla="*/ 5 h 30" name="T37"/>
                <a:gd fmla="*/ 21 w 25" name="T38"/>
                <a:gd fmla="*/ 5 h 30" name="T39"/>
                <a:gd fmla="*/ 20 w 25" name="T40"/>
                <a:gd fmla="*/ 5 h 30" name="T41"/>
                <a:gd fmla="*/ 20 w 25" name="T42"/>
                <a:gd fmla="*/ 5 h 30" name="T43"/>
                <a:gd fmla="*/ 18 w 25" name="T44"/>
                <a:gd fmla="*/ 4 h 30" name="T45"/>
                <a:gd fmla="*/ 18 w 25" name="T46"/>
                <a:gd fmla="*/ 4 h 30" name="T47"/>
                <a:gd fmla="*/ 6 w 25" name="T48"/>
                <a:gd fmla="*/ 10 h 30" name="T49"/>
                <a:gd fmla="*/ 6 w 25" name="T50"/>
                <a:gd fmla="*/ 10 h 30" name="T51"/>
                <a:gd fmla="*/ 4 w 25" name="T52"/>
                <a:gd fmla="*/ 14 h 30" name="T53"/>
                <a:gd fmla="*/ 4 w 25" name="T54"/>
                <a:gd fmla="*/ 14 h 30" name="T55"/>
                <a:gd fmla="*/ 10 w 25" name="T56"/>
                <a:gd fmla="*/ 22 h 30" name="T57"/>
                <a:gd fmla="*/ 10 w 25" name="T58"/>
                <a:gd fmla="*/ 22 h 30" name="T59"/>
                <a:gd fmla="*/ 16 w 25" name="T60"/>
                <a:gd fmla="*/ 26 h 30" name="T61"/>
                <a:gd fmla="*/ 16 w 25" name="T62"/>
                <a:gd fmla="*/ 26 h 30" name="T63"/>
                <a:gd fmla="*/ 16 w 25" name="T64"/>
                <a:gd fmla="*/ 26 h 30" name="T65"/>
                <a:gd fmla="*/ 14 w 25" name="T66"/>
                <a:gd fmla="*/ 30 h 30" name="T67"/>
                <a:gd fmla="*/ 0 w 25" name="T68"/>
                <a:gd fmla="*/ 14 h 3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0" w="25">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136"/>
            <p:cNvSpPr>
              <a:spLocks noEditPoints="1"/>
            </p:cNvSpPr>
            <p:nvPr/>
          </p:nvSpPr>
          <p:spPr bwMode="auto">
            <a:xfrm>
              <a:off x="4733" y="1725"/>
              <a:ext cx="70" cy="90"/>
            </a:xfrm>
            <a:custGeom>
              <a:gdLst>
                <a:gd fmla="*/ 12 w 29" name="T0"/>
                <a:gd fmla="*/ 32 h 38" name="T1"/>
                <a:gd fmla="*/ 8 w 29" name="T2"/>
                <a:gd fmla="*/ 29 h 38" name="T3"/>
                <a:gd fmla="*/ 0 w 29" name="T4"/>
                <a:gd fmla="*/ 16 h 38" name="T5"/>
                <a:gd fmla="*/ 0 w 29" name="T6"/>
                <a:gd fmla="*/ 16 h 38" name="T7"/>
                <a:gd fmla="*/ 0 w 29" name="T8"/>
                <a:gd fmla="*/ 15 h 38" name="T9"/>
                <a:gd fmla="*/ 4 w 29" name="T10"/>
                <a:gd fmla="*/ 8 h 38" name="T11"/>
                <a:gd fmla="*/ 20 w 29" name="T12"/>
                <a:gd fmla="*/ 0 h 38" name="T13"/>
                <a:gd fmla="*/ 29 w 29" name="T14"/>
                <a:gd fmla="*/ 7 h 38" name="T15"/>
                <a:gd fmla="*/ 28 w 29" name="T16"/>
                <a:gd fmla="*/ 9 h 38" name="T17"/>
                <a:gd fmla="*/ 28 w 29" name="T18"/>
                <a:gd fmla="*/ 12 h 38" name="T19"/>
                <a:gd fmla="*/ 28 w 29" name="T20"/>
                <a:gd fmla="*/ 16 h 38" name="T21"/>
                <a:gd fmla="*/ 28 w 29" name="T22"/>
                <a:gd fmla="*/ 17 h 38" name="T23"/>
                <a:gd fmla="*/ 28 w 29" name="T24"/>
                <a:gd fmla="*/ 18 h 38" name="T25"/>
                <a:gd fmla="*/ 21 w 29" name="T26"/>
                <a:gd fmla="*/ 18 h 38" name="T27"/>
                <a:gd fmla="*/ 20 w 29" name="T28"/>
                <a:gd fmla="*/ 12 h 38" name="T29"/>
                <a:gd fmla="*/ 20 w 29" name="T30"/>
                <a:gd fmla="*/ 8 h 38" name="T31"/>
                <a:gd fmla="*/ 9 w 29" name="T32"/>
                <a:gd fmla="*/ 13 h 38" name="T33"/>
                <a:gd fmla="*/ 8 w 29" name="T34"/>
                <a:gd fmla="*/ 16 h 38" name="T35"/>
                <a:gd fmla="*/ 8 w 29" name="T36"/>
                <a:gd fmla="*/ 16 h 38" name="T37"/>
                <a:gd fmla="*/ 13 w 29" name="T38"/>
                <a:gd fmla="*/ 23 h 38" name="T39"/>
                <a:gd fmla="*/ 18 w 29" name="T40"/>
                <a:gd fmla="*/ 26 h 38" name="T41"/>
                <a:gd fmla="*/ 14 w 29" name="T42"/>
                <a:gd fmla="*/ 38 h 38" name="T43"/>
                <a:gd fmla="*/ 10 w 29" name="T44"/>
                <a:gd fmla="*/ 25 h 38" name="T45"/>
                <a:gd fmla="*/ 13 w 29" name="T46"/>
                <a:gd fmla="*/ 28 h 38" name="T47"/>
                <a:gd fmla="*/ 10 w 29" name="T48"/>
                <a:gd fmla="*/ 26 h 38" name="T49"/>
                <a:gd fmla="*/ 7 w 29" name="T50"/>
                <a:gd fmla="*/ 22 h 38" name="T51"/>
                <a:gd fmla="*/ 24 w 29" name="T52"/>
                <a:gd fmla="*/ 17 h 38" name="T53"/>
                <a:gd fmla="*/ 24 w 29" name="T54"/>
                <a:gd fmla="*/ 17 h 38" name="T55"/>
                <a:gd fmla="*/ 24 w 29" name="T56"/>
                <a:gd fmla="*/ 17 h 38" name="T57"/>
                <a:gd fmla="*/ 4 w 29" name="T58"/>
                <a:gd fmla="*/ 15 h 38" name="T59"/>
                <a:gd fmla="*/ 4 w 29" name="T60"/>
                <a:gd fmla="*/ 15 h 38" name="T61"/>
                <a:gd fmla="*/ 4 w 29" name="T62"/>
                <a:gd fmla="*/ 15 h 38" name="T63"/>
                <a:gd fmla="*/ 4 w 29" name="T64"/>
                <a:gd fmla="*/ 15 h 38" name="T65"/>
                <a:gd fmla="*/ 6 w 29" name="T66"/>
                <a:gd fmla="*/ 11 h 38" name="T67"/>
                <a:gd fmla="*/ 4 w 29" name="T68"/>
                <a:gd fmla="*/ 15 h 38" name="T69"/>
                <a:gd fmla="*/ 24 w 29" name="T70"/>
                <a:gd fmla="*/ 13 h 38" name="T71"/>
                <a:gd fmla="*/ 24 w 29" name="T72"/>
                <a:gd fmla="*/ 13 h 38" name="T73"/>
                <a:gd fmla="*/ 24 w 29" name="T74"/>
                <a:gd fmla="*/ 13 h 38" name="T75"/>
                <a:gd fmla="*/ 24 w 29" name="T76"/>
                <a:gd fmla="*/ 13 h 38" name="T77"/>
                <a:gd fmla="*/ 24 w 29" name="T78"/>
                <a:gd fmla="*/ 13 h 38" name="T79"/>
                <a:gd fmla="*/ 24 w 29" name="T80"/>
                <a:gd fmla="*/ 12 h 38" name="T81"/>
                <a:gd fmla="*/ 24 w 29" name="T82"/>
                <a:gd fmla="*/ 12 h 38" name="T83"/>
                <a:gd fmla="*/ 24 w 29" name="T84"/>
                <a:gd fmla="*/ 12 h 38" name="T85"/>
                <a:gd fmla="*/ 24 w 29" name="T86"/>
                <a:gd fmla="*/ 12 h 38" name="T87"/>
                <a:gd fmla="*/ 25 w 29" name="T88"/>
                <a:gd fmla="*/ 7 h 38" name="T89"/>
                <a:gd fmla="*/ 25 w 29" name="T90"/>
                <a:gd fmla="*/ 7 h 38" name="T91"/>
                <a:gd fmla="*/ 25 w 29" name="T92"/>
                <a:gd fmla="*/ 7 h 38" name="T93"/>
                <a:gd fmla="*/ 25 w 29" name="T94"/>
                <a:gd fmla="*/ 7 h 38" name="T95"/>
                <a:gd fmla="*/ 25 w 29" name="T96"/>
                <a:gd fmla="*/ 7 h 38" name="T97"/>
                <a:gd fmla="*/ 24 w 29" name="T98"/>
                <a:gd fmla="*/ 5 h 38" name="T99"/>
                <a:gd fmla="*/ 24 w 29" name="T100"/>
                <a:gd fmla="*/ 5 h 38" name="T101"/>
                <a:gd fmla="*/ 19 w 29" name="T102"/>
                <a:gd fmla="*/ 4 h 38" name="T103"/>
                <a:gd fmla="*/ 19 w 29" name="T104"/>
                <a:gd fmla="*/ 4 h 38" name="T105"/>
                <a:gd fmla="*/ 20 w 29" name="T106"/>
                <a:gd fmla="*/ 4 h 38" name="T107"/>
                <a:gd fmla="*/ 20 w 29" name="T108"/>
                <a:gd fmla="*/ 4 h 3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8" w="2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137"/>
            <p:cNvSpPr/>
            <p:nvPr/>
          </p:nvSpPr>
          <p:spPr bwMode="auto">
            <a:xfrm>
              <a:off x="4714" y="1908"/>
              <a:ext cx="12" cy="9"/>
            </a:xfrm>
            <a:custGeom>
              <a:gdLst>
                <a:gd fmla="*/ 0 w 12" name="T0"/>
                <a:gd fmla="*/ 9 h 9" name="T1"/>
                <a:gd fmla="*/ 0 w 12" name="T2"/>
                <a:gd fmla="*/ 0 h 9" name="T3"/>
                <a:gd fmla="*/ 12 w 12" name="T4"/>
                <a:gd fmla="*/ 0 h 9" name="T5"/>
                <a:gd fmla="*/ 12 w 12" name="T6"/>
                <a:gd fmla="*/ 9 h 9" name="T7"/>
                <a:gd fmla="*/ 0 w 12" name="T8"/>
                <a:gd fmla="*/ 9 h 9" name="T9"/>
                <a:gd fmla="*/ 0 w 12" name="T10"/>
                <a:gd fmla="*/ 9 h 9" name="T11"/>
              </a:gdLst>
              <a:cxnLst>
                <a:cxn ang="0">
                  <a:pos x="T0" y="T1"/>
                </a:cxn>
                <a:cxn ang="0">
                  <a:pos x="T2" y="T3"/>
                </a:cxn>
                <a:cxn ang="0">
                  <a:pos x="T4" y="T5"/>
                </a:cxn>
                <a:cxn ang="0">
                  <a:pos x="T6" y="T7"/>
                </a:cxn>
                <a:cxn ang="0">
                  <a:pos x="T8" y="T9"/>
                </a:cxn>
                <a:cxn ang="0">
                  <a:pos x="T10" y="T11"/>
                </a:cxn>
              </a:cxnLst>
              <a:rect b="b" l="0" r="r" t="0"/>
              <a:pathLst>
                <a:path h="9" w="12">
                  <a:moveTo>
                    <a:pt x="0" y="9"/>
                  </a:moveTo>
                  <a:lnTo>
                    <a:pt x="0" y="0"/>
                  </a:lnTo>
                  <a:lnTo>
                    <a:pt x="12" y="0"/>
                  </a:lnTo>
                  <a:lnTo>
                    <a:pt x="12" y="9"/>
                  </a:lnTo>
                  <a:lnTo>
                    <a:pt x="0" y="9"/>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138"/>
            <p:cNvSpPr>
              <a:spLocks noEditPoints="1"/>
            </p:cNvSpPr>
            <p:nvPr/>
          </p:nvSpPr>
          <p:spPr bwMode="auto">
            <a:xfrm>
              <a:off x="4709" y="1903"/>
              <a:ext cx="22" cy="19"/>
            </a:xfrm>
            <a:custGeom>
              <a:gdLst>
                <a:gd fmla="*/ 17 w 22" name="T0"/>
                <a:gd fmla="*/ 19 h 19" name="T1"/>
                <a:gd fmla="*/ 5 w 22" name="T2"/>
                <a:gd fmla="*/ 19 h 19" name="T3"/>
                <a:gd fmla="*/ 5 w 22" name="T4"/>
                <a:gd fmla="*/ 14 h 19" name="T5"/>
                <a:gd fmla="*/ 10 w 22" name="T6"/>
                <a:gd fmla="*/ 14 h 19" name="T7"/>
                <a:gd fmla="*/ 5 w 22" name="T8"/>
                <a:gd fmla="*/ 14 h 19" name="T9"/>
                <a:gd fmla="*/ 5 w 22" name="T10"/>
                <a:gd fmla="*/ 19 h 19" name="T11"/>
                <a:gd fmla="*/ 0 w 22" name="T12"/>
                <a:gd fmla="*/ 19 h 19" name="T13"/>
                <a:gd fmla="*/ 0 w 22" name="T14"/>
                <a:gd fmla="*/ 0 h 19" name="T15"/>
                <a:gd fmla="*/ 22 w 22" name="T16"/>
                <a:gd fmla="*/ 0 h 19" name="T17"/>
                <a:gd fmla="*/ 22 w 22" name="T18"/>
                <a:gd fmla="*/ 19 h 19" name="T19"/>
                <a:gd fmla="*/ 17 w 22" name="T20"/>
                <a:gd fmla="*/ 19 h 19" name="T21"/>
                <a:gd fmla="*/ 17 w 22" name="T22"/>
                <a:gd fmla="*/ 19 h 19" name="T23"/>
                <a:gd fmla="*/ 12 w 22" name="T24"/>
                <a:gd fmla="*/ 10 h 19" name="T25"/>
                <a:gd fmla="*/ 12 w 22" name="T26"/>
                <a:gd fmla="*/ 10 h 19" name="T27"/>
                <a:gd fmla="*/ 10 w 22" name="T28"/>
                <a:gd fmla="*/ 10 h 19" name="T29"/>
                <a:gd fmla="*/ 10 w 22" name="T30"/>
                <a:gd fmla="*/ 10 h 19" name="T31"/>
                <a:gd fmla="*/ 12 w 22" name="T32"/>
                <a:gd fmla="*/ 10 h 19" name="T33"/>
                <a:gd fmla="*/ 12 w 22" name="T34"/>
                <a:gd fmla="*/ 10 h 1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9" w="22">
                  <a:moveTo>
                    <a:pt x="17" y="19"/>
                  </a:moveTo>
                  <a:lnTo>
                    <a:pt x="5" y="19"/>
                  </a:lnTo>
                  <a:lnTo>
                    <a:pt x="5" y="14"/>
                  </a:lnTo>
                  <a:lnTo>
                    <a:pt x="10" y="14"/>
                  </a:lnTo>
                  <a:lnTo>
                    <a:pt x="5" y="14"/>
                  </a:lnTo>
                  <a:lnTo>
                    <a:pt x="5" y="19"/>
                  </a:lnTo>
                  <a:lnTo>
                    <a:pt x="0" y="19"/>
                  </a:lnTo>
                  <a:lnTo>
                    <a:pt x="0" y="0"/>
                  </a:lnTo>
                  <a:lnTo>
                    <a:pt x="22" y="0"/>
                  </a:lnTo>
                  <a:lnTo>
                    <a:pt x="22" y="19"/>
                  </a:lnTo>
                  <a:lnTo>
                    <a:pt x="17" y="19"/>
                  </a:lnTo>
                  <a:lnTo>
                    <a:pt x="17" y="19"/>
                  </a:lnTo>
                  <a:close/>
                  <a:moveTo>
                    <a:pt x="12" y="10"/>
                  </a:moveTo>
                  <a:lnTo>
                    <a:pt x="12" y="10"/>
                  </a:lnTo>
                  <a:lnTo>
                    <a:pt x="10" y="10"/>
                  </a:lnTo>
                  <a:lnTo>
                    <a:pt x="10" y="10"/>
                  </a:lnTo>
                  <a:lnTo>
                    <a:pt x="12" y="10"/>
                  </a:lnTo>
                  <a:lnTo>
                    <a:pt x="12"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139"/>
            <p:cNvSpPr/>
            <p:nvPr/>
          </p:nvSpPr>
          <p:spPr bwMode="auto">
            <a:xfrm>
              <a:off x="4805" y="2084"/>
              <a:ext cx="10" cy="33"/>
            </a:xfrm>
            <a:custGeom>
              <a:gdLst>
                <a:gd fmla="*/ 0 w 10" name="T0"/>
                <a:gd fmla="*/ 33 h 33" name="T1"/>
                <a:gd fmla="*/ 0 w 10" name="T2"/>
                <a:gd fmla="*/ 0 h 33" name="T3"/>
                <a:gd fmla="*/ 10 w 10" name="T4"/>
                <a:gd fmla="*/ 0 h 33" name="T5"/>
                <a:gd fmla="*/ 10 w 10" name="T6"/>
                <a:gd fmla="*/ 33 h 33" name="T7"/>
                <a:gd fmla="*/ 0 w 10" name="T8"/>
                <a:gd fmla="*/ 33 h 33" name="T9"/>
                <a:gd fmla="*/ 0 w 10" name="T10"/>
                <a:gd fmla="*/ 33 h 33" name="T11"/>
              </a:gdLst>
              <a:cxnLst>
                <a:cxn ang="0">
                  <a:pos x="T0" y="T1"/>
                </a:cxn>
                <a:cxn ang="0">
                  <a:pos x="T2" y="T3"/>
                </a:cxn>
                <a:cxn ang="0">
                  <a:pos x="T4" y="T5"/>
                </a:cxn>
                <a:cxn ang="0">
                  <a:pos x="T6" y="T7"/>
                </a:cxn>
                <a:cxn ang="0">
                  <a:pos x="T8" y="T9"/>
                </a:cxn>
                <a:cxn ang="0">
                  <a:pos x="T10" y="T11"/>
                </a:cxn>
              </a:cxnLst>
              <a:rect b="b" l="0" r="r" t="0"/>
              <a:pathLst>
                <a:path h="33" w="10">
                  <a:moveTo>
                    <a:pt x="0" y="33"/>
                  </a:moveTo>
                  <a:lnTo>
                    <a:pt x="0" y="0"/>
                  </a:lnTo>
                  <a:lnTo>
                    <a:pt x="10" y="0"/>
                  </a:lnTo>
                  <a:lnTo>
                    <a:pt x="10" y="33"/>
                  </a:lnTo>
                  <a:lnTo>
                    <a:pt x="0" y="33"/>
                  </a:lnTo>
                  <a:lnTo>
                    <a:pt x="0"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140"/>
            <p:cNvSpPr>
              <a:spLocks noEditPoints="1"/>
            </p:cNvSpPr>
            <p:nvPr/>
          </p:nvSpPr>
          <p:spPr bwMode="auto">
            <a:xfrm>
              <a:off x="4801" y="2079"/>
              <a:ext cx="19" cy="43"/>
            </a:xfrm>
            <a:custGeom>
              <a:gdLst>
                <a:gd fmla="*/ 14 w 19" name="T0"/>
                <a:gd fmla="*/ 43 h 43" name="T1"/>
                <a:gd fmla="*/ 4 w 19" name="T2"/>
                <a:gd fmla="*/ 43 h 43" name="T3"/>
                <a:gd fmla="*/ 4 w 19" name="T4"/>
                <a:gd fmla="*/ 38 h 43" name="T5"/>
                <a:gd fmla="*/ 9 w 19" name="T6"/>
                <a:gd fmla="*/ 38 h 43" name="T7"/>
                <a:gd fmla="*/ 4 w 19" name="T8"/>
                <a:gd fmla="*/ 38 h 43" name="T9"/>
                <a:gd fmla="*/ 4 w 19" name="T10"/>
                <a:gd fmla="*/ 43 h 43" name="T11"/>
                <a:gd fmla="*/ 0 w 19" name="T12"/>
                <a:gd fmla="*/ 43 h 43" name="T13"/>
                <a:gd fmla="*/ 0 w 19" name="T14"/>
                <a:gd fmla="*/ 0 h 43" name="T15"/>
                <a:gd fmla="*/ 19 w 19" name="T16"/>
                <a:gd fmla="*/ 0 h 43" name="T17"/>
                <a:gd fmla="*/ 19 w 19" name="T18"/>
                <a:gd fmla="*/ 43 h 43" name="T19"/>
                <a:gd fmla="*/ 14 w 19" name="T20"/>
                <a:gd fmla="*/ 43 h 43" name="T21"/>
                <a:gd fmla="*/ 14 w 19" name="T22"/>
                <a:gd fmla="*/ 43 h 43" name="T23"/>
                <a:gd fmla="*/ 9 w 19" name="T24"/>
                <a:gd fmla="*/ 33 h 43" name="T25"/>
                <a:gd fmla="*/ 9 w 19" name="T26"/>
                <a:gd fmla="*/ 10 h 43" name="T27"/>
                <a:gd fmla="*/ 9 w 19" name="T28"/>
                <a:gd fmla="*/ 33 h 43" name="T29"/>
                <a:gd fmla="*/ 9 w 19" name="T30"/>
                <a:gd fmla="*/ 33 h 43"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3" w="19">
                  <a:moveTo>
                    <a:pt x="14" y="43"/>
                  </a:moveTo>
                  <a:lnTo>
                    <a:pt x="4" y="43"/>
                  </a:lnTo>
                  <a:lnTo>
                    <a:pt x="4" y="38"/>
                  </a:lnTo>
                  <a:lnTo>
                    <a:pt x="9" y="38"/>
                  </a:lnTo>
                  <a:lnTo>
                    <a:pt x="4" y="38"/>
                  </a:lnTo>
                  <a:lnTo>
                    <a:pt x="4" y="43"/>
                  </a:lnTo>
                  <a:lnTo>
                    <a:pt x="0" y="43"/>
                  </a:lnTo>
                  <a:lnTo>
                    <a:pt x="0" y="0"/>
                  </a:lnTo>
                  <a:lnTo>
                    <a:pt x="19" y="0"/>
                  </a:lnTo>
                  <a:lnTo>
                    <a:pt x="19" y="43"/>
                  </a:lnTo>
                  <a:lnTo>
                    <a:pt x="14" y="43"/>
                  </a:lnTo>
                  <a:lnTo>
                    <a:pt x="14" y="43"/>
                  </a:lnTo>
                  <a:close/>
                  <a:moveTo>
                    <a:pt x="9" y="33"/>
                  </a:moveTo>
                  <a:lnTo>
                    <a:pt x="9" y="10"/>
                  </a:lnTo>
                  <a:lnTo>
                    <a:pt x="9" y="33"/>
                  </a:lnTo>
                  <a:lnTo>
                    <a:pt x="9" y="3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141"/>
            <p:cNvSpPr>
              <a:spLocks noEditPoints="1"/>
            </p:cNvSpPr>
            <p:nvPr/>
          </p:nvSpPr>
          <p:spPr bwMode="auto">
            <a:xfrm>
              <a:off x="4688" y="2112"/>
              <a:ext cx="197" cy="260"/>
            </a:xfrm>
            <a:custGeom>
              <a:gdLst>
                <a:gd fmla="*/ 35 w 82" name="T0"/>
                <a:gd fmla="*/ 109 h 109" name="T1"/>
                <a:gd fmla="*/ 10 w 82" name="T2"/>
                <a:gd fmla="*/ 85 h 109" name="T3"/>
                <a:gd fmla="*/ 10 w 82" name="T4"/>
                <a:gd fmla="*/ 85 h 109" name="T5"/>
                <a:gd fmla="*/ 0 w 82" name="T6"/>
                <a:gd fmla="*/ 43 h 109" name="T7"/>
                <a:gd fmla="*/ 0 w 82" name="T8"/>
                <a:gd fmla="*/ 43 h 109" name="T9"/>
                <a:gd fmla="*/ 51 w 82" name="T10"/>
                <a:gd fmla="*/ 0 h 109" name="T11"/>
                <a:gd fmla="*/ 51 w 82" name="T12"/>
                <a:gd fmla="*/ 0 h 109" name="T13"/>
                <a:gd fmla="*/ 75 w 82" name="T14"/>
                <a:gd fmla="*/ 16 h 109" name="T15"/>
                <a:gd fmla="*/ 75 w 82" name="T16"/>
                <a:gd fmla="*/ 16 h 109" name="T17"/>
                <a:gd fmla="*/ 82 w 82" name="T18"/>
                <a:gd fmla="*/ 54 h 109" name="T19"/>
                <a:gd fmla="*/ 82 w 82" name="T20"/>
                <a:gd fmla="*/ 54 h 109" name="T21"/>
                <a:gd fmla="*/ 42 w 82" name="T22"/>
                <a:gd fmla="*/ 107 h 109" name="T23"/>
                <a:gd fmla="*/ 42 w 82" name="T24"/>
                <a:gd fmla="*/ 107 h 109" name="T25"/>
                <a:gd fmla="*/ 35 w 82" name="T26"/>
                <a:gd fmla="*/ 109 h 109" name="T27"/>
                <a:gd fmla="*/ 35 w 82" name="T28"/>
                <a:gd fmla="*/ 109 h 109" name="T29"/>
                <a:gd fmla="*/ 35 w 82" name="T30"/>
                <a:gd fmla="*/ 109 h 109" name="T31"/>
                <a:gd fmla="*/ 19 w 82" name="T32"/>
                <a:gd fmla="*/ 13 h 109" name="T33"/>
                <a:gd fmla="*/ 4 w 82" name="T34"/>
                <a:gd fmla="*/ 43 h 109" name="T35"/>
                <a:gd fmla="*/ 4 w 82" name="T36"/>
                <a:gd fmla="*/ 43 h 109" name="T37"/>
                <a:gd fmla="*/ 14 w 82" name="T38"/>
                <a:gd fmla="*/ 83 h 109" name="T39"/>
                <a:gd fmla="*/ 14 w 82" name="T40"/>
                <a:gd fmla="*/ 83 h 109" name="T41"/>
                <a:gd fmla="*/ 35 w 82" name="T42"/>
                <a:gd fmla="*/ 105 h 109" name="T43"/>
                <a:gd fmla="*/ 35 w 82" name="T44"/>
                <a:gd fmla="*/ 105 h 109" name="T45"/>
                <a:gd fmla="*/ 40 w 82" name="T46"/>
                <a:gd fmla="*/ 103 h 109" name="T47"/>
                <a:gd fmla="*/ 40 w 82" name="T48"/>
                <a:gd fmla="*/ 103 h 109" name="T49"/>
                <a:gd fmla="*/ 78 w 82" name="T50"/>
                <a:gd fmla="*/ 54 h 109" name="T51"/>
                <a:gd fmla="*/ 78 w 82" name="T52"/>
                <a:gd fmla="*/ 54 h 109" name="T53"/>
                <a:gd fmla="*/ 72 w 82" name="T54"/>
                <a:gd fmla="*/ 18 h 109" name="T55"/>
                <a:gd fmla="*/ 72 w 82" name="T56"/>
                <a:gd fmla="*/ 18 h 109" name="T57"/>
                <a:gd fmla="*/ 51 w 82" name="T58"/>
                <a:gd fmla="*/ 4 h 109" name="T59"/>
                <a:gd fmla="*/ 51 w 82" name="T60"/>
                <a:gd fmla="*/ 4 h 109" name="T61"/>
                <a:gd fmla="*/ 51 w 82" name="T62"/>
                <a:gd fmla="*/ 4 h 109" name="T63"/>
                <a:gd fmla="*/ 51 w 82" name="T64"/>
                <a:gd fmla="*/ 4 h 109" name="T65"/>
                <a:gd fmla="*/ 19 w 82" name="T66"/>
                <a:gd fmla="*/ 13 h 109"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 w="82">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142"/>
            <p:cNvSpPr>
              <a:spLocks noEditPoints="1"/>
            </p:cNvSpPr>
            <p:nvPr/>
          </p:nvSpPr>
          <p:spPr bwMode="auto">
            <a:xfrm>
              <a:off x="4683" y="2108"/>
              <a:ext cx="206" cy="268"/>
            </a:xfrm>
            <a:custGeom>
              <a:gdLst>
                <a:gd fmla="*/ 37 w 86" name="T0"/>
                <a:gd fmla="*/ 111 h 113" name="T1"/>
                <a:gd fmla="*/ 10 w 86" name="T2"/>
                <a:gd fmla="*/ 88 h 113" name="T3"/>
                <a:gd fmla="*/ 0 w 86" name="T4"/>
                <a:gd fmla="*/ 45 h 113" name="T5"/>
                <a:gd fmla="*/ 52 w 86" name="T6"/>
                <a:gd fmla="*/ 0 h 113" name="T7"/>
                <a:gd fmla="*/ 53 w 86" name="T8"/>
                <a:gd fmla="*/ 0 h 113" name="T9"/>
                <a:gd fmla="*/ 79 w 86" name="T10"/>
                <a:gd fmla="*/ 17 h 113" name="T11"/>
                <a:gd fmla="*/ 86 w 86" name="T12"/>
                <a:gd fmla="*/ 56 h 113" name="T13"/>
                <a:gd fmla="*/ 45 w 86" name="T14"/>
                <a:gd fmla="*/ 111 h 113" name="T15"/>
                <a:gd fmla="*/ 37 w 86" name="T16"/>
                <a:gd fmla="*/ 113 h 113" name="T17"/>
                <a:gd fmla="*/ 37 w 86" name="T18"/>
                <a:gd fmla="*/ 113 h 113" name="T19"/>
                <a:gd fmla="*/ 43 w 86" name="T20"/>
                <a:gd fmla="*/ 107 h 113" name="T21"/>
                <a:gd fmla="*/ 82 w 86" name="T22"/>
                <a:gd fmla="*/ 56 h 113" name="T23"/>
                <a:gd fmla="*/ 43 w 86" name="T24"/>
                <a:gd fmla="*/ 107 h 113" name="T25"/>
                <a:gd fmla="*/ 37 w 86" name="T26"/>
                <a:gd fmla="*/ 109 h 113" name="T27"/>
                <a:gd fmla="*/ 37 w 86" name="T28"/>
                <a:gd fmla="*/ 109 h 113" name="T29"/>
                <a:gd fmla="*/ 37 w 86" name="T30"/>
                <a:gd fmla="*/ 109 h 113" name="T31"/>
                <a:gd fmla="*/ 36 w 86" name="T32"/>
                <a:gd fmla="*/ 108 h 113" name="T33"/>
                <a:gd fmla="*/ 36 w 86" name="T34"/>
                <a:gd fmla="*/ 108 h 113" name="T35"/>
                <a:gd fmla="*/ 35 w 86" name="T36"/>
                <a:gd fmla="*/ 108 h 113" name="T37"/>
                <a:gd fmla="*/ 30 w 86" name="T38"/>
                <a:gd fmla="*/ 106 h 113" name="T39"/>
                <a:gd fmla="*/ 37 w 86" name="T40"/>
                <a:gd fmla="*/ 105 h 113" name="T41"/>
                <a:gd fmla="*/ 41 w 86" name="T42"/>
                <a:gd fmla="*/ 104 h 113" name="T43"/>
                <a:gd fmla="*/ 78 w 86" name="T44"/>
                <a:gd fmla="*/ 56 h 113" name="T45"/>
                <a:gd fmla="*/ 78 w 86" name="T46"/>
                <a:gd fmla="*/ 56 h 113" name="T47"/>
                <a:gd fmla="*/ 72 w 86" name="T48"/>
                <a:gd fmla="*/ 21 h 113" name="T49"/>
                <a:gd fmla="*/ 53 w 86" name="T50"/>
                <a:gd fmla="*/ 8 h 113" name="T51"/>
                <a:gd fmla="*/ 22 w 86" name="T52"/>
                <a:gd fmla="*/ 17 h 113" name="T53"/>
                <a:gd fmla="*/ 8 w 86" name="T54"/>
                <a:gd fmla="*/ 45 h 113" name="T55"/>
                <a:gd fmla="*/ 8 w 86" name="T56"/>
                <a:gd fmla="*/ 45 h 113" name="T57"/>
                <a:gd fmla="*/ 17 w 86" name="T58"/>
                <a:gd fmla="*/ 85 h 113" name="T59"/>
                <a:gd fmla="*/ 37 w 86" name="T60"/>
                <a:gd fmla="*/ 105 h 113" name="T61"/>
                <a:gd fmla="*/ 37 w 86" name="T62"/>
                <a:gd fmla="*/ 105 h 113" name="T63"/>
                <a:gd fmla="*/ 14 w 86" name="T64"/>
                <a:gd fmla="*/ 86 h 113" name="T65"/>
                <a:gd fmla="*/ 17 w 86" name="T66"/>
                <a:gd fmla="*/ 92 h 113" name="T67"/>
                <a:gd fmla="*/ 14 w 86" name="T68"/>
                <a:gd fmla="*/ 86 h 113" name="T69"/>
                <a:gd fmla="*/ 9 w 86" name="T70"/>
                <a:gd fmla="*/ 74 h 113" name="T71"/>
                <a:gd fmla="*/ 82 w 86" name="T72"/>
                <a:gd fmla="*/ 56 h 113" name="T73"/>
                <a:gd fmla="*/ 82 w 86" name="T74"/>
                <a:gd fmla="*/ 56 h 113" name="T75"/>
                <a:gd fmla="*/ 76 w 86" name="T76"/>
                <a:gd fmla="*/ 21 h 113" name="T77"/>
                <a:gd fmla="*/ 4 w 86" name="T78"/>
                <a:gd fmla="*/ 45 h 113" name="T79"/>
                <a:gd fmla="*/ 4 w 86" name="T80"/>
                <a:gd fmla="*/ 45 h 113" name="T81"/>
                <a:gd fmla="*/ 4 w 86" name="T82"/>
                <a:gd fmla="*/ 45 h 113" name="T83"/>
                <a:gd fmla="*/ 6 w 86" name="T84"/>
                <a:gd fmla="*/ 31 h 113" name="T85"/>
                <a:gd fmla="*/ 76 w 86" name="T86"/>
                <a:gd fmla="*/ 21 h 113" name="T87"/>
                <a:gd fmla="*/ 76 w 86" name="T88"/>
                <a:gd fmla="*/ 21 h 113" name="T89"/>
                <a:gd fmla="*/ 75 w 86" name="T90"/>
                <a:gd fmla="*/ 18 h 113" name="T91"/>
                <a:gd fmla="*/ 75 w 86" name="T92"/>
                <a:gd fmla="*/ 18 h 113" name="T93"/>
                <a:gd fmla="*/ 75 w 86" name="T94"/>
                <a:gd fmla="*/ 18 h 113" name="T95"/>
                <a:gd fmla="*/ 75 w 86" name="T96"/>
                <a:gd fmla="*/ 18 h 113" name="T97"/>
                <a:gd fmla="*/ 75 w 86" name="T98"/>
                <a:gd fmla="*/ 18 h 113" name="T99"/>
                <a:gd fmla="*/ 53 w 86" name="T100"/>
                <a:gd fmla="*/ 4 h 113" name="T101"/>
                <a:gd fmla="*/ 53 w 86" name="T102"/>
                <a:gd fmla="*/ 4 h 113" name="T103"/>
                <a:gd fmla="*/ 51 w 86" name="T104"/>
                <a:gd fmla="*/ 4 h 113" name="T105"/>
                <a:gd fmla="*/ 53 w 86" name="T106"/>
                <a:gd fmla="*/ 4 h 113" name="T107"/>
                <a:gd fmla="*/ 53 w 86" name="T108"/>
                <a:gd fmla="*/ 4 h 113" name="T109"/>
                <a:gd fmla="*/ 21 w 86" name="T110"/>
                <a:gd fmla="*/ 15 h 113" name="T111"/>
                <a:gd fmla="*/ 20 w 86" name="T112"/>
                <a:gd fmla="*/ 14 h 113" name="T113"/>
                <a:gd fmla="*/ 21 w 86" name="T114"/>
                <a:gd fmla="*/ 15 h 11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3" w="86">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143"/>
            <p:cNvSpPr/>
            <p:nvPr/>
          </p:nvSpPr>
          <p:spPr bwMode="auto">
            <a:xfrm>
              <a:off x="4853" y="2117"/>
              <a:ext cx="178" cy="167"/>
            </a:xfrm>
            <a:custGeom>
              <a:gdLst>
                <a:gd fmla="*/ 55 w 74" name="T0"/>
                <a:gd fmla="*/ 67 h 70" name="T1"/>
                <a:gd fmla="*/ 70 w 74" name="T2"/>
                <a:gd fmla="*/ 58 h 70" name="T3"/>
                <a:gd fmla="*/ 70 w 74" name="T4"/>
                <a:gd fmla="*/ 56 h 70" name="T5"/>
                <a:gd fmla="*/ 70 w 74" name="T6"/>
                <a:gd fmla="*/ 56 h 70" name="T7"/>
                <a:gd fmla="*/ 50 w 74" name="T8"/>
                <a:gd fmla="*/ 6 h 70" name="T9"/>
                <a:gd fmla="*/ 50 w 74" name="T10"/>
                <a:gd fmla="*/ 6 h 70" name="T11"/>
                <a:gd fmla="*/ 41 w 74" name="T12"/>
                <a:gd fmla="*/ 4 h 70" name="T13"/>
                <a:gd fmla="*/ 41 w 74" name="T14"/>
                <a:gd fmla="*/ 4 h 70" name="T15"/>
                <a:gd fmla="*/ 2 w 74" name="T16"/>
                <a:gd fmla="*/ 11 h 70" name="T17"/>
                <a:gd fmla="*/ 2 w 74" name="T18"/>
                <a:gd fmla="*/ 11 h 70" name="T19"/>
                <a:gd fmla="*/ 0 w 74" name="T20"/>
                <a:gd fmla="*/ 7 h 70" name="T21"/>
                <a:gd fmla="*/ 41 w 74" name="T22"/>
                <a:gd fmla="*/ 0 h 70" name="T23"/>
                <a:gd fmla="*/ 41 w 74" name="T24"/>
                <a:gd fmla="*/ 0 h 70" name="T25"/>
                <a:gd fmla="*/ 53 w 74" name="T26"/>
                <a:gd fmla="*/ 3 h 70" name="T27"/>
                <a:gd fmla="*/ 53 w 74" name="T28"/>
                <a:gd fmla="*/ 3 h 70" name="T29"/>
                <a:gd fmla="*/ 74 w 74" name="T30"/>
                <a:gd fmla="*/ 56 h 70" name="T31"/>
                <a:gd fmla="*/ 74 w 74" name="T32"/>
                <a:gd fmla="*/ 56 h 70" name="T33"/>
                <a:gd fmla="*/ 72 w 74" name="T34"/>
                <a:gd fmla="*/ 62 h 70" name="T35"/>
                <a:gd fmla="*/ 72 w 74" name="T36"/>
                <a:gd fmla="*/ 62 h 70" name="T37"/>
                <a:gd fmla="*/ 72 w 74" name="T38"/>
                <a:gd fmla="*/ 62 h 70" name="T39"/>
                <a:gd fmla="*/ 57 w 74" name="T40"/>
                <a:gd fmla="*/ 70 h 70" name="T41"/>
                <a:gd fmla="*/ 57 w 74" name="T42"/>
                <a:gd fmla="*/ 70 h 70" name="T43"/>
                <a:gd fmla="*/ 55 w 74" name="T44"/>
                <a:gd fmla="*/ 67 h 7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70" w="74">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144"/>
            <p:cNvSpPr>
              <a:spLocks noEditPoints="1"/>
            </p:cNvSpPr>
            <p:nvPr/>
          </p:nvSpPr>
          <p:spPr bwMode="auto">
            <a:xfrm>
              <a:off x="4849" y="2112"/>
              <a:ext cx="187" cy="191"/>
            </a:xfrm>
            <a:custGeom>
              <a:gdLst>
                <a:gd fmla="*/ 57 w 78" name="T0"/>
                <a:gd fmla="*/ 69 h 80" name="T1"/>
                <a:gd fmla="*/ 57 w 78" name="T2"/>
                <a:gd fmla="*/ 69 h 80" name="T3"/>
                <a:gd fmla="*/ 54 w 78" name="T4"/>
                <a:gd fmla="*/ 68 h 80" name="T5"/>
                <a:gd fmla="*/ 70 w 78" name="T6"/>
                <a:gd fmla="*/ 58 h 80" name="T7"/>
                <a:gd fmla="*/ 70 w 78" name="T8"/>
                <a:gd fmla="*/ 58 h 80" name="T9"/>
                <a:gd fmla="*/ 70 w 78" name="T10"/>
                <a:gd fmla="*/ 58 h 80" name="T11"/>
                <a:gd fmla="*/ 50 w 78" name="T12"/>
                <a:gd fmla="*/ 9 h 80" name="T13"/>
                <a:gd fmla="*/ 50 w 78" name="T14"/>
                <a:gd fmla="*/ 9 h 80" name="T15"/>
                <a:gd fmla="*/ 50 w 78" name="T16"/>
                <a:gd fmla="*/ 9 h 80" name="T17"/>
                <a:gd fmla="*/ 50 w 78" name="T18"/>
                <a:gd fmla="*/ 9 h 80" name="T19"/>
                <a:gd fmla="*/ 49 w 78" name="T20"/>
                <a:gd fmla="*/ 8 h 80" name="T21"/>
                <a:gd fmla="*/ 44 w 78" name="T22"/>
                <a:gd fmla="*/ 8 h 80" name="T23"/>
                <a:gd fmla="*/ 44 w 78" name="T24"/>
                <a:gd fmla="*/ 8 h 80" name="T25"/>
                <a:gd fmla="*/ 43 w 78" name="T26"/>
                <a:gd fmla="*/ 8 h 80" name="T27"/>
                <a:gd fmla="*/ 5 w 78" name="T28"/>
                <a:gd fmla="*/ 15 h 80" name="T29"/>
                <a:gd fmla="*/ 3 w 78" name="T30"/>
                <a:gd fmla="*/ 18 h 80" name="T31"/>
                <a:gd fmla="*/ 2 w 78" name="T32"/>
                <a:gd fmla="*/ 7 h 80" name="T33"/>
                <a:gd fmla="*/ 2 w 78" name="T34"/>
                <a:gd fmla="*/ 7 h 80" name="T35"/>
                <a:gd fmla="*/ 3 w 78" name="T36"/>
                <a:gd fmla="*/ 7 h 80" name="T37"/>
                <a:gd fmla="*/ 6 w 78" name="T38"/>
                <a:gd fmla="*/ 6 h 80" name="T39"/>
                <a:gd fmla="*/ 17 w 78" name="T40"/>
                <a:gd fmla="*/ 4 h 80" name="T41"/>
                <a:gd fmla="*/ 43 w 78" name="T42"/>
                <a:gd fmla="*/ 0 h 80" name="T43"/>
                <a:gd fmla="*/ 57 w 78" name="T44"/>
                <a:gd fmla="*/ 4 h 80" name="T45"/>
                <a:gd fmla="*/ 78 w 78" name="T46"/>
                <a:gd fmla="*/ 58 h 80" name="T47"/>
                <a:gd fmla="*/ 76 w 78" name="T48"/>
                <a:gd fmla="*/ 65 h 80" name="T49"/>
                <a:gd fmla="*/ 61 w 78" name="T50"/>
                <a:gd fmla="*/ 73 h 80" name="T51"/>
                <a:gd fmla="*/ 55 w 78" name="T52"/>
                <a:gd fmla="*/ 70 h 80" name="T53"/>
                <a:gd fmla="*/ 73 w 78" name="T54"/>
                <a:gd fmla="*/ 62 h 80" name="T55"/>
                <a:gd fmla="*/ 73 w 78" name="T56"/>
                <a:gd fmla="*/ 62 h 80" name="T57"/>
                <a:gd fmla="*/ 60 w 78" name="T58"/>
                <a:gd fmla="*/ 69 h 80" name="T59"/>
                <a:gd fmla="*/ 74 w 78" name="T60"/>
                <a:gd fmla="*/ 61 h 80" name="T61"/>
                <a:gd fmla="*/ 74 w 78" name="T62"/>
                <a:gd fmla="*/ 58 h 80" name="T63"/>
                <a:gd fmla="*/ 54 w 78" name="T64"/>
                <a:gd fmla="*/ 7 h 80" name="T65"/>
                <a:gd fmla="*/ 53 w 78" name="T66"/>
                <a:gd fmla="*/ 7 h 80" name="T67"/>
                <a:gd fmla="*/ 74 w 78" name="T68"/>
                <a:gd fmla="*/ 58 h 80" name="T69"/>
                <a:gd fmla="*/ 74 w 78" name="T70"/>
                <a:gd fmla="*/ 58 h 80" name="T71"/>
                <a:gd fmla="*/ 74 w 78" name="T72"/>
                <a:gd fmla="*/ 58 h 80" name="T73"/>
                <a:gd fmla="*/ 48 w 78" name="T74"/>
                <a:gd fmla="*/ 4 h 80" name="T75"/>
                <a:gd fmla="*/ 44 w 78" name="T76"/>
                <a:gd fmla="*/ 4 h 8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0" w="78">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145"/>
            <p:cNvSpPr/>
            <p:nvPr/>
          </p:nvSpPr>
          <p:spPr bwMode="auto">
            <a:xfrm>
              <a:off x="5014" y="2262"/>
              <a:ext cx="10" cy="29"/>
            </a:xfrm>
            <a:custGeom>
              <a:gdLst>
                <a:gd fmla="*/ 0 w 10" name="T0"/>
                <a:gd fmla="*/ 29 h 29" name="T1"/>
                <a:gd fmla="*/ 0 w 10" name="T2"/>
                <a:gd fmla="*/ 0 h 29" name="T3"/>
                <a:gd fmla="*/ 10 w 10" name="T4"/>
                <a:gd fmla="*/ 0 h 29" name="T5"/>
                <a:gd fmla="*/ 10 w 10" name="T6"/>
                <a:gd fmla="*/ 29 h 29" name="T7"/>
                <a:gd fmla="*/ 0 w 10" name="T8"/>
                <a:gd fmla="*/ 29 h 29" name="T9"/>
                <a:gd fmla="*/ 0 w 10" name="T10"/>
                <a:gd fmla="*/ 29 h 29" name="T11"/>
              </a:gdLst>
              <a:cxnLst>
                <a:cxn ang="0">
                  <a:pos x="T0" y="T1"/>
                </a:cxn>
                <a:cxn ang="0">
                  <a:pos x="T2" y="T3"/>
                </a:cxn>
                <a:cxn ang="0">
                  <a:pos x="T4" y="T5"/>
                </a:cxn>
                <a:cxn ang="0">
                  <a:pos x="T6" y="T7"/>
                </a:cxn>
                <a:cxn ang="0">
                  <a:pos x="T8" y="T9"/>
                </a:cxn>
                <a:cxn ang="0">
                  <a:pos x="T10" y="T11"/>
                </a:cxn>
              </a:cxnLst>
              <a:rect b="b" l="0" r="r" t="0"/>
              <a:pathLst>
                <a:path h="28" w="10">
                  <a:moveTo>
                    <a:pt x="0" y="29"/>
                  </a:moveTo>
                  <a:lnTo>
                    <a:pt x="0" y="0"/>
                  </a:lnTo>
                  <a:lnTo>
                    <a:pt x="10" y="0"/>
                  </a:lnTo>
                  <a:lnTo>
                    <a:pt x="10" y="29"/>
                  </a:lnTo>
                  <a:lnTo>
                    <a:pt x="0" y="29"/>
                  </a:lnTo>
                  <a:lnTo>
                    <a:pt x="0" y="2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146"/>
            <p:cNvSpPr>
              <a:spLocks noEditPoints="1"/>
            </p:cNvSpPr>
            <p:nvPr/>
          </p:nvSpPr>
          <p:spPr bwMode="auto">
            <a:xfrm>
              <a:off x="5009" y="2258"/>
              <a:ext cx="20" cy="38"/>
            </a:xfrm>
            <a:custGeom>
              <a:gdLst>
                <a:gd fmla="*/ 15 w 20" name="T0"/>
                <a:gd fmla="*/ 38 h 38" name="T1"/>
                <a:gd fmla="*/ 5 w 20" name="T2"/>
                <a:gd fmla="*/ 38 h 38" name="T3"/>
                <a:gd fmla="*/ 5 w 20" name="T4"/>
                <a:gd fmla="*/ 33 h 38" name="T5"/>
                <a:gd fmla="*/ 10 w 20" name="T6"/>
                <a:gd fmla="*/ 33 h 38" name="T7"/>
                <a:gd fmla="*/ 5 w 20" name="T8"/>
                <a:gd fmla="*/ 33 h 38" name="T9"/>
                <a:gd fmla="*/ 5 w 20" name="T10"/>
                <a:gd fmla="*/ 38 h 38" name="T11"/>
                <a:gd fmla="*/ 0 w 20" name="T12"/>
                <a:gd fmla="*/ 38 h 38" name="T13"/>
                <a:gd fmla="*/ 0 w 20" name="T14"/>
                <a:gd fmla="*/ 0 h 38" name="T15"/>
                <a:gd fmla="*/ 20 w 20" name="T16"/>
                <a:gd fmla="*/ 0 h 38" name="T17"/>
                <a:gd fmla="*/ 20 w 20" name="T18"/>
                <a:gd fmla="*/ 38 h 38" name="T19"/>
                <a:gd fmla="*/ 15 w 20" name="T20"/>
                <a:gd fmla="*/ 38 h 38" name="T21"/>
                <a:gd fmla="*/ 15 w 20" name="T22"/>
                <a:gd fmla="*/ 38 h 38" name="T23"/>
                <a:gd fmla="*/ 10 w 20" name="T24"/>
                <a:gd fmla="*/ 28 h 38" name="T25"/>
                <a:gd fmla="*/ 10 w 20" name="T26"/>
                <a:gd fmla="*/ 9 h 38" name="T27"/>
                <a:gd fmla="*/ 10 w 20" name="T28"/>
                <a:gd fmla="*/ 28 h 38" name="T29"/>
                <a:gd fmla="*/ 10 w 20" name="T30"/>
                <a:gd fmla="*/ 28 h 3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38" w="20">
                  <a:moveTo>
                    <a:pt x="15" y="38"/>
                  </a:moveTo>
                  <a:lnTo>
                    <a:pt x="5" y="38"/>
                  </a:lnTo>
                  <a:lnTo>
                    <a:pt x="5" y="33"/>
                  </a:lnTo>
                  <a:lnTo>
                    <a:pt x="10" y="33"/>
                  </a:lnTo>
                  <a:lnTo>
                    <a:pt x="5" y="33"/>
                  </a:lnTo>
                  <a:lnTo>
                    <a:pt x="5" y="38"/>
                  </a:lnTo>
                  <a:lnTo>
                    <a:pt x="0" y="38"/>
                  </a:lnTo>
                  <a:lnTo>
                    <a:pt x="0" y="0"/>
                  </a:lnTo>
                  <a:lnTo>
                    <a:pt x="20" y="0"/>
                  </a:lnTo>
                  <a:lnTo>
                    <a:pt x="20" y="38"/>
                  </a:lnTo>
                  <a:lnTo>
                    <a:pt x="15" y="38"/>
                  </a:lnTo>
                  <a:lnTo>
                    <a:pt x="15" y="38"/>
                  </a:lnTo>
                  <a:close/>
                  <a:moveTo>
                    <a:pt x="10" y="28"/>
                  </a:moveTo>
                  <a:lnTo>
                    <a:pt x="10" y="9"/>
                  </a:lnTo>
                  <a:lnTo>
                    <a:pt x="10" y="28"/>
                  </a:lnTo>
                  <a:lnTo>
                    <a:pt x="10" y="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147"/>
            <p:cNvSpPr/>
            <p:nvPr/>
          </p:nvSpPr>
          <p:spPr bwMode="auto">
            <a:xfrm>
              <a:off x="4558" y="2048"/>
              <a:ext cx="178" cy="122"/>
            </a:xfrm>
            <a:custGeom>
              <a:gdLst>
                <a:gd fmla="*/ 7 w 74" name="T0"/>
                <a:gd fmla="*/ 47 h 51" name="T1"/>
                <a:gd fmla="*/ 1 w 74" name="T2"/>
                <a:gd fmla="*/ 34 h 51" name="T3"/>
                <a:gd fmla="*/ 1 w 74" name="T4"/>
                <a:gd fmla="*/ 34 h 51" name="T5"/>
                <a:gd fmla="*/ 0 w 74" name="T6"/>
                <a:gd fmla="*/ 29 h 51" name="T7"/>
                <a:gd fmla="*/ 0 w 74" name="T8"/>
                <a:gd fmla="*/ 29 h 51" name="T9"/>
                <a:gd fmla="*/ 13 w 74" name="T10"/>
                <a:gd fmla="*/ 5 h 51" name="T11"/>
                <a:gd fmla="*/ 13 w 74" name="T12"/>
                <a:gd fmla="*/ 5 h 51" name="T13"/>
                <a:gd fmla="*/ 15 w 74" name="T14"/>
                <a:gd fmla="*/ 0 h 51" name="T15"/>
                <a:gd fmla="*/ 15 w 74" name="T16"/>
                <a:gd fmla="*/ 0 h 51" name="T17"/>
                <a:gd fmla="*/ 18 w 74" name="T18"/>
                <a:gd fmla="*/ 2 h 51" name="T19"/>
                <a:gd fmla="*/ 16 w 74" name="T20"/>
                <a:gd fmla="*/ 7 h 51" name="T21"/>
                <a:gd fmla="*/ 16 w 74" name="T22"/>
                <a:gd fmla="*/ 8 h 51" name="T23"/>
                <a:gd fmla="*/ 10 w 74" name="T24"/>
                <a:gd fmla="*/ 14 h 51" name="T25"/>
                <a:gd fmla="*/ 10 w 74" name="T26"/>
                <a:gd fmla="*/ 14 h 51" name="T27"/>
                <a:gd fmla="*/ 4 w 74" name="T28"/>
                <a:gd fmla="*/ 29 h 51" name="T29"/>
                <a:gd fmla="*/ 4 w 74" name="T30"/>
                <a:gd fmla="*/ 29 h 51" name="T31"/>
                <a:gd fmla="*/ 5 w 74" name="T32"/>
                <a:gd fmla="*/ 33 h 51" name="T33"/>
                <a:gd fmla="*/ 5 w 74" name="T34"/>
                <a:gd fmla="*/ 33 h 51" name="T35"/>
                <a:gd fmla="*/ 10 w 74" name="T36"/>
                <a:gd fmla="*/ 44 h 51" name="T37"/>
                <a:gd fmla="*/ 10 w 74" name="T38"/>
                <a:gd fmla="*/ 44 h 51" name="T39"/>
                <a:gd fmla="*/ 18 w 74" name="T40"/>
                <a:gd fmla="*/ 47 h 51" name="T41"/>
                <a:gd fmla="*/ 18 w 74" name="T42"/>
                <a:gd fmla="*/ 47 h 51" name="T43"/>
                <a:gd fmla="*/ 22 w 74" name="T44"/>
                <a:gd fmla="*/ 47 h 51" name="T45"/>
                <a:gd fmla="*/ 22 w 74" name="T46"/>
                <a:gd fmla="*/ 47 h 51" name="T47"/>
                <a:gd fmla="*/ 73 w 74" name="T48"/>
                <a:gd fmla="*/ 35 h 51" name="T49"/>
                <a:gd fmla="*/ 73 w 74" name="T50"/>
                <a:gd fmla="*/ 35 h 51" name="T51"/>
                <a:gd fmla="*/ 74 w 74" name="T52"/>
                <a:gd fmla="*/ 39 h 51" name="T53"/>
                <a:gd fmla="*/ 22 w 74" name="T54"/>
                <a:gd fmla="*/ 51 h 51" name="T55"/>
                <a:gd fmla="*/ 22 w 74" name="T56"/>
                <a:gd fmla="*/ 51 h 51" name="T57"/>
                <a:gd fmla="*/ 18 w 74" name="T58"/>
                <a:gd fmla="*/ 51 h 51" name="T59"/>
                <a:gd fmla="*/ 18 w 74" name="T60"/>
                <a:gd fmla="*/ 51 h 51" name="T61"/>
                <a:gd fmla="*/ 17 w 74" name="T62"/>
                <a:gd fmla="*/ 51 h 51" name="T63"/>
                <a:gd fmla="*/ 17 w 74" name="T64"/>
                <a:gd fmla="*/ 51 h 51" name="T65"/>
                <a:gd fmla="*/ 7 w 74" name="T66"/>
                <a:gd fmla="*/ 47 h 5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1" w="74">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148"/>
            <p:cNvSpPr>
              <a:spLocks noEditPoints="1"/>
            </p:cNvSpPr>
            <p:nvPr/>
          </p:nvSpPr>
          <p:spPr bwMode="auto">
            <a:xfrm>
              <a:off x="4553" y="2043"/>
              <a:ext cx="190" cy="131"/>
            </a:xfrm>
            <a:custGeom>
              <a:gdLst>
                <a:gd fmla="*/ 1 w 79" name="T0"/>
                <a:gd fmla="*/ 37 h 55" name="T1"/>
                <a:gd fmla="*/ 0 w 79" name="T2"/>
                <a:gd fmla="*/ 31 h 55" name="T3"/>
                <a:gd fmla="*/ 15 w 79" name="T4"/>
                <a:gd fmla="*/ 1 h 55" name="T5"/>
                <a:gd fmla="*/ 23 w 79" name="T6"/>
                <a:gd fmla="*/ 2 h 55" name="T7"/>
                <a:gd fmla="*/ 19 w 79" name="T8"/>
                <a:gd fmla="*/ 11 h 55" name="T9"/>
                <a:gd fmla="*/ 18 w 79" name="T10"/>
                <a:gd fmla="*/ 13 h 55" name="T11"/>
                <a:gd fmla="*/ 14 w 79" name="T12"/>
                <a:gd fmla="*/ 18 h 55" name="T13"/>
                <a:gd fmla="*/ 8 w 79" name="T14"/>
                <a:gd fmla="*/ 31 h 55" name="T15"/>
                <a:gd fmla="*/ 13 w 79" name="T16"/>
                <a:gd fmla="*/ 45 h 55" name="T17"/>
                <a:gd fmla="*/ 20 w 79" name="T18"/>
                <a:gd fmla="*/ 47 h 55" name="T19"/>
                <a:gd fmla="*/ 74 w 79" name="T20"/>
                <a:gd fmla="*/ 36 h 55" name="T21"/>
                <a:gd fmla="*/ 77 w 79" name="T22"/>
                <a:gd fmla="*/ 35 h 55" name="T23"/>
                <a:gd fmla="*/ 76 w 79" name="T24"/>
                <a:gd fmla="*/ 43 h 55" name="T25"/>
                <a:gd fmla="*/ 75 w 79" name="T26"/>
                <a:gd fmla="*/ 44 h 55" name="T27"/>
                <a:gd fmla="*/ 55 w 79" name="T28"/>
                <a:gd fmla="*/ 49 h 55" name="T29"/>
                <a:gd fmla="*/ 24 w 79" name="T30"/>
                <a:gd fmla="*/ 55 h 55" name="T31"/>
                <a:gd fmla="*/ 19 w 79" name="T32"/>
                <a:gd fmla="*/ 55 h 55" name="T33"/>
                <a:gd fmla="*/ 19 w 79" name="T34"/>
                <a:gd fmla="*/ 55 h 55" name="T35"/>
                <a:gd fmla="*/ 23 w 79" name="T36"/>
                <a:gd fmla="*/ 51 h 55" name="T37"/>
                <a:gd fmla="*/ 20 w 79" name="T38"/>
                <a:gd fmla="*/ 51 h 55" name="T39"/>
                <a:gd fmla="*/ 19 w 79" name="T40"/>
                <a:gd fmla="*/ 51 h 55" name="T41"/>
                <a:gd fmla="*/ 19 w 79" name="T42"/>
                <a:gd fmla="*/ 51 h 55" name="T43"/>
                <a:gd fmla="*/ 17 w 79" name="T44"/>
                <a:gd fmla="*/ 51 h 55" name="T45"/>
                <a:gd fmla="*/ 17 w 79" name="T46"/>
                <a:gd fmla="*/ 51 h 55" name="T47"/>
                <a:gd fmla="*/ 17 w 79" name="T48"/>
                <a:gd fmla="*/ 51 h 55" name="T49"/>
                <a:gd fmla="*/ 10 w 79" name="T50"/>
                <a:gd fmla="*/ 48 h 55" name="T51"/>
                <a:gd fmla="*/ 10 w 79" name="T52"/>
                <a:gd fmla="*/ 48 h 55" name="T53"/>
                <a:gd fmla="*/ 54 w 79" name="T54"/>
                <a:gd fmla="*/ 45 h 55" name="T55"/>
                <a:gd fmla="*/ 47 w 79" name="T56"/>
                <a:gd fmla="*/ 46 h 55" name="T57"/>
                <a:gd fmla="*/ 74 w 79" name="T58"/>
                <a:gd fmla="*/ 40 h 55" name="T59"/>
                <a:gd fmla="*/ 5 w 79" name="T60"/>
                <a:gd fmla="*/ 36 h 55" name="T61"/>
                <a:gd fmla="*/ 5 w 79" name="T62"/>
                <a:gd fmla="*/ 36 h 55" name="T63"/>
                <a:gd fmla="*/ 4 w 79" name="T64"/>
                <a:gd fmla="*/ 31 h 55" name="T65"/>
                <a:gd fmla="*/ 5 w 79" name="T66"/>
                <a:gd fmla="*/ 36 h 55" name="T67"/>
                <a:gd fmla="*/ 7 w 79" name="T68"/>
                <a:gd fmla="*/ 21 h 55" name="T69"/>
                <a:gd fmla="*/ 10 w 79" name="T70"/>
                <a:gd fmla="*/ 15 h 55" name="T71"/>
                <a:gd fmla="*/ 13 w 79" name="T72"/>
                <a:gd fmla="*/ 12 h 55" name="T73"/>
                <a:gd fmla="*/ 20 w 79" name="T74"/>
                <a:gd fmla="*/ 9 h 55" name="T75"/>
                <a:gd fmla="*/ 16 w 79" name="T76"/>
                <a:gd fmla="*/ 9 h 55" name="T77"/>
                <a:gd fmla="*/ 16 w 79" name="T78"/>
                <a:gd fmla="*/ 9 h 55" name="T79"/>
                <a:gd fmla="*/ 16 w 79" name="T80"/>
                <a:gd fmla="*/ 8 h 55" name="T81"/>
                <a:gd fmla="*/ 16 w 79" name="T82"/>
                <a:gd fmla="*/ 8 h 55" name="T83"/>
                <a:gd fmla="*/ 19 w 79" name="T84"/>
                <a:gd fmla="*/ 8 h 55"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55" w="79">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149"/>
            <p:cNvSpPr/>
            <p:nvPr/>
          </p:nvSpPr>
          <p:spPr bwMode="auto">
            <a:xfrm>
              <a:off x="4592" y="2058"/>
              <a:ext cx="24" cy="16"/>
            </a:xfrm>
            <a:custGeom>
              <a:gdLst>
                <a:gd fmla="*/ 0 w 24" name="T0"/>
                <a:gd fmla="*/ 9 h 16" name="T1"/>
                <a:gd fmla="*/ 2 w 24" name="T2"/>
                <a:gd fmla="*/ 0 h 16" name="T3"/>
                <a:gd fmla="*/ 24 w 24" name="T4"/>
                <a:gd fmla="*/ 7 h 16" name="T5"/>
                <a:gd fmla="*/ 19 w 24" name="T6"/>
                <a:gd fmla="*/ 16 h 16" name="T7"/>
                <a:gd fmla="*/ 0 w 24" name="T8"/>
                <a:gd fmla="*/ 9 h 16" name="T9"/>
                <a:gd fmla="*/ 0 w 24" name="T10"/>
                <a:gd fmla="*/ 9 h 16" name="T11"/>
              </a:gdLst>
              <a:cxnLst>
                <a:cxn ang="0">
                  <a:pos x="T0" y="T1"/>
                </a:cxn>
                <a:cxn ang="0">
                  <a:pos x="T2" y="T3"/>
                </a:cxn>
                <a:cxn ang="0">
                  <a:pos x="T4" y="T5"/>
                </a:cxn>
                <a:cxn ang="0">
                  <a:pos x="T6" y="T7"/>
                </a:cxn>
                <a:cxn ang="0">
                  <a:pos x="T8" y="T9"/>
                </a:cxn>
                <a:cxn ang="0">
                  <a:pos x="T10" y="T11"/>
                </a:cxn>
              </a:cxnLst>
              <a:rect b="b" l="0" r="r" t="0"/>
              <a:pathLst>
                <a:path h="16" w="24">
                  <a:moveTo>
                    <a:pt x="0" y="9"/>
                  </a:moveTo>
                  <a:lnTo>
                    <a:pt x="2" y="0"/>
                  </a:lnTo>
                  <a:lnTo>
                    <a:pt x="24" y="7"/>
                  </a:lnTo>
                  <a:lnTo>
                    <a:pt x="19" y="16"/>
                  </a:lnTo>
                  <a:lnTo>
                    <a:pt x="0" y="9"/>
                  </a:lnTo>
                  <a:lnTo>
                    <a:pt x="0" y="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150"/>
            <p:cNvSpPr>
              <a:spLocks noEditPoints="1"/>
            </p:cNvSpPr>
            <p:nvPr/>
          </p:nvSpPr>
          <p:spPr bwMode="auto">
            <a:xfrm>
              <a:off x="4585" y="2053"/>
              <a:ext cx="36" cy="26"/>
            </a:xfrm>
            <a:custGeom>
              <a:gdLst>
                <a:gd fmla="*/ 4 w 36" name="T0"/>
                <a:gd fmla="*/ 19 h 26" name="T1"/>
                <a:gd fmla="*/ 7 w 36" name="T2"/>
                <a:gd fmla="*/ 14 h 26" name="T3"/>
                <a:gd fmla="*/ 12 w 36" name="T4"/>
                <a:gd fmla="*/ 17 h 26" name="T5"/>
                <a:gd fmla="*/ 7 w 36" name="T6"/>
                <a:gd fmla="*/ 14 h 26" name="T7"/>
                <a:gd fmla="*/ 4 w 36" name="T8"/>
                <a:gd fmla="*/ 19 h 26" name="T9"/>
                <a:gd fmla="*/ 0 w 36" name="T10"/>
                <a:gd fmla="*/ 17 h 26" name="T11"/>
                <a:gd fmla="*/ 7 w 36" name="T12"/>
                <a:gd fmla="*/ 0 h 26" name="T13"/>
                <a:gd fmla="*/ 36 w 36" name="T14"/>
                <a:gd fmla="*/ 7 h 26" name="T15"/>
                <a:gd fmla="*/ 31 w 36" name="T16"/>
                <a:gd fmla="*/ 26 h 26" name="T17"/>
                <a:gd fmla="*/ 4 w 36" name="T18"/>
                <a:gd fmla="*/ 19 h 26" name="T19"/>
                <a:gd fmla="*/ 4 w 36" name="T20"/>
                <a:gd fmla="*/ 19 h 26" name="T21"/>
                <a:gd fmla="*/ 24 w 36" name="T22"/>
                <a:gd fmla="*/ 14 h 26" name="T23"/>
                <a:gd fmla="*/ 12 w 36" name="T24"/>
                <a:gd fmla="*/ 12 h 26" name="T25"/>
                <a:gd fmla="*/ 12 w 36" name="T26"/>
                <a:gd fmla="*/ 12 h 26" name="T27"/>
                <a:gd fmla="*/ 24 w 36" name="T28"/>
                <a:gd fmla="*/ 14 h 26" name="T29"/>
                <a:gd fmla="*/ 24 w 36" name="T30"/>
                <a:gd fmla="*/ 14 h 2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6" w="36">
                  <a:moveTo>
                    <a:pt x="4" y="19"/>
                  </a:moveTo>
                  <a:lnTo>
                    <a:pt x="7" y="14"/>
                  </a:lnTo>
                  <a:lnTo>
                    <a:pt x="12" y="17"/>
                  </a:lnTo>
                  <a:lnTo>
                    <a:pt x="7" y="14"/>
                  </a:lnTo>
                  <a:lnTo>
                    <a:pt x="4" y="19"/>
                  </a:lnTo>
                  <a:lnTo>
                    <a:pt x="0" y="17"/>
                  </a:lnTo>
                  <a:lnTo>
                    <a:pt x="7" y="0"/>
                  </a:lnTo>
                  <a:lnTo>
                    <a:pt x="36" y="7"/>
                  </a:lnTo>
                  <a:lnTo>
                    <a:pt x="31" y="26"/>
                  </a:lnTo>
                  <a:lnTo>
                    <a:pt x="4" y="19"/>
                  </a:lnTo>
                  <a:lnTo>
                    <a:pt x="4" y="19"/>
                  </a:lnTo>
                  <a:close/>
                  <a:moveTo>
                    <a:pt x="24" y="14"/>
                  </a:moveTo>
                  <a:lnTo>
                    <a:pt x="12" y="12"/>
                  </a:lnTo>
                  <a:lnTo>
                    <a:pt x="12" y="12"/>
                  </a:lnTo>
                  <a:lnTo>
                    <a:pt x="24" y="14"/>
                  </a:lnTo>
                  <a:lnTo>
                    <a:pt x="24"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151"/>
            <p:cNvSpPr/>
            <p:nvPr/>
          </p:nvSpPr>
          <p:spPr bwMode="auto">
            <a:xfrm>
              <a:off x="4587" y="2341"/>
              <a:ext cx="163" cy="254"/>
            </a:xfrm>
            <a:custGeom>
              <a:gdLst>
                <a:gd fmla="*/ 7 w 68" name="T0"/>
                <a:gd fmla="*/ 103 h 107" name="T1"/>
                <a:gd fmla="*/ 21 w 68" name="T2"/>
                <a:gd fmla="*/ 103 h 107" name="T3"/>
                <a:gd fmla="*/ 0 w 68" name="T4"/>
                <a:gd fmla="*/ 13 h 107" name="T5"/>
                <a:gd fmla="*/ 0 w 68" name="T6"/>
                <a:gd fmla="*/ 13 h 107" name="T7"/>
                <a:gd fmla="*/ 1 w 68" name="T8"/>
                <a:gd fmla="*/ 10 h 107" name="T9"/>
                <a:gd fmla="*/ 1 w 68" name="T10"/>
                <a:gd fmla="*/ 10 h 107" name="T11"/>
                <a:gd fmla="*/ 7 w 68" name="T12"/>
                <a:gd fmla="*/ 2 h 107" name="T13"/>
                <a:gd fmla="*/ 7 w 68" name="T14"/>
                <a:gd fmla="*/ 2 h 107" name="T15"/>
                <a:gd fmla="*/ 20 w 68" name="T16"/>
                <a:gd fmla="*/ 0 h 107" name="T17"/>
                <a:gd fmla="*/ 20 w 68" name="T18"/>
                <a:gd fmla="*/ 0 h 107" name="T19"/>
                <a:gd fmla="*/ 68 w 68" name="T20"/>
                <a:gd fmla="*/ 9 h 107" name="T21"/>
                <a:gd fmla="*/ 68 w 68" name="T22"/>
                <a:gd fmla="*/ 9 h 107" name="T23"/>
                <a:gd fmla="*/ 68 w 68" name="T24"/>
                <a:gd fmla="*/ 9 h 107" name="T25"/>
                <a:gd fmla="*/ 67 w 68" name="T26"/>
                <a:gd fmla="*/ 12 h 107" name="T27"/>
                <a:gd fmla="*/ 50 w 68" name="T28"/>
                <a:gd fmla="*/ 8 h 107" name="T29"/>
                <a:gd fmla="*/ 50 w 68" name="T30"/>
                <a:gd fmla="*/ 8 h 107" name="T31"/>
                <a:gd fmla="*/ 20 w 68" name="T32"/>
                <a:gd fmla="*/ 4 h 107" name="T33"/>
                <a:gd fmla="*/ 20 w 68" name="T34"/>
                <a:gd fmla="*/ 4 h 107" name="T35"/>
                <a:gd fmla="*/ 9 w 68" name="T36"/>
                <a:gd fmla="*/ 6 h 107" name="T37"/>
                <a:gd fmla="*/ 9 w 68" name="T38"/>
                <a:gd fmla="*/ 6 h 107" name="T39"/>
                <a:gd fmla="*/ 5 w 68" name="T40"/>
                <a:gd fmla="*/ 11 h 107" name="T41"/>
                <a:gd fmla="*/ 5 w 68" name="T42"/>
                <a:gd fmla="*/ 11 h 107" name="T43"/>
                <a:gd fmla="*/ 4 w 68" name="T44"/>
                <a:gd fmla="*/ 13 h 107" name="T45"/>
                <a:gd fmla="*/ 4 w 68" name="T46"/>
                <a:gd fmla="*/ 13 h 107" name="T47"/>
                <a:gd fmla="*/ 15 w 68" name="T48"/>
                <a:gd fmla="*/ 67 h 107" name="T49"/>
                <a:gd fmla="*/ 15 w 68" name="T50"/>
                <a:gd fmla="*/ 67 h 107" name="T51"/>
                <a:gd fmla="*/ 26 w 68" name="T52"/>
                <a:gd fmla="*/ 104 h 107" name="T53"/>
                <a:gd fmla="*/ 26 w 68" name="T54"/>
                <a:gd fmla="*/ 104 h 107" name="T55"/>
                <a:gd fmla="*/ 27 w 68" name="T56"/>
                <a:gd fmla="*/ 107 h 107" name="T57"/>
                <a:gd fmla="*/ 7 w 68" name="T58"/>
                <a:gd fmla="*/ 107 h 107" name="T59"/>
                <a:gd fmla="*/ 7 w 68" name="T60"/>
                <a:gd fmla="*/ 103 h 107"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7" w="68">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152"/>
            <p:cNvSpPr>
              <a:spLocks noEditPoints="1"/>
            </p:cNvSpPr>
            <p:nvPr/>
          </p:nvSpPr>
          <p:spPr bwMode="auto">
            <a:xfrm>
              <a:off x="4582" y="2336"/>
              <a:ext cx="173" cy="264"/>
            </a:xfrm>
            <a:custGeom>
              <a:gdLst>
                <a:gd fmla="*/ 7 w 72" name="T0"/>
                <a:gd fmla="*/ 105 h 111" name="T1"/>
                <a:gd fmla="*/ 21 w 72" name="T2"/>
                <a:gd fmla="*/ 103 h 111" name="T3"/>
                <a:gd fmla="*/ 0 w 72" name="T4"/>
                <a:gd fmla="*/ 15 h 111" name="T5"/>
                <a:gd fmla="*/ 1 w 72" name="T6"/>
                <a:gd fmla="*/ 12 h 111" name="T7"/>
                <a:gd fmla="*/ 8 w 72" name="T8"/>
                <a:gd fmla="*/ 2 h 111" name="T9"/>
                <a:gd fmla="*/ 22 w 72" name="T10"/>
                <a:gd fmla="*/ 0 h 111" name="T11"/>
                <a:gd fmla="*/ 70 w 72" name="T12"/>
                <a:gd fmla="*/ 9 h 111" name="T13"/>
                <a:gd fmla="*/ 71 w 72" name="T14"/>
                <a:gd fmla="*/ 9 h 111" name="T15"/>
                <a:gd fmla="*/ 72 w 72" name="T16"/>
                <a:gd fmla="*/ 10 h 111" name="T17"/>
                <a:gd fmla="*/ 69 w 72" name="T18"/>
                <a:gd fmla="*/ 16 h 111" name="T19"/>
                <a:gd fmla="*/ 69 w 72" name="T20"/>
                <a:gd fmla="*/ 16 h 111" name="T21"/>
                <a:gd fmla="*/ 68 w 72" name="T22"/>
                <a:gd fmla="*/ 16 h 111" name="T23"/>
                <a:gd fmla="*/ 68 w 72" name="T24"/>
                <a:gd fmla="*/ 16 h 111" name="T25"/>
                <a:gd fmla="*/ 68 w 72" name="T26"/>
                <a:gd fmla="*/ 16 h 111" name="T27"/>
                <a:gd fmla="*/ 68 w 72" name="T28"/>
                <a:gd fmla="*/ 16 h 111" name="T29"/>
                <a:gd fmla="*/ 67 w 72" name="T30"/>
                <a:gd fmla="*/ 16 h 111" name="T31"/>
                <a:gd fmla="*/ 64 w 72" name="T32"/>
                <a:gd fmla="*/ 15 h 111" name="T33"/>
                <a:gd fmla="*/ 52 w 72" name="T34"/>
                <a:gd fmla="*/ 12 h 111" name="T35"/>
                <a:gd fmla="*/ 23 w 72" name="T36"/>
                <a:gd fmla="*/ 8 h 111" name="T37"/>
                <a:gd fmla="*/ 22 w 72" name="T38"/>
                <a:gd fmla="*/ 8 h 111" name="T39"/>
                <a:gd fmla="*/ 12 w 72" name="T40"/>
                <a:gd fmla="*/ 9 h 111" name="T41"/>
                <a:gd fmla="*/ 9 w 72" name="T42"/>
                <a:gd fmla="*/ 13 h 111" name="T43"/>
                <a:gd fmla="*/ 8 w 72" name="T44"/>
                <a:gd fmla="*/ 15 h 111" name="T45"/>
                <a:gd fmla="*/ 8 w 72" name="T46"/>
                <a:gd fmla="*/ 15 h 111" name="T47"/>
                <a:gd fmla="*/ 19 w 72" name="T48"/>
                <a:gd fmla="*/ 69 h 111" name="T49"/>
                <a:gd fmla="*/ 30 w 72" name="T50"/>
                <a:gd fmla="*/ 106 h 111" name="T51"/>
                <a:gd fmla="*/ 30 w 72" name="T52"/>
                <a:gd fmla="*/ 106 h 111" name="T53"/>
                <a:gd fmla="*/ 7 w 72" name="T54"/>
                <a:gd fmla="*/ 111 h 111" name="T55"/>
                <a:gd fmla="*/ 23 w 72" name="T56"/>
                <a:gd fmla="*/ 96 h 111" name="T57"/>
                <a:gd fmla="*/ 17 w 72" name="T58"/>
                <a:gd fmla="*/ 76 h 111" name="T59"/>
                <a:gd fmla="*/ 4 w 72" name="T60"/>
                <a:gd fmla="*/ 15 h 111" name="T61"/>
                <a:gd fmla="*/ 4 w 72" name="T62"/>
                <a:gd fmla="*/ 15 h 111" name="T63"/>
                <a:gd fmla="*/ 4 w 72" name="T64"/>
                <a:gd fmla="*/ 14 h 111" name="T65"/>
                <a:gd fmla="*/ 4 w 72" name="T66"/>
                <a:gd fmla="*/ 14 h 111" name="T67"/>
                <a:gd fmla="*/ 4 w 72" name="T68"/>
                <a:gd fmla="*/ 14 h 111" name="T69"/>
                <a:gd fmla="*/ 53 w 72" name="T70"/>
                <a:gd fmla="*/ 8 h 111" name="T71"/>
                <a:gd fmla="*/ 67 w 72" name="T72"/>
                <a:gd fmla="*/ 12 h 111" name="T73"/>
                <a:gd fmla="*/ 65 w 72" name="T74"/>
                <a:gd fmla="*/ 11 h 111" name="T75"/>
                <a:gd fmla="*/ 53 w 72" name="T76"/>
                <a:gd fmla="*/ 8 h 111" name="T77"/>
                <a:gd fmla="*/ 41 w 72" name="T78"/>
                <a:gd fmla="*/ 6 h 111" name="T79"/>
                <a:gd fmla="*/ 53 w 72" name="T80"/>
                <a:gd fmla="*/ 8 h 111" name="T81"/>
                <a:gd fmla="*/ 6 w 72" name="T82"/>
                <a:gd fmla="*/ 8 h 111" name="T83"/>
                <a:gd fmla="*/ 6 w 72" name="T84"/>
                <a:gd fmla="*/ 8 h 111" name="T85"/>
                <a:gd fmla="*/ 8 w 72" name="T86"/>
                <a:gd fmla="*/ 7 h 111" name="T87"/>
                <a:gd fmla="*/ 6 w 72" name="T88"/>
                <a:gd fmla="*/ 8 h 1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10" w="72">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153"/>
            <p:cNvSpPr>
              <a:spLocks noEditPoints="1"/>
            </p:cNvSpPr>
            <p:nvPr/>
          </p:nvSpPr>
          <p:spPr bwMode="auto">
            <a:xfrm>
              <a:off x="4805" y="2365"/>
              <a:ext cx="243" cy="180"/>
            </a:xfrm>
            <a:custGeom>
              <a:gdLst>
                <a:gd fmla="*/ 30 w 101" name="T0"/>
                <a:gd fmla="*/ 72 h 76" name="T1"/>
                <a:gd fmla="*/ 25 w 101" name="T2"/>
                <a:gd fmla="*/ 64 h 76" name="T3"/>
                <a:gd fmla="*/ 25 w 101" name="T4"/>
                <a:gd fmla="*/ 64 h 76" name="T5"/>
                <a:gd fmla="*/ 13 w 101" name="T6"/>
                <a:gd fmla="*/ 38 h 76" name="T7"/>
                <a:gd fmla="*/ 13 w 101" name="T8"/>
                <a:gd fmla="*/ 38 h 76" name="T9"/>
                <a:gd fmla="*/ 0 w 101" name="T10"/>
                <a:gd fmla="*/ 1 h 76" name="T11"/>
                <a:gd fmla="*/ 0 w 101" name="T12"/>
                <a:gd fmla="*/ 1 h 76" name="T13"/>
                <a:gd fmla="*/ 4 w 101" name="T14"/>
                <a:gd fmla="*/ 0 h 76" name="T15"/>
                <a:gd fmla="*/ 16 w 101" name="T16"/>
                <a:gd fmla="*/ 33 h 76" name="T17"/>
                <a:gd fmla="*/ 16 w 101" name="T18"/>
                <a:gd fmla="*/ 33 h 76" name="T19"/>
                <a:gd fmla="*/ 35 w 101" name="T20"/>
                <a:gd fmla="*/ 72 h 76" name="T21"/>
                <a:gd fmla="*/ 35 w 101" name="T22"/>
                <a:gd fmla="*/ 72 h 76" name="T23"/>
                <a:gd fmla="*/ 36 w 101" name="T24"/>
                <a:gd fmla="*/ 72 h 76" name="T25"/>
                <a:gd fmla="*/ 36 w 101" name="T26"/>
                <a:gd fmla="*/ 72 h 76" name="T27"/>
                <a:gd fmla="*/ 59 w 101" name="T28"/>
                <a:gd fmla="*/ 52 h 76" name="T29"/>
                <a:gd fmla="*/ 59 w 101" name="T30"/>
                <a:gd fmla="*/ 52 h 76" name="T31"/>
                <a:gd fmla="*/ 76 w 101" name="T32"/>
                <a:gd fmla="*/ 36 h 76" name="T33"/>
                <a:gd fmla="*/ 76 w 101" name="T34"/>
                <a:gd fmla="*/ 36 h 76" name="T35"/>
                <a:gd fmla="*/ 78 w 101" name="T36"/>
                <a:gd fmla="*/ 34 h 76" name="T37"/>
                <a:gd fmla="*/ 101 w 101" name="T38"/>
                <a:gd fmla="*/ 63 h 76" name="T39"/>
                <a:gd fmla="*/ 98 w 101" name="T40"/>
                <a:gd fmla="*/ 66 h 76" name="T41"/>
                <a:gd fmla="*/ 77 w 101" name="T42"/>
                <a:gd fmla="*/ 40 h 76" name="T43"/>
                <a:gd fmla="*/ 38 w 101" name="T44"/>
                <a:gd fmla="*/ 76 h 76" name="T45"/>
                <a:gd fmla="*/ 38 w 101" name="T46"/>
                <a:gd fmla="*/ 76 h 76" name="T47"/>
                <a:gd fmla="*/ 36 w 101" name="T48"/>
                <a:gd fmla="*/ 76 h 76" name="T49"/>
                <a:gd fmla="*/ 36 w 101" name="T50"/>
                <a:gd fmla="*/ 76 h 76" name="T51"/>
                <a:gd fmla="*/ 30 w 101" name="T52"/>
                <a:gd fmla="*/ 72 h 76" name="T53"/>
                <a:gd fmla="*/ 0 w 101" name="T54"/>
                <a:gd fmla="*/ 1 h 76" name="T55"/>
                <a:gd fmla="*/ 0 w 101" name="T56"/>
                <a:gd fmla="*/ 1 h 76" name="T57"/>
                <a:gd fmla="*/ 0 w 101" name="T58"/>
                <a:gd fmla="*/ 1 h 76" name="T59"/>
                <a:gd fmla="*/ 0 w 101" name="T60"/>
                <a:gd fmla="*/ 1 h 76" name="T61"/>
                <a:gd fmla="*/ 0 w 101" name="T62"/>
                <a:gd fmla="*/ 1 h 7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76" w="100">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154"/>
            <p:cNvSpPr>
              <a:spLocks noEditPoints="1"/>
            </p:cNvSpPr>
            <p:nvPr/>
          </p:nvSpPr>
          <p:spPr bwMode="auto">
            <a:xfrm>
              <a:off x="4798" y="2357"/>
              <a:ext cx="257" cy="193"/>
            </a:xfrm>
            <a:custGeom>
              <a:gdLst>
                <a:gd fmla="*/ 32 w 107" name="T0"/>
                <a:gd fmla="*/ 76 h 81" name="T1"/>
                <a:gd fmla="*/ 33 w 107" name="T2"/>
                <a:gd fmla="*/ 75 h 81" name="T3"/>
                <a:gd fmla="*/ 32 w 107" name="T4"/>
                <a:gd fmla="*/ 76 h 81" name="T5"/>
                <a:gd fmla="*/ 26 w 107" name="T6"/>
                <a:gd fmla="*/ 67 h 81" name="T7"/>
                <a:gd fmla="*/ 26 w 107" name="T8"/>
                <a:gd fmla="*/ 67 h 81" name="T9"/>
                <a:gd fmla="*/ 15 w 107" name="T10"/>
                <a:gd fmla="*/ 42 h 81" name="T11"/>
                <a:gd fmla="*/ 15 w 107" name="T12"/>
                <a:gd fmla="*/ 42 h 81" name="T13"/>
                <a:gd fmla="*/ 1 w 107" name="T14"/>
                <a:gd fmla="*/ 5 h 81" name="T15"/>
                <a:gd fmla="*/ 1 w 107" name="T16"/>
                <a:gd fmla="*/ 5 h 81" name="T17"/>
                <a:gd fmla="*/ 0 w 107" name="T18"/>
                <a:gd fmla="*/ 3 h 81" name="T19"/>
                <a:gd fmla="*/ 8 w 107" name="T20"/>
                <a:gd fmla="*/ 0 h 81" name="T21"/>
                <a:gd fmla="*/ 8 w 107" name="T22"/>
                <a:gd fmla="*/ 2 h 81" name="T23"/>
                <a:gd fmla="*/ 21 w 107" name="T24"/>
                <a:gd fmla="*/ 35 h 81" name="T25"/>
                <a:gd fmla="*/ 21 w 107" name="T26"/>
                <a:gd fmla="*/ 35 h 81" name="T27"/>
                <a:gd fmla="*/ 31 w 107" name="T28"/>
                <a:gd fmla="*/ 60 h 81" name="T29"/>
                <a:gd fmla="*/ 31 w 107" name="T30"/>
                <a:gd fmla="*/ 60 h 81" name="T31"/>
                <a:gd fmla="*/ 39 w 107" name="T32"/>
                <a:gd fmla="*/ 73 h 81" name="T33"/>
                <a:gd fmla="*/ 39 w 107" name="T34"/>
                <a:gd fmla="*/ 73 h 81" name="T35"/>
                <a:gd fmla="*/ 61 w 107" name="T36"/>
                <a:gd fmla="*/ 54 h 81" name="T37"/>
                <a:gd fmla="*/ 61 w 107" name="T38"/>
                <a:gd fmla="*/ 54 h 81" name="T39"/>
                <a:gd fmla="*/ 77 w 107" name="T40"/>
                <a:gd fmla="*/ 38 h 81" name="T41"/>
                <a:gd fmla="*/ 77 w 107" name="T42"/>
                <a:gd fmla="*/ 38 h 81" name="T43"/>
                <a:gd fmla="*/ 77 w 107" name="T44"/>
                <a:gd fmla="*/ 38 h 81" name="T45"/>
                <a:gd fmla="*/ 81 w 107" name="T46"/>
                <a:gd fmla="*/ 34 h 81" name="T47"/>
                <a:gd fmla="*/ 107 w 107" name="T48"/>
                <a:gd fmla="*/ 66 h 81" name="T49"/>
                <a:gd fmla="*/ 101 w 107" name="T50"/>
                <a:gd fmla="*/ 71 h 81" name="T51"/>
                <a:gd fmla="*/ 80 w 107" name="T52"/>
                <a:gd fmla="*/ 46 h 81" name="T53"/>
                <a:gd fmla="*/ 42 w 107" name="T54"/>
                <a:gd fmla="*/ 80 h 81" name="T55"/>
                <a:gd fmla="*/ 42 w 107" name="T56"/>
                <a:gd fmla="*/ 80 h 81" name="T57"/>
                <a:gd fmla="*/ 39 w 107" name="T58"/>
                <a:gd fmla="*/ 81 h 81" name="T59"/>
                <a:gd fmla="*/ 39 w 107" name="T60"/>
                <a:gd fmla="*/ 81 h 81" name="T61"/>
                <a:gd fmla="*/ 32 w 107" name="T62"/>
                <a:gd fmla="*/ 76 h 81" name="T63"/>
                <a:gd fmla="*/ 38 w 107" name="T64"/>
                <a:gd fmla="*/ 77 h 81" name="T65"/>
                <a:gd fmla="*/ 37 w 107" name="T66"/>
                <a:gd fmla="*/ 76 h 81" name="T67"/>
                <a:gd fmla="*/ 37 w 107" name="T68"/>
                <a:gd fmla="*/ 76 h 81" name="T69"/>
                <a:gd fmla="*/ 36 w 107" name="T70"/>
                <a:gd fmla="*/ 76 h 81" name="T71"/>
                <a:gd fmla="*/ 36 w 107" name="T72"/>
                <a:gd fmla="*/ 76 h 81" name="T73"/>
                <a:gd fmla="*/ 38 w 107" name="T74"/>
                <a:gd fmla="*/ 77 h 81" name="T75"/>
                <a:gd fmla="*/ 30 w 107" name="T76"/>
                <a:gd fmla="*/ 66 h 81" name="T77"/>
                <a:gd fmla="*/ 32 w 107" name="T78"/>
                <a:gd fmla="*/ 69 h 81" name="T79"/>
                <a:gd fmla="*/ 32 w 107" name="T80"/>
                <a:gd fmla="*/ 69 h 81" name="T81"/>
                <a:gd fmla="*/ 28 w 107" name="T82"/>
                <a:gd fmla="*/ 61 h 81" name="T83"/>
                <a:gd fmla="*/ 28 w 107" name="T84"/>
                <a:gd fmla="*/ 61 h 81" name="T85"/>
                <a:gd fmla="*/ 25 w 107" name="T86"/>
                <a:gd fmla="*/ 56 h 81" name="T87"/>
                <a:gd fmla="*/ 25 w 107" name="T88"/>
                <a:gd fmla="*/ 56 h 81" name="T89"/>
                <a:gd fmla="*/ 30 w 107" name="T90"/>
                <a:gd fmla="*/ 66 h 81" name="T91"/>
                <a:gd fmla="*/ 99 w 107" name="T92"/>
                <a:gd fmla="*/ 63 h 81" name="T93"/>
                <a:gd fmla="*/ 80 w 107" name="T94"/>
                <a:gd fmla="*/ 40 h 81" name="T95"/>
                <a:gd fmla="*/ 80 w 107" name="T96"/>
                <a:gd fmla="*/ 40 h 81" name="T97"/>
                <a:gd fmla="*/ 99 w 107" name="T98"/>
                <a:gd fmla="*/ 63 h 81" name="T99"/>
                <a:gd fmla="*/ 57 w 107" name="T100"/>
                <a:gd fmla="*/ 63 h 81" name="T101"/>
                <a:gd fmla="*/ 57 w 107" name="T102"/>
                <a:gd fmla="*/ 62 h 81" name="T103"/>
                <a:gd fmla="*/ 57 w 107" name="T104"/>
                <a:gd fmla="*/ 62 h 81" name="T105"/>
                <a:gd fmla="*/ 57 w 107" name="T106"/>
                <a:gd fmla="*/ 63 h 81" name="T107"/>
                <a:gd fmla="*/ 57 w 107" name="T108"/>
                <a:gd fmla="*/ 62 h 81" name="T109"/>
                <a:gd fmla="*/ 62 w 107" name="T110"/>
                <a:gd fmla="*/ 57 h 81" name="T111"/>
                <a:gd fmla="*/ 62 w 107" name="T112"/>
                <a:gd fmla="*/ 57 h 81" name="T113"/>
                <a:gd fmla="*/ 57 w 107" name="T114"/>
                <a:gd fmla="*/ 62 h 81" name="T115"/>
                <a:gd fmla="*/ 14 w 107" name="T116"/>
                <a:gd fmla="*/ 29 h 81" name="T117"/>
                <a:gd fmla="*/ 5 w 107" name="T118"/>
                <a:gd fmla="*/ 5 h 81" name="T119"/>
                <a:gd fmla="*/ 5 w 107" name="T120"/>
                <a:gd fmla="*/ 5 h 81" name="T121"/>
                <a:gd fmla="*/ 5 w 107" name="T122"/>
                <a:gd fmla="*/ 5 h 81" name="T123"/>
                <a:gd fmla="*/ 14 w 107" name="T124"/>
                <a:gd fmla="*/ 29 h 8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81" w="107">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260" name="Group 256"/>
          <p:cNvGrpSpPr>
            <a:grpSpLocks noChangeAspect="1"/>
          </p:cNvGrpSpPr>
          <p:nvPr/>
        </p:nvGrpSpPr>
        <p:grpSpPr>
          <a:xfrm>
            <a:off x="2952779" y="1940518"/>
            <a:ext cx="1219680" cy="2209679"/>
            <a:chOff x="1972" y="1052"/>
            <a:chExt cx="616" cy="1116"/>
          </a:xfrm>
          <a:solidFill>
            <a:srgbClr val="F7B63E"/>
          </a:solidFill>
        </p:grpSpPr>
        <p:sp>
          <p:nvSpPr>
            <p:cNvPr id="262" name="Freeform 257"/>
            <p:cNvSpPr>
              <a:spLocks noEditPoints="1"/>
            </p:cNvSpPr>
            <p:nvPr/>
          </p:nvSpPr>
          <p:spPr bwMode="auto">
            <a:xfrm>
              <a:off x="2161" y="1160"/>
              <a:ext cx="288" cy="287"/>
            </a:xfrm>
            <a:custGeom>
              <a:gdLst>
                <a:gd fmla="*/ 0 w 114" name="T0"/>
                <a:gd fmla="*/ 57 h 114" name="T1"/>
                <a:gd fmla="*/ 55 w 114" name="T2"/>
                <a:gd fmla="*/ 0 h 114" name="T3"/>
                <a:gd fmla="*/ 55 w 114" name="T4"/>
                <a:gd fmla="*/ 0 h 114" name="T5"/>
                <a:gd fmla="*/ 114 w 114" name="T6"/>
                <a:gd fmla="*/ 57 h 114" name="T7"/>
                <a:gd fmla="*/ 114 w 114" name="T8"/>
                <a:gd fmla="*/ 57 h 114" name="T9"/>
                <a:gd fmla="*/ 55 w 114" name="T10"/>
                <a:gd fmla="*/ 114 h 114" name="T11"/>
                <a:gd fmla="*/ 55 w 114" name="T12"/>
                <a:gd fmla="*/ 114 h 114" name="T13"/>
                <a:gd fmla="*/ 0 w 114" name="T14"/>
                <a:gd fmla="*/ 57 h 114" name="T15"/>
                <a:gd fmla="*/ 4 w 114" name="T16"/>
                <a:gd fmla="*/ 57 h 114" name="T17"/>
                <a:gd fmla="*/ 55 w 114" name="T18"/>
                <a:gd fmla="*/ 110 h 114" name="T19"/>
                <a:gd fmla="*/ 55 w 114" name="T20"/>
                <a:gd fmla="*/ 110 h 114" name="T21"/>
                <a:gd fmla="*/ 110 w 114" name="T22"/>
                <a:gd fmla="*/ 57 h 114" name="T23"/>
                <a:gd fmla="*/ 110 w 114" name="T24"/>
                <a:gd fmla="*/ 57 h 114" name="T25"/>
                <a:gd fmla="*/ 55 w 114" name="T26"/>
                <a:gd fmla="*/ 4 h 114" name="T27"/>
                <a:gd fmla="*/ 55 w 114" name="T28"/>
                <a:gd fmla="*/ 4 h 114" name="T29"/>
                <a:gd fmla="*/ 4 w 114" name="T30"/>
                <a:gd fmla="*/ 57 h 11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14" w="114">
                  <a:moveTo>
                    <a:pt x="0" y="57"/>
                  </a:moveTo>
                  <a:cubicBezTo>
                    <a:pt x="0" y="26"/>
                    <a:pt x="25" y="0"/>
                    <a:pt x="55" y="0"/>
                  </a:cubicBezTo>
                  <a:cubicBezTo>
                    <a:pt x="55" y="0"/>
                    <a:pt x="55" y="0"/>
                    <a:pt x="55" y="0"/>
                  </a:cubicBezTo>
                  <a:cubicBezTo>
                    <a:pt x="86" y="1"/>
                    <a:pt x="114" y="26"/>
                    <a:pt x="114" y="57"/>
                  </a:cubicBezTo>
                  <a:cubicBezTo>
                    <a:pt x="114" y="57"/>
                    <a:pt x="114" y="57"/>
                    <a:pt x="114" y="57"/>
                  </a:cubicBezTo>
                  <a:cubicBezTo>
                    <a:pt x="114" y="89"/>
                    <a:pt x="86" y="114"/>
                    <a:pt x="55" y="114"/>
                  </a:cubicBezTo>
                  <a:cubicBezTo>
                    <a:pt x="55" y="114"/>
                    <a:pt x="55" y="114"/>
                    <a:pt x="55" y="114"/>
                  </a:cubicBezTo>
                  <a:cubicBezTo>
                    <a:pt x="25" y="114"/>
                    <a:pt x="0" y="89"/>
                    <a:pt x="0" y="57"/>
                  </a:cubicBezTo>
                  <a:close/>
                  <a:moveTo>
                    <a:pt x="4" y="57"/>
                  </a:moveTo>
                  <a:cubicBezTo>
                    <a:pt x="4" y="87"/>
                    <a:pt x="27" y="110"/>
                    <a:pt x="55" y="110"/>
                  </a:cubicBezTo>
                  <a:cubicBezTo>
                    <a:pt x="55" y="110"/>
                    <a:pt x="55" y="110"/>
                    <a:pt x="55" y="110"/>
                  </a:cubicBezTo>
                  <a:cubicBezTo>
                    <a:pt x="84" y="110"/>
                    <a:pt x="110" y="87"/>
                    <a:pt x="110" y="57"/>
                  </a:cubicBezTo>
                  <a:cubicBezTo>
                    <a:pt x="110" y="57"/>
                    <a:pt x="110" y="57"/>
                    <a:pt x="110" y="57"/>
                  </a:cubicBezTo>
                  <a:cubicBezTo>
                    <a:pt x="110" y="28"/>
                    <a:pt x="84" y="5"/>
                    <a:pt x="55" y="4"/>
                  </a:cubicBezTo>
                  <a:cubicBezTo>
                    <a:pt x="55" y="4"/>
                    <a:pt x="55" y="4"/>
                    <a:pt x="55" y="4"/>
                  </a:cubicBezTo>
                  <a:cubicBezTo>
                    <a:pt x="27" y="5"/>
                    <a:pt x="4" y="28"/>
                    <a:pt x="4" y="5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3" name="Freeform 258"/>
            <p:cNvSpPr>
              <a:spLocks noEditPoints="1"/>
            </p:cNvSpPr>
            <p:nvPr/>
          </p:nvSpPr>
          <p:spPr bwMode="auto">
            <a:xfrm>
              <a:off x="2156" y="1155"/>
              <a:ext cx="298" cy="297"/>
            </a:xfrm>
            <a:custGeom>
              <a:gdLst>
                <a:gd fmla="*/ 0 w 118" name="T0"/>
                <a:gd fmla="*/ 59 h 118" name="T1"/>
                <a:gd fmla="*/ 2 w 118" name="T2"/>
                <a:gd fmla="*/ 59 h 118" name="T3"/>
                <a:gd fmla="*/ 0 w 118" name="T4"/>
                <a:gd fmla="*/ 59 h 118" name="T5"/>
                <a:gd fmla="*/ 57 w 118" name="T6"/>
                <a:gd fmla="*/ 0 h 118" name="T7"/>
                <a:gd fmla="*/ 57 w 118" name="T8"/>
                <a:gd fmla="*/ 0 h 118" name="T9"/>
                <a:gd fmla="*/ 118 w 118" name="T10"/>
                <a:gd fmla="*/ 59 h 118" name="T11"/>
                <a:gd fmla="*/ 118 w 118" name="T12"/>
                <a:gd fmla="*/ 59 h 118" name="T13"/>
                <a:gd fmla="*/ 57 w 118" name="T14"/>
                <a:gd fmla="*/ 118 h 118" name="T15"/>
                <a:gd fmla="*/ 57 w 118" name="T16"/>
                <a:gd fmla="*/ 118 h 118" name="T17"/>
                <a:gd fmla="*/ 0 w 118" name="T18"/>
                <a:gd fmla="*/ 59 h 118" name="T19"/>
                <a:gd fmla="*/ 57 w 118" name="T20"/>
                <a:gd fmla="*/ 114 h 118" name="T21"/>
                <a:gd fmla="*/ 114 w 118" name="T22"/>
                <a:gd fmla="*/ 59 h 118" name="T23"/>
                <a:gd fmla="*/ 114 w 118" name="T24"/>
                <a:gd fmla="*/ 59 h 118" name="T25"/>
                <a:gd fmla="*/ 57 w 118" name="T26"/>
                <a:gd fmla="*/ 4 h 118" name="T27"/>
                <a:gd fmla="*/ 57 w 118" name="T28"/>
                <a:gd fmla="*/ 4 h 118" name="T29"/>
                <a:gd fmla="*/ 19 w 118" name="T30"/>
                <a:gd fmla="*/ 21 h 118" name="T31"/>
                <a:gd fmla="*/ 19 w 118" name="T32"/>
                <a:gd fmla="*/ 21 h 118" name="T33"/>
                <a:gd fmla="*/ 57 w 118" name="T34"/>
                <a:gd fmla="*/ 4 h 118" name="T35"/>
                <a:gd fmla="*/ 57 w 118" name="T36"/>
                <a:gd fmla="*/ 4 h 118" name="T37"/>
                <a:gd fmla="*/ 114 w 118" name="T38"/>
                <a:gd fmla="*/ 59 h 118" name="T39"/>
                <a:gd fmla="*/ 114 w 118" name="T40"/>
                <a:gd fmla="*/ 59 h 118" name="T41"/>
                <a:gd fmla="*/ 57 w 118" name="T42"/>
                <a:gd fmla="*/ 114 h 118" name="T43"/>
                <a:gd fmla="*/ 57 w 118" name="T44"/>
                <a:gd fmla="*/ 114 h 118" name="T45"/>
                <a:gd fmla="*/ 17 w 118" name="T46"/>
                <a:gd fmla="*/ 96 h 118" name="T47"/>
                <a:gd fmla="*/ 17 w 118" name="T48"/>
                <a:gd fmla="*/ 96 h 118" name="T49"/>
                <a:gd fmla="*/ 57 w 118" name="T50"/>
                <a:gd fmla="*/ 114 h 118" name="T51"/>
                <a:gd fmla="*/ 57 w 118" name="T52"/>
                <a:gd fmla="*/ 110 h 118" name="T53"/>
                <a:gd fmla="*/ 110 w 118" name="T54"/>
                <a:gd fmla="*/ 59 h 118" name="T55"/>
                <a:gd fmla="*/ 110 w 118" name="T56"/>
                <a:gd fmla="*/ 59 h 118" name="T57"/>
                <a:gd fmla="*/ 57 w 118" name="T58"/>
                <a:gd fmla="*/ 8 h 118" name="T59"/>
                <a:gd fmla="*/ 57 w 118" name="T60"/>
                <a:gd fmla="*/ 8 h 118" name="T61"/>
                <a:gd fmla="*/ 8 w 118" name="T62"/>
                <a:gd fmla="*/ 59 h 118" name="T63"/>
                <a:gd fmla="*/ 8 w 118" name="T64"/>
                <a:gd fmla="*/ 59 h 118" name="T65"/>
                <a:gd fmla="*/ 57 w 118" name="T66"/>
                <a:gd fmla="*/ 110 h 118" name="T67"/>
                <a:gd fmla="*/ 4 w 118" name="T68"/>
                <a:gd fmla="*/ 64 h 118" name="T69"/>
                <a:gd fmla="*/ 4 w 118" name="T70"/>
                <a:gd fmla="*/ 59 h 118" name="T71"/>
                <a:gd fmla="*/ 4 w 118" name="T72"/>
                <a:gd fmla="*/ 59 h 118" name="T73"/>
                <a:gd fmla="*/ 6 w 118" name="T74"/>
                <a:gd fmla="*/ 59 h 118" name="T75"/>
                <a:gd fmla="*/ 4 w 118" name="T76"/>
                <a:gd fmla="*/ 59 h 118" name="T77"/>
                <a:gd fmla="*/ 4 w 118" name="T78"/>
                <a:gd fmla="*/ 55 h 118" name="T79"/>
                <a:gd fmla="*/ 4 w 118" name="T80"/>
                <a:gd fmla="*/ 55 h 118" name="T81"/>
                <a:gd fmla="*/ 4 w 118" name="T82"/>
                <a:gd fmla="*/ 59 h 118" name="T83"/>
                <a:gd fmla="*/ 4 w 118" name="T84"/>
                <a:gd fmla="*/ 59 h 118" name="T85"/>
                <a:gd fmla="*/ 4 w 118" name="T86"/>
                <a:gd fmla="*/ 64 h 11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18" w="118">
                  <a:moveTo>
                    <a:pt x="0" y="59"/>
                  </a:moveTo>
                  <a:cubicBezTo>
                    <a:pt x="2" y="59"/>
                    <a:pt x="2" y="59"/>
                    <a:pt x="2" y="59"/>
                  </a:cubicBezTo>
                  <a:cubicBezTo>
                    <a:pt x="0" y="59"/>
                    <a:pt x="0" y="59"/>
                    <a:pt x="0" y="59"/>
                  </a:cubicBezTo>
                  <a:cubicBezTo>
                    <a:pt x="0" y="27"/>
                    <a:pt x="26" y="0"/>
                    <a:pt x="57" y="0"/>
                  </a:cubicBezTo>
                  <a:cubicBezTo>
                    <a:pt x="57" y="0"/>
                    <a:pt x="57" y="0"/>
                    <a:pt x="57" y="0"/>
                  </a:cubicBezTo>
                  <a:cubicBezTo>
                    <a:pt x="89" y="1"/>
                    <a:pt x="118" y="27"/>
                    <a:pt x="118" y="59"/>
                  </a:cubicBezTo>
                  <a:cubicBezTo>
                    <a:pt x="118" y="59"/>
                    <a:pt x="118" y="59"/>
                    <a:pt x="118" y="59"/>
                  </a:cubicBezTo>
                  <a:cubicBezTo>
                    <a:pt x="118" y="92"/>
                    <a:pt x="89" y="118"/>
                    <a:pt x="57" y="118"/>
                  </a:cubicBezTo>
                  <a:cubicBezTo>
                    <a:pt x="57" y="118"/>
                    <a:pt x="57" y="118"/>
                    <a:pt x="57" y="118"/>
                  </a:cubicBezTo>
                  <a:cubicBezTo>
                    <a:pt x="26" y="118"/>
                    <a:pt x="0" y="92"/>
                    <a:pt x="0" y="59"/>
                  </a:cubicBezTo>
                  <a:close/>
                  <a:moveTo>
                    <a:pt x="57" y="114"/>
                  </a:moveTo>
                  <a:cubicBezTo>
                    <a:pt x="87" y="114"/>
                    <a:pt x="114" y="90"/>
                    <a:pt x="114" y="59"/>
                  </a:cubicBezTo>
                  <a:cubicBezTo>
                    <a:pt x="114" y="59"/>
                    <a:pt x="114" y="59"/>
                    <a:pt x="114" y="59"/>
                  </a:cubicBezTo>
                  <a:cubicBezTo>
                    <a:pt x="114" y="29"/>
                    <a:pt x="87" y="4"/>
                    <a:pt x="57" y="4"/>
                  </a:cubicBezTo>
                  <a:cubicBezTo>
                    <a:pt x="57" y="4"/>
                    <a:pt x="57" y="4"/>
                    <a:pt x="57" y="4"/>
                  </a:cubicBezTo>
                  <a:cubicBezTo>
                    <a:pt x="42" y="4"/>
                    <a:pt x="29" y="11"/>
                    <a:pt x="19" y="21"/>
                  </a:cubicBezTo>
                  <a:cubicBezTo>
                    <a:pt x="19" y="21"/>
                    <a:pt x="19" y="21"/>
                    <a:pt x="19" y="21"/>
                  </a:cubicBezTo>
                  <a:cubicBezTo>
                    <a:pt x="29" y="11"/>
                    <a:pt x="42" y="5"/>
                    <a:pt x="57" y="4"/>
                  </a:cubicBezTo>
                  <a:cubicBezTo>
                    <a:pt x="57" y="4"/>
                    <a:pt x="57" y="4"/>
                    <a:pt x="57" y="4"/>
                  </a:cubicBezTo>
                  <a:cubicBezTo>
                    <a:pt x="87" y="5"/>
                    <a:pt x="114" y="29"/>
                    <a:pt x="114" y="59"/>
                  </a:cubicBezTo>
                  <a:cubicBezTo>
                    <a:pt x="114" y="59"/>
                    <a:pt x="114" y="59"/>
                    <a:pt x="114" y="59"/>
                  </a:cubicBezTo>
                  <a:cubicBezTo>
                    <a:pt x="114" y="90"/>
                    <a:pt x="87" y="114"/>
                    <a:pt x="57" y="114"/>
                  </a:cubicBezTo>
                  <a:cubicBezTo>
                    <a:pt x="57" y="114"/>
                    <a:pt x="57" y="114"/>
                    <a:pt x="57" y="114"/>
                  </a:cubicBezTo>
                  <a:cubicBezTo>
                    <a:pt x="41" y="114"/>
                    <a:pt x="27" y="107"/>
                    <a:pt x="17" y="96"/>
                  </a:cubicBezTo>
                  <a:cubicBezTo>
                    <a:pt x="17" y="96"/>
                    <a:pt x="17" y="96"/>
                    <a:pt x="17" y="96"/>
                  </a:cubicBezTo>
                  <a:cubicBezTo>
                    <a:pt x="27" y="107"/>
                    <a:pt x="41" y="114"/>
                    <a:pt x="57" y="114"/>
                  </a:cubicBezTo>
                  <a:close/>
                  <a:moveTo>
                    <a:pt x="57" y="110"/>
                  </a:moveTo>
                  <a:cubicBezTo>
                    <a:pt x="84" y="110"/>
                    <a:pt x="110" y="87"/>
                    <a:pt x="110" y="59"/>
                  </a:cubicBezTo>
                  <a:cubicBezTo>
                    <a:pt x="110" y="59"/>
                    <a:pt x="110" y="59"/>
                    <a:pt x="110" y="59"/>
                  </a:cubicBezTo>
                  <a:cubicBezTo>
                    <a:pt x="110" y="32"/>
                    <a:pt x="84" y="8"/>
                    <a:pt x="57" y="8"/>
                  </a:cubicBezTo>
                  <a:cubicBezTo>
                    <a:pt x="57" y="8"/>
                    <a:pt x="57" y="8"/>
                    <a:pt x="57" y="8"/>
                  </a:cubicBezTo>
                  <a:cubicBezTo>
                    <a:pt x="30" y="9"/>
                    <a:pt x="8" y="31"/>
                    <a:pt x="8" y="59"/>
                  </a:cubicBezTo>
                  <a:cubicBezTo>
                    <a:pt x="8" y="59"/>
                    <a:pt x="8" y="59"/>
                    <a:pt x="8" y="59"/>
                  </a:cubicBezTo>
                  <a:cubicBezTo>
                    <a:pt x="8" y="88"/>
                    <a:pt x="30" y="110"/>
                    <a:pt x="57" y="110"/>
                  </a:cubicBezTo>
                  <a:close/>
                  <a:moveTo>
                    <a:pt x="4" y="64"/>
                  </a:moveTo>
                  <a:cubicBezTo>
                    <a:pt x="4" y="62"/>
                    <a:pt x="4" y="61"/>
                    <a:pt x="4" y="59"/>
                  </a:cubicBezTo>
                  <a:cubicBezTo>
                    <a:pt x="4" y="59"/>
                    <a:pt x="4" y="59"/>
                    <a:pt x="4" y="59"/>
                  </a:cubicBezTo>
                  <a:cubicBezTo>
                    <a:pt x="6" y="59"/>
                    <a:pt x="6" y="59"/>
                    <a:pt x="6" y="59"/>
                  </a:cubicBezTo>
                  <a:cubicBezTo>
                    <a:pt x="4" y="59"/>
                    <a:pt x="4" y="59"/>
                    <a:pt x="4" y="59"/>
                  </a:cubicBezTo>
                  <a:cubicBezTo>
                    <a:pt x="4" y="58"/>
                    <a:pt x="4" y="57"/>
                    <a:pt x="4" y="55"/>
                  </a:cubicBezTo>
                  <a:cubicBezTo>
                    <a:pt x="4" y="55"/>
                    <a:pt x="4" y="55"/>
                    <a:pt x="4" y="55"/>
                  </a:cubicBezTo>
                  <a:cubicBezTo>
                    <a:pt x="4" y="57"/>
                    <a:pt x="4" y="58"/>
                    <a:pt x="4" y="59"/>
                  </a:cubicBezTo>
                  <a:cubicBezTo>
                    <a:pt x="4" y="59"/>
                    <a:pt x="4" y="59"/>
                    <a:pt x="4" y="59"/>
                  </a:cubicBezTo>
                  <a:cubicBezTo>
                    <a:pt x="4" y="61"/>
                    <a:pt x="4" y="62"/>
                    <a:pt x="4" y="6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4" name="Freeform 259"/>
            <p:cNvSpPr>
              <a:spLocks noEditPoints="1"/>
            </p:cNvSpPr>
            <p:nvPr/>
          </p:nvSpPr>
          <p:spPr bwMode="auto">
            <a:xfrm>
              <a:off x="2212" y="1291"/>
              <a:ext cx="161" cy="75"/>
            </a:xfrm>
            <a:custGeom>
              <a:gdLst>
                <a:gd fmla="*/ 0 w 64" name="T0"/>
                <a:gd fmla="*/ 10 h 30" name="T1"/>
                <a:gd fmla="*/ 3 w 64" name="T2"/>
                <a:gd fmla="*/ 8 h 30" name="T3"/>
                <a:gd fmla="*/ 11 w 64" name="T4"/>
                <a:gd fmla="*/ 17 h 30" name="T5"/>
                <a:gd fmla="*/ 11 w 64" name="T6"/>
                <a:gd fmla="*/ 17 h 30" name="T7"/>
                <a:gd fmla="*/ 31 w 64" name="T8"/>
                <a:gd fmla="*/ 26 h 30" name="T9"/>
                <a:gd fmla="*/ 31 w 64" name="T10"/>
                <a:gd fmla="*/ 26 h 30" name="T11"/>
                <a:gd fmla="*/ 35 w 64" name="T12"/>
                <a:gd fmla="*/ 25 h 30" name="T13"/>
                <a:gd fmla="*/ 35 w 64" name="T14"/>
                <a:gd fmla="*/ 25 h 30" name="T15"/>
                <a:gd fmla="*/ 54 w 64" name="T16"/>
                <a:gd fmla="*/ 11 h 30" name="T17"/>
                <a:gd fmla="*/ 54 w 64" name="T18"/>
                <a:gd fmla="*/ 11 h 30" name="T19"/>
                <a:gd fmla="*/ 60 w 64" name="T20"/>
                <a:gd fmla="*/ 0 h 30" name="T21"/>
                <a:gd fmla="*/ 60 w 64" name="T22"/>
                <a:gd fmla="*/ 0 h 30" name="T23"/>
                <a:gd fmla="*/ 64 w 64" name="T24"/>
                <a:gd fmla="*/ 1 h 30" name="T25"/>
                <a:gd fmla="*/ 36 w 64" name="T26"/>
                <a:gd fmla="*/ 29 h 30" name="T27"/>
                <a:gd fmla="*/ 36 w 64" name="T28"/>
                <a:gd fmla="*/ 29 h 30" name="T29"/>
                <a:gd fmla="*/ 31 w 64" name="T30"/>
                <a:gd fmla="*/ 30 h 30" name="T31"/>
                <a:gd fmla="*/ 31 w 64" name="T32"/>
                <a:gd fmla="*/ 30 h 30" name="T33"/>
                <a:gd fmla="*/ 0 w 64" name="T34"/>
                <a:gd fmla="*/ 10 h 30" name="T35"/>
                <a:gd fmla="*/ 0 w 64" name="T36"/>
                <a:gd fmla="*/ 10 h 30" name="T37"/>
                <a:gd fmla="*/ 0 w 64" name="T38"/>
                <a:gd fmla="*/ 10 h 30" name="T39"/>
                <a:gd fmla="*/ 0 w 64" name="T40"/>
                <a:gd fmla="*/ 10 h 30" name="T41"/>
                <a:gd fmla="*/ 0 w 64" name="T42"/>
                <a:gd fmla="*/ 10 h 30" name="T43"/>
                <a:gd fmla="*/ 0 w 64" name="T44"/>
                <a:gd fmla="*/ 10 h 3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30" w="64">
                  <a:moveTo>
                    <a:pt x="0" y="10"/>
                  </a:moveTo>
                  <a:cubicBezTo>
                    <a:pt x="3" y="8"/>
                    <a:pt x="3" y="8"/>
                    <a:pt x="3" y="8"/>
                  </a:cubicBezTo>
                  <a:cubicBezTo>
                    <a:pt x="3" y="8"/>
                    <a:pt x="6" y="12"/>
                    <a:pt x="11" y="17"/>
                  </a:cubicBezTo>
                  <a:cubicBezTo>
                    <a:pt x="11" y="17"/>
                    <a:pt x="11" y="17"/>
                    <a:pt x="11" y="17"/>
                  </a:cubicBezTo>
                  <a:cubicBezTo>
                    <a:pt x="16" y="21"/>
                    <a:pt x="23" y="26"/>
                    <a:pt x="31" y="26"/>
                  </a:cubicBezTo>
                  <a:cubicBezTo>
                    <a:pt x="31" y="26"/>
                    <a:pt x="31" y="26"/>
                    <a:pt x="31" y="26"/>
                  </a:cubicBezTo>
                  <a:cubicBezTo>
                    <a:pt x="32" y="26"/>
                    <a:pt x="34" y="25"/>
                    <a:pt x="35" y="25"/>
                  </a:cubicBezTo>
                  <a:cubicBezTo>
                    <a:pt x="35" y="25"/>
                    <a:pt x="35" y="25"/>
                    <a:pt x="35" y="25"/>
                  </a:cubicBezTo>
                  <a:cubicBezTo>
                    <a:pt x="44" y="24"/>
                    <a:pt x="50" y="17"/>
                    <a:pt x="54" y="11"/>
                  </a:cubicBezTo>
                  <a:cubicBezTo>
                    <a:pt x="54" y="11"/>
                    <a:pt x="54" y="11"/>
                    <a:pt x="54" y="11"/>
                  </a:cubicBezTo>
                  <a:cubicBezTo>
                    <a:pt x="58" y="5"/>
                    <a:pt x="60" y="0"/>
                    <a:pt x="60" y="0"/>
                  </a:cubicBezTo>
                  <a:cubicBezTo>
                    <a:pt x="60" y="0"/>
                    <a:pt x="60" y="0"/>
                    <a:pt x="60" y="0"/>
                  </a:cubicBezTo>
                  <a:cubicBezTo>
                    <a:pt x="64" y="1"/>
                    <a:pt x="64" y="1"/>
                    <a:pt x="64" y="1"/>
                  </a:cubicBezTo>
                  <a:cubicBezTo>
                    <a:pt x="64" y="1"/>
                    <a:pt x="56" y="25"/>
                    <a:pt x="36" y="29"/>
                  </a:cubicBezTo>
                  <a:cubicBezTo>
                    <a:pt x="36" y="29"/>
                    <a:pt x="36" y="29"/>
                    <a:pt x="36" y="29"/>
                  </a:cubicBezTo>
                  <a:cubicBezTo>
                    <a:pt x="34" y="29"/>
                    <a:pt x="32" y="30"/>
                    <a:pt x="31" y="30"/>
                  </a:cubicBezTo>
                  <a:cubicBezTo>
                    <a:pt x="31" y="30"/>
                    <a:pt x="31" y="30"/>
                    <a:pt x="31" y="30"/>
                  </a:cubicBezTo>
                  <a:cubicBezTo>
                    <a:pt x="13" y="29"/>
                    <a:pt x="0" y="10"/>
                    <a:pt x="0" y="10"/>
                  </a:cubicBezTo>
                  <a:close/>
                  <a:moveTo>
                    <a:pt x="0" y="10"/>
                  </a:moveTo>
                  <a:cubicBezTo>
                    <a:pt x="0" y="10"/>
                    <a:pt x="0" y="10"/>
                    <a:pt x="0" y="10"/>
                  </a:cubicBezTo>
                  <a:cubicBezTo>
                    <a:pt x="0" y="10"/>
                    <a:pt x="0" y="10"/>
                    <a:pt x="0" y="10"/>
                  </a:cubicBezTo>
                  <a:cubicBezTo>
                    <a:pt x="0" y="10"/>
                    <a:pt x="0" y="10"/>
                    <a:pt x="0" y="10"/>
                  </a:cubicBezTo>
                  <a:cubicBezTo>
                    <a:pt x="0" y="10"/>
                    <a:pt x="0" y="10"/>
                    <a:pt x="0"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5" name="Freeform 260"/>
            <p:cNvSpPr>
              <a:spLocks noEditPoints="1"/>
            </p:cNvSpPr>
            <p:nvPr/>
          </p:nvSpPr>
          <p:spPr bwMode="auto">
            <a:xfrm>
              <a:off x="2204" y="1283"/>
              <a:ext cx="180" cy="88"/>
            </a:xfrm>
            <a:custGeom>
              <a:gdLst>
                <a:gd fmla="*/ 0 w 71" name="T0"/>
                <a:gd fmla="*/ 13 h 35" name="T1"/>
                <a:gd fmla="*/ 6 w 71" name="T2"/>
                <a:gd fmla="*/ 9 h 35" name="T3"/>
                <a:gd fmla="*/ 7 w 71" name="T4"/>
                <a:gd fmla="*/ 9 h 35" name="T5"/>
                <a:gd fmla="*/ 8 w 71" name="T6"/>
                <a:gd fmla="*/ 9 h 35" name="T7"/>
                <a:gd fmla="*/ 8 w 71" name="T8"/>
                <a:gd fmla="*/ 9 h 35" name="T9"/>
                <a:gd fmla="*/ 8 w 71" name="T10"/>
                <a:gd fmla="*/ 9 h 35" name="T11"/>
                <a:gd fmla="*/ 8 w 71" name="T12"/>
                <a:gd fmla="*/ 9 h 35" name="T13"/>
                <a:gd fmla="*/ 8 w 71" name="T14"/>
                <a:gd fmla="*/ 9 h 35" name="T15"/>
                <a:gd fmla="*/ 8 w 71" name="T16"/>
                <a:gd fmla="*/ 10 h 35" name="T17"/>
                <a:gd fmla="*/ 8 w 71" name="T18"/>
                <a:gd fmla="*/ 10 h 35" name="T19"/>
                <a:gd fmla="*/ 9 w 71" name="T20"/>
                <a:gd fmla="*/ 10 h 35" name="T21"/>
                <a:gd fmla="*/ 10 w 71" name="T22"/>
                <a:gd fmla="*/ 12 h 35" name="T23"/>
                <a:gd fmla="*/ 16 w 71" name="T24"/>
                <a:gd fmla="*/ 18 h 35" name="T25"/>
                <a:gd fmla="*/ 34 w 71" name="T26"/>
                <a:gd fmla="*/ 27 h 35" name="T27"/>
                <a:gd fmla="*/ 34 w 71" name="T28"/>
                <a:gd fmla="*/ 27 h 35" name="T29"/>
                <a:gd fmla="*/ 34 w 71" name="T30"/>
                <a:gd fmla="*/ 27 h 35" name="T31"/>
                <a:gd fmla="*/ 37 w 71" name="T32"/>
                <a:gd fmla="*/ 26 h 35" name="T33"/>
                <a:gd fmla="*/ 55 w 71" name="T34"/>
                <a:gd fmla="*/ 13 h 35" name="T35"/>
                <a:gd fmla="*/ 61 w 71" name="T36"/>
                <a:gd fmla="*/ 2 h 35" name="T37"/>
                <a:gd fmla="*/ 61 w 71" name="T38"/>
                <a:gd fmla="*/ 0 h 35" name="T39"/>
                <a:gd fmla="*/ 68 w 71" name="T40"/>
                <a:gd fmla="*/ 5 h 35" name="T41"/>
                <a:gd fmla="*/ 68 w 71" name="T42"/>
                <a:gd fmla="*/ 6 h 35" name="T43"/>
                <a:gd fmla="*/ 67 w 71" name="T44"/>
                <a:gd fmla="*/ 8 h 35" name="T45"/>
                <a:gd fmla="*/ 62 w 71" name="T46"/>
                <a:gd fmla="*/ 18 h 35" name="T47"/>
                <a:gd fmla="*/ 39 w 71" name="T48"/>
                <a:gd fmla="*/ 34 h 35" name="T49"/>
                <a:gd fmla="*/ 34 w 71" name="T50"/>
                <a:gd fmla="*/ 35 h 35" name="T51"/>
                <a:gd fmla="*/ 34 w 71" name="T52"/>
                <a:gd fmla="*/ 31 h 35" name="T53"/>
                <a:gd fmla="*/ 36 w 71" name="T54"/>
                <a:gd fmla="*/ 30 h 35" name="T55"/>
                <a:gd fmla="*/ 33 w 71" name="T56"/>
                <a:gd fmla="*/ 31 h 35" name="T57"/>
                <a:gd fmla="*/ 33 w 71" name="T58"/>
                <a:gd fmla="*/ 31 h 35" name="T59"/>
                <a:gd fmla="*/ 33 w 71" name="T60"/>
                <a:gd fmla="*/ 31 h 35" name="T61"/>
                <a:gd fmla="*/ 21 w 71" name="T62"/>
                <a:gd fmla="*/ 27 h 35" name="T63"/>
                <a:gd fmla="*/ 13 w 71" name="T64"/>
                <a:gd fmla="*/ 21 h 35" name="T65"/>
                <a:gd fmla="*/ 9 w 71" name="T66"/>
                <a:gd fmla="*/ 17 h 35" name="T67"/>
                <a:gd fmla="*/ 13 w 71" name="T68"/>
                <a:gd fmla="*/ 21 h 35" name="T69"/>
                <a:gd fmla="*/ 55 w 71" name="T70"/>
                <a:gd fmla="*/ 20 h 35" name="T71"/>
                <a:gd fmla="*/ 55 w 71" name="T72"/>
                <a:gd fmla="*/ 20 h 35" name="T73"/>
                <a:gd fmla="*/ 55 w 71" name="T74"/>
                <a:gd fmla="*/ 20 h 35" name="T75"/>
                <a:gd fmla="*/ 61 w 71" name="T76"/>
                <a:gd fmla="*/ 12 h 35" name="T77"/>
                <a:gd fmla="*/ 59 w 71" name="T78"/>
                <a:gd fmla="*/ 15 h 35" name="T79"/>
                <a:gd fmla="*/ 3 w 71" name="T80"/>
                <a:gd fmla="*/ 13 h 35" name="T81"/>
                <a:gd fmla="*/ 3 w 71" name="T82"/>
                <a:gd fmla="*/ 13 h 35" name="T83"/>
                <a:gd fmla="*/ 2 w 71" name="T84"/>
                <a:gd fmla="*/ 14 h 35" name="T85"/>
                <a:gd fmla="*/ 2 w 71" name="T86"/>
                <a:gd fmla="*/ 14 h 35" name="T87"/>
                <a:gd fmla="*/ 5 w 71" name="T88"/>
                <a:gd fmla="*/ 11 h 35" name="T89"/>
                <a:gd fmla="*/ 5 w 71" name="T90"/>
                <a:gd fmla="*/ 12 h 35" name="T91"/>
                <a:gd fmla="*/ 5 w 71" name="T92"/>
                <a:gd fmla="*/ 12 h 35"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5" w="71">
                  <a:moveTo>
                    <a:pt x="2" y="14"/>
                  </a:moveTo>
                  <a:cubicBezTo>
                    <a:pt x="0" y="13"/>
                    <a:pt x="0" y="13"/>
                    <a:pt x="0" y="13"/>
                  </a:cubicBezTo>
                  <a:cubicBezTo>
                    <a:pt x="5" y="9"/>
                    <a:pt x="5" y="9"/>
                    <a:pt x="5" y="9"/>
                  </a:cubicBezTo>
                  <a:cubicBezTo>
                    <a:pt x="6" y="9"/>
                    <a:pt x="6" y="9"/>
                    <a:pt x="6" y="9"/>
                  </a:cubicBezTo>
                  <a:cubicBezTo>
                    <a:pt x="6" y="9"/>
                    <a:pt x="6" y="9"/>
                    <a:pt x="6" y="9"/>
                  </a:cubicBezTo>
                  <a:cubicBezTo>
                    <a:pt x="7" y="9"/>
                    <a:pt x="7" y="9"/>
                    <a:pt x="7" y="9"/>
                  </a:cubicBezTo>
                  <a:cubicBezTo>
                    <a:pt x="7" y="9"/>
                    <a:pt x="7" y="9"/>
                    <a:pt x="7"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9"/>
                    <a:pt x="8" y="9"/>
                  </a:cubicBezTo>
                  <a:cubicBezTo>
                    <a:pt x="8" y="9"/>
                    <a:pt x="8" y="10"/>
                    <a:pt x="8" y="10"/>
                  </a:cubicBezTo>
                  <a:cubicBezTo>
                    <a:pt x="8" y="10"/>
                    <a:pt x="8" y="10"/>
                    <a:pt x="8" y="10"/>
                  </a:cubicBezTo>
                  <a:cubicBezTo>
                    <a:pt x="8" y="10"/>
                    <a:pt x="8" y="10"/>
                    <a:pt x="8" y="10"/>
                  </a:cubicBezTo>
                  <a:cubicBezTo>
                    <a:pt x="8" y="10"/>
                    <a:pt x="8" y="10"/>
                    <a:pt x="8" y="10"/>
                  </a:cubicBezTo>
                  <a:cubicBezTo>
                    <a:pt x="8" y="10"/>
                    <a:pt x="8" y="10"/>
                    <a:pt x="9" y="10"/>
                  </a:cubicBezTo>
                  <a:cubicBezTo>
                    <a:pt x="9" y="10"/>
                    <a:pt x="9" y="10"/>
                    <a:pt x="9" y="10"/>
                  </a:cubicBezTo>
                  <a:cubicBezTo>
                    <a:pt x="9" y="11"/>
                    <a:pt x="9" y="11"/>
                    <a:pt x="10" y="12"/>
                  </a:cubicBezTo>
                  <a:cubicBezTo>
                    <a:pt x="10" y="12"/>
                    <a:pt x="10" y="12"/>
                    <a:pt x="10" y="12"/>
                  </a:cubicBezTo>
                  <a:cubicBezTo>
                    <a:pt x="11" y="14"/>
                    <a:pt x="13" y="16"/>
                    <a:pt x="16" y="18"/>
                  </a:cubicBezTo>
                  <a:cubicBezTo>
                    <a:pt x="16" y="18"/>
                    <a:pt x="16" y="18"/>
                    <a:pt x="16" y="18"/>
                  </a:cubicBezTo>
                  <a:cubicBezTo>
                    <a:pt x="21" y="23"/>
                    <a:pt x="27"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4" y="27"/>
                    <a:pt x="34" y="27"/>
                    <a:pt x="34" y="27"/>
                  </a:cubicBezTo>
                  <a:cubicBezTo>
                    <a:pt x="35" y="27"/>
                    <a:pt x="36" y="26"/>
                    <a:pt x="37" y="26"/>
                  </a:cubicBezTo>
                  <a:cubicBezTo>
                    <a:pt x="37" y="26"/>
                    <a:pt x="37" y="26"/>
                    <a:pt x="37" y="26"/>
                  </a:cubicBezTo>
                  <a:cubicBezTo>
                    <a:pt x="45" y="25"/>
                    <a:pt x="51" y="19"/>
                    <a:pt x="55" y="13"/>
                  </a:cubicBezTo>
                  <a:cubicBezTo>
                    <a:pt x="55" y="13"/>
                    <a:pt x="55" y="13"/>
                    <a:pt x="55" y="13"/>
                  </a:cubicBezTo>
                  <a:cubicBezTo>
                    <a:pt x="59" y="8"/>
                    <a:pt x="60" y="3"/>
                    <a:pt x="61" y="2"/>
                  </a:cubicBezTo>
                  <a:cubicBezTo>
                    <a:pt x="61" y="2"/>
                    <a:pt x="61" y="2"/>
                    <a:pt x="61" y="2"/>
                  </a:cubicBezTo>
                  <a:cubicBezTo>
                    <a:pt x="61" y="0"/>
                    <a:pt x="61" y="0"/>
                    <a:pt x="61" y="0"/>
                  </a:cubicBezTo>
                  <a:cubicBezTo>
                    <a:pt x="71" y="3"/>
                    <a:pt x="71" y="3"/>
                    <a:pt x="71" y="3"/>
                  </a:cubicBezTo>
                  <a:cubicBezTo>
                    <a:pt x="68" y="5"/>
                    <a:pt x="68" y="5"/>
                    <a:pt x="68" y="5"/>
                  </a:cubicBezTo>
                  <a:cubicBezTo>
                    <a:pt x="68" y="5"/>
                    <a:pt x="68" y="5"/>
                    <a:pt x="68" y="6"/>
                  </a:cubicBezTo>
                  <a:cubicBezTo>
                    <a:pt x="68" y="6"/>
                    <a:pt x="68" y="6"/>
                    <a:pt x="68" y="6"/>
                  </a:cubicBezTo>
                  <a:cubicBezTo>
                    <a:pt x="68" y="6"/>
                    <a:pt x="67" y="7"/>
                    <a:pt x="67" y="8"/>
                  </a:cubicBezTo>
                  <a:cubicBezTo>
                    <a:pt x="67" y="8"/>
                    <a:pt x="67" y="8"/>
                    <a:pt x="67" y="8"/>
                  </a:cubicBezTo>
                  <a:cubicBezTo>
                    <a:pt x="66" y="11"/>
                    <a:pt x="64" y="14"/>
                    <a:pt x="62" y="18"/>
                  </a:cubicBezTo>
                  <a:cubicBezTo>
                    <a:pt x="62" y="18"/>
                    <a:pt x="62" y="18"/>
                    <a:pt x="62" y="18"/>
                  </a:cubicBezTo>
                  <a:cubicBezTo>
                    <a:pt x="57" y="24"/>
                    <a:pt x="50" y="32"/>
                    <a:pt x="39" y="34"/>
                  </a:cubicBezTo>
                  <a:cubicBezTo>
                    <a:pt x="39" y="34"/>
                    <a:pt x="39" y="34"/>
                    <a:pt x="39" y="34"/>
                  </a:cubicBezTo>
                  <a:cubicBezTo>
                    <a:pt x="37" y="34"/>
                    <a:pt x="36" y="35"/>
                    <a:pt x="34" y="35"/>
                  </a:cubicBezTo>
                  <a:cubicBezTo>
                    <a:pt x="34" y="35"/>
                    <a:pt x="34" y="35"/>
                    <a:pt x="34" y="35"/>
                  </a:cubicBezTo>
                  <a:cubicBezTo>
                    <a:pt x="15" y="34"/>
                    <a:pt x="3" y="16"/>
                    <a:pt x="2" y="14"/>
                  </a:cubicBezTo>
                  <a:close/>
                  <a:moveTo>
                    <a:pt x="34" y="31"/>
                  </a:moveTo>
                  <a:cubicBezTo>
                    <a:pt x="35" y="31"/>
                    <a:pt x="35" y="31"/>
                    <a:pt x="36" y="30"/>
                  </a:cubicBezTo>
                  <a:cubicBezTo>
                    <a:pt x="36" y="30"/>
                    <a:pt x="36" y="30"/>
                    <a:pt x="36" y="30"/>
                  </a:cubicBezTo>
                  <a:cubicBezTo>
                    <a:pt x="35" y="31"/>
                    <a:pt x="35" y="31"/>
                    <a:pt x="34" y="31"/>
                  </a:cubicBezTo>
                  <a:close/>
                  <a:moveTo>
                    <a:pt x="33" y="31"/>
                  </a:moveTo>
                  <a:cubicBezTo>
                    <a:pt x="33" y="31"/>
                    <a:pt x="33" y="31"/>
                    <a:pt x="33" y="31"/>
                  </a:cubicBezTo>
                  <a:cubicBezTo>
                    <a:pt x="33" y="31"/>
                    <a:pt x="33" y="31"/>
                    <a:pt x="33" y="31"/>
                  </a:cubicBezTo>
                  <a:cubicBezTo>
                    <a:pt x="33" y="31"/>
                    <a:pt x="33" y="31"/>
                    <a:pt x="33" y="31"/>
                  </a:cubicBezTo>
                  <a:cubicBezTo>
                    <a:pt x="33" y="31"/>
                    <a:pt x="33" y="31"/>
                    <a:pt x="33" y="31"/>
                  </a:cubicBezTo>
                  <a:close/>
                  <a:moveTo>
                    <a:pt x="13" y="21"/>
                  </a:moveTo>
                  <a:cubicBezTo>
                    <a:pt x="15" y="23"/>
                    <a:pt x="18" y="25"/>
                    <a:pt x="21" y="27"/>
                  </a:cubicBezTo>
                  <a:cubicBezTo>
                    <a:pt x="21" y="27"/>
                    <a:pt x="21" y="27"/>
                    <a:pt x="21" y="27"/>
                  </a:cubicBezTo>
                  <a:cubicBezTo>
                    <a:pt x="18" y="25"/>
                    <a:pt x="15" y="23"/>
                    <a:pt x="13" y="21"/>
                  </a:cubicBezTo>
                  <a:cubicBezTo>
                    <a:pt x="13" y="21"/>
                    <a:pt x="13" y="21"/>
                    <a:pt x="13" y="21"/>
                  </a:cubicBezTo>
                  <a:cubicBezTo>
                    <a:pt x="12" y="20"/>
                    <a:pt x="10" y="19"/>
                    <a:pt x="9" y="17"/>
                  </a:cubicBezTo>
                  <a:cubicBezTo>
                    <a:pt x="9" y="17"/>
                    <a:pt x="9" y="17"/>
                    <a:pt x="9" y="17"/>
                  </a:cubicBezTo>
                  <a:cubicBezTo>
                    <a:pt x="10" y="19"/>
                    <a:pt x="12" y="20"/>
                    <a:pt x="13" y="21"/>
                  </a:cubicBezTo>
                  <a:close/>
                  <a:moveTo>
                    <a:pt x="55" y="20"/>
                  </a:moveTo>
                  <a:cubicBezTo>
                    <a:pt x="55" y="20"/>
                    <a:pt x="55" y="20"/>
                    <a:pt x="55" y="20"/>
                  </a:cubicBezTo>
                  <a:cubicBezTo>
                    <a:pt x="55" y="20"/>
                    <a:pt x="55" y="20"/>
                    <a:pt x="55" y="20"/>
                  </a:cubicBezTo>
                  <a:cubicBezTo>
                    <a:pt x="55" y="20"/>
                    <a:pt x="55" y="20"/>
                    <a:pt x="55" y="20"/>
                  </a:cubicBezTo>
                  <a:close/>
                  <a:moveTo>
                    <a:pt x="59" y="15"/>
                  </a:moveTo>
                  <a:cubicBezTo>
                    <a:pt x="57" y="17"/>
                    <a:pt x="56" y="18"/>
                    <a:pt x="55" y="20"/>
                  </a:cubicBezTo>
                  <a:cubicBezTo>
                    <a:pt x="55" y="20"/>
                    <a:pt x="55" y="20"/>
                    <a:pt x="55" y="20"/>
                  </a:cubicBezTo>
                  <a:cubicBezTo>
                    <a:pt x="57" y="17"/>
                    <a:pt x="59" y="14"/>
                    <a:pt x="61" y="12"/>
                  </a:cubicBezTo>
                  <a:cubicBezTo>
                    <a:pt x="61" y="12"/>
                    <a:pt x="61" y="12"/>
                    <a:pt x="61" y="12"/>
                  </a:cubicBezTo>
                  <a:cubicBezTo>
                    <a:pt x="60" y="13"/>
                    <a:pt x="59" y="14"/>
                    <a:pt x="59" y="15"/>
                  </a:cubicBezTo>
                  <a:close/>
                  <a:moveTo>
                    <a:pt x="4" y="15"/>
                  </a:moveTo>
                  <a:cubicBezTo>
                    <a:pt x="3" y="13"/>
                    <a:pt x="3" y="13"/>
                    <a:pt x="3" y="13"/>
                  </a:cubicBezTo>
                  <a:cubicBezTo>
                    <a:pt x="3" y="13"/>
                    <a:pt x="3" y="13"/>
                    <a:pt x="3" y="13"/>
                  </a:cubicBezTo>
                  <a:cubicBezTo>
                    <a:pt x="3" y="13"/>
                    <a:pt x="3" y="13"/>
                    <a:pt x="3" y="13"/>
                  </a:cubicBezTo>
                  <a:cubicBezTo>
                    <a:pt x="4" y="15"/>
                    <a:pt x="4" y="15"/>
                    <a:pt x="4" y="15"/>
                  </a:cubicBezTo>
                  <a:close/>
                  <a:moveTo>
                    <a:pt x="2" y="14"/>
                  </a:moveTo>
                  <a:cubicBezTo>
                    <a:pt x="3" y="13"/>
                    <a:pt x="3" y="13"/>
                    <a:pt x="3" y="13"/>
                  </a:cubicBezTo>
                  <a:cubicBezTo>
                    <a:pt x="2" y="14"/>
                    <a:pt x="2" y="14"/>
                    <a:pt x="2" y="14"/>
                  </a:cubicBezTo>
                  <a:close/>
                  <a:moveTo>
                    <a:pt x="5" y="12"/>
                  </a:moveTo>
                  <a:cubicBezTo>
                    <a:pt x="5" y="12"/>
                    <a:pt x="5" y="11"/>
                    <a:pt x="5" y="11"/>
                  </a:cubicBezTo>
                  <a:cubicBezTo>
                    <a:pt x="5" y="11"/>
                    <a:pt x="5" y="11"/>
                    <a:pt x="5" y="11"/>
                  </a:cubicBezTo>
                  <a:cubicBezTo>
                    <a:pt x="5" y="11"/>
                    <a:pt x="5" y="12"/>
                    <a:pt x="5" y="12"/>
                  </a:cubicBezTo>
                  <a:cubicBezTo>
                    <a:pt x="5" y="12"/>
                    <a:pt x="5" y="12"/>
                    <a:pt x="5" y="12"/>
                  </a:cubicBezTo>
                  <a:cubicBezTo>
                    <a:pt x="5" y="12"/>
                    <a:pt x="5" y="12"/>
                    <a:pt x="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6" name="Freeform 261"/>
            <p:cNvSpPr/>
            <p:nvPr/>
          </p:nvSpPr>
          <p:spPr bwMode="auto">
            <a:xfrm>
              <a:off x="2227" y="1246"/>
              <a:ext cx="12" cy="10"/>
            </a:xfrm>
            <a:custGeom>
              <a:gdLst>
                <a:gd fmla="*/ 0 w 12" name="T0"/>
                <a:gd fmla="*/ 10 h 10" name="T1"/>
                <a:gd fmla="*/ 0 w 12" name="T2"/>
                <a:gd fmla="*/ 0 h 10" name="T3"/>
                <a:gd fmla="*/ 12 w 12" name="T4"/>
                <a:gd fmla="*/ 0 h 10" name="T5"/>
                <a:gd fmla="*/ 12 w 12" name="T6"/>
                <a:gd fmla="*/ 10 h 10" name="T7"/>
                <a:gd fmla="*/ 0 w 12" name="T8"/>
                <a:gd fmla="*/ 10 h 10" name="T9"/>
                <a:gd fmla="*/ 0 w 12" name="T10"/>
                <a:gd fmla="*/ 10 h 10" name="T11"/>
              </a:gdLst>
              <a:cxnLst>
                <a:cxn ang="0">
                  <a:pos x="T0" y="T1"/>
                </a:cxn>
                <a:cxn ang="0">
                  <a:pos x="T2" y="T3"/>
                </a:cxn>
                <a:cxn ang="0">
                  <a:pos x="T4" y="T5"/>
                </a:cxn>
                <a:cxn ang="0">
                  <a:pos x="T6" y="T7"/>
                </a:cxn>
                <a:cxn ang="0">
                  <a:pos x="T8" y="T9"/>
                </a:cxn>
                <a:cxn ang="0">
                  <a:pos x="T10" y="T11"/>
                </a:cxn>
              </a:cxnLst>
              <a:rect b="b" l="0" r="r" t="0"/>
              <a:pathLst>
                <a:path h="10" w="12">
                  <a:moveTo>
                    <a:pt x="0" y="10"/>
                  </a:moveTo>
                  <a:lnTo>
                    <a:pt x="0" y="0"/>
                  </a:lnTo>
                  <a:lnTo>
                    <a:pt x="12" y="0"/>
                  </a:lnTo>
                  <a:lnTo>
                    <a:pt x="12" y="10"/>
                  </a:lnTo>
                  <a:lnTo>
                    <a:pt x="0" y="10"/>
                  </a:lnTo>
                  <a:lnTo>
                    <a:pt x="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7" name="Freeform 262"/>
            <p:cNvSpPr>
              <a:spLocks noEditPoints="1"/>
            </p:cNvSpPr>
            <p:nvPr/>
          </p:nvSpPr>
          <p:spPr bwMode="auto">
            <a:xfrm>
              <a:off x="2222" y="1241"/>
              <a:ext cx="23" cy="20"/>
            </a:xfrm>
            <a:custGeom>
              <a:gdLst>
                <a:gd fmla="*/ 17 w 23" name="T0"/>
                <a:gd fmla="*/ 20 h 20" name="T1"/>
                <a:gd fmla="*/ 5 w 23" name="T2"/>
                <a:gd fmla="*/ 20 h 20" name="T3"/>
                <a:gd fmla="*/ 5 w 23" name="T4"/>
                <a:gd fmla="*/ 15 h 20" name="T5"/>
                <a:gd fmla="*/ 10 w 23" name="T6"/>
                <a:gd fmla="*/ 15 h 20" name="T7"/>
                <a:gd fmla="*/ 5 w 23" name="T8"/>
                <a:gd fmla="*/ 15 h 20" name="T9"/>
                <a:gd fmla="*/ 5 w 23" name="T10"/>
                <a:gd fmla="*/ 20 h 20" name="T11"/>
                <a:gd fmla="*/ 0 w 23" name="T12"/>
                <a:gd fmla="*/ 20 h 20" name="T13"/>
                <a:gd fmla="*/ 0 w 23" name="T14"/>
                <a:gd fmla="*/ 0 h 20" name="T15"/>
                <a:gd fmla="*/ 23 w 23" name="T16"/>
                <a:gd fmla="*/ 0 h 20" name="T17"/>
                <a:gd fmla="*/ 23 w 23" name="T18"/>
                <a:gd fmla="*/ 20 h 20" name="T19"/>
                <a:gd fmla="*/ 17 w 23" name="T20"/>
                <a:gd fmla="*/ 20 h 20" name="T21"/>
                <a:gd fmla="*/ 17 w 23" name="T22"/>
                <a:gd fmla="*/ 20 h 20" name="T23"/>
                <a:gd fmla="*/ 10 w 23" name="T24"/>
                <a:gd fmla="*/ 10 h 20" name="T25"/>
                <a:gd fmla="*/ 12 w 23" name="T26"/>
                <a:gd fmla="*/ 10 h 20" name="T27"/>
                <a:gd fmla="*/ 10 w 23" name="T28"/>
                <a:gd fmla="*/ 10 h 20" name="T29"/>
                <a:gd fmla="*/ 10 w 23" name="T30"/>
                <a:gd fmla="*/ 10 h 20" name="T31"/>
                <a:gd fmla="*/ 10 w 23" name="T32"/>
                <a:gd fmla="*/ 10 h 2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0" w="23">
                  <a:moveTo>
                    <a:pt x="17" y="20"/>
                  </a:moveTo>
                  <a:lnTo>
                    <a:pt x="5" y="20"/>
                  </a:lnTo>
                  <a:lnTo>
                    <a:pt x="5" y="15"/>
                  </a:lnTo>
                  <a:lnTo>
                    <a:pt x="10" y="15"/>
                  </a:lnTo>
                  <a:lnTo>
                    <a:pt x="5" y="15"/>
                  </a:lnTo>
                  <a:lnTo>
                    <a:pt x="5" y="20"/>
                  </a:lnTo>
                  <a:lnTo>
                    <a:pt x="0" y="20"/>
                  </a:lnTo>
                  <a:lnTo>
                    <a:pt x="0" y="0"/>
                  </a:lnTo>
                  <a:lnTo>
                    <a:pt x="23" y="0"/>
                  </a:lnTo>
                  <a:lnTo>
                    <a:pt x="23" y="20"/>
                  </a:lnTo>
                  <a:lnTo>
                    <a:pt x="17" y="20"/>
                  </a:lnTo>
                  <a:lnTo>
                    <a:pt x="17" y="20"/>
                  </a:lnTo>
                  <a:close/>
                  <a:moveTo>
                    <a:pt x="10" y="10"/>
                  </a:moveTo>
                  <a:lnTo>
                    <a:pt x="12" y="10"/>
                  </a:lnTo>
                  <a:lnTo>
                    <a:pt x="10" y="10"/>
                  </a:lnTo>
                  <a:lnTo>
                    <a:pt x="10" y="10"/>
                  </a:lnTo>
                  <a:lnTo>
                    <a:pt x="10"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8" name="Freeform 263"/>
            <p:cNvSpPr/>
            <p:nvPr/>
          </p:nvSpPr>
          <p:spPr bwMode="auto">
            <a:xfrm>
              <a:off x="2358" y="1225"/>
              <a:ext cx="10" cy="11"/>
            </a:xfrm>
            <a:custGeom>
              <a:gdLst>
                <a:gd fmla="*/ 0 w 10" name="T0"/>
                <a:gd fmla="*/ 11 h 11" name="T1"/>
                <a:gd fmla="*/ 0 w 10" name="T2"/>
                <a:gd fmla="*/ 0 h 11" name="T3"/>
                <a:gd fmla="*/ 10 w 10" name="T4"/>
                <a:gd fmla="*/ 0 h 11" name="T5"/>
                <a:gd fmla="*/ 10 w 10" name="T6"/>
                <a:gd fmla="*/ 11 h 11" name="T7"/>
                <a:gd fmla="*/ 0 w 10" name="T8"/>
                <a:gd fmla="*/ 11 h 11" name="T9"/>
                <a:gd fmla="*/ 0 w 10" name="T10"/>
                <a:gd fmla="*/ 11 h 11" name="T11"/>
              </a:gdLst>
              <a:cxnLst>
                <a:cxn ang="0">
                  <a:pos x="T0" y="T1"/>
                </a:cxn>
                <a:cxn ang="0">
                  <a:pos x="T2" y="T3"/>
                </a:cxn>
                <a:cxn ang="0">
                  <a:pos x="T4" y="T5"/>
                </a:cxn>
                <a:cxn ang="0">
                  <a:pos x="T6" y="T7"/>
                </a:cxn>
                <a:cxn ang="0">
                  <a:pos x="T8" y="T9"/>
                </a:cxn>
                <a:cxn ang="0">
                  <a:pos x="T10" y="T11"/>
                </a:cxn>
              </a:cxnLst>
              <a:rect b="b" l="0" r="r" t="0"/>
              <a:pathLst>
                <a:path h="11" w="10">
                  <a:moveTo>
                    <a:pt x="0" y="11"/>
                  </a:moveTo>
                  <a:lnTo>
                    <a:pt x="0" y="0"/>
                  </a:lnTo>
                  <a:lnTo>
                    <a:pt x="10" y="0"/>
                  </a:lnTo>
                  <a:lnTo>
                    <a:pt x="10" y="11"/>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9" name="Freeform 264"/>
            <p:cNvSpPr/>
            <p:nvPr/>
          </p:nvSpPr>
          <p:spPr bwMode="auto">
            <a:xfrm>
              <a:off x="2353" y="1220"/>
              <a:ext cx="20" cy="21"/>
            </a:xfrm>
            <a:custGeom>
              <a:gdLst>
                <a:gd fmla="*/ 15 w 20" name="T0"/>
                <a:gd fmla="*/ 21 h 21" name="T1"/>
                <a:gd fmla="*/ 5 w 20" name="T2"/>
                <a:gd fmla="*/ 21 h 21" name="T3"/>
                <a:gd fmla="*/ 5 w 20" name="T4"/>
                <a:gd fmla="*/ 16 h 21" name="T5"/>
                <a:gd fmla="*/ 10 w 20" name="T6"/>
                <a:gd fmla="*/ 16 h 21" name="T7"/>
                <a:gd fmla="*/ 5 w 20" name="T8"/>
                <a:gd fmla="*/ 16 h 21" name="T9"/>
                <a:gd fmla="*/ 5 w 20" name="T10"/>
                <a:gd fmla="*/ 21 h 21" name="T11"/>
                <a:gd fmla="*/ 0 w 20" name="T12"/>
                <a:gd fmla="*/ 21 h 21" name="T13"/>
                <a:gd fmla="*/ 0 w 20" name="T14"/>
                <a:gd fmla="*/ 0 h 21" name="T15"/>
                <a:gd fmla="*/ 20 w 20" name="T16"/>
                <a:gd fmla="*/ 0 h 21" name="T17"/>
                <a:gd fmla="*/ 20 w 20" name="T18"/>
                <a:gd fmla="*/ 21 h 21" name="T19"/>
                <a:gd fmla="*/ 15 w 20" name="T20"/>
                <a:gd fmla="*/ 21 h 21" name="T21"/>
                <a:gd fmla="*/ 15 w 20" name="T22"/>
                <a:gd fmla="*/ 21 h 2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1" w="20">
                  <a:moveTo>
                    <a:pt x="15" y="21"/>
                  </a:moveTo>
                  <a:lnTo>
                    <a:pt x="5" y="21"/>
                  </a:lnTo>
                  <a:lnTo>
                    <a:pt x="5" y="16"/>
                  </a:lnTo>
                  <a:lnTo>
                    <a:pt x="10" y="16"/>
                  </a:lnTo>
                  <a:lnTo>
                    <a:pt x="5" y="16"/>
                  </a:lnTo>
                  <a:lnTo>
                    <a:pt x="5" y="21"/>
                  </a:lnTo>
                  <a:lnTo>
                    <a:pt x="0" y="21"/>
                  </a:lnTo>
                  <a:lnTo>
                    <a:pt x="0" y="0"/>
                  </a:lnTo>
                  <a:lnTo>
                    <a:pt x="20" y="0"/>
                  </a:lnTo>
                  <a:lnTo>
                    <a:pt x="20" y="21"/>
                  </a:lnTo>
                  <a:lnTo>
                    <a:pt x="15" y="21"/>
                  </a:lnTo>
                  <a:lnTo>
                    <a:pt x="15"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0" name="Freeform 265"/>
            <p:cNvSpPr/>
            <p:nvPr/>
          </p:nvSpPr>
          <p:spPr bwMode="auto">
            <a:xfrm>
              <a:off x="2106" y="1251"/>
              <a:ext cx="78" cy="138"/>
            </a:xfrm>
            <a:custGeom>
              <a:gdLst>
                <a:gd fmla="*/ 0 w 31" name="T0"/>
                <a:gd fmla="*/ 31 h 55" name="T1"/>
                <a:gd fmla="*/ 0 w 31" name="T2"/>
                <a:gd fmla="*/ 30 h 55" name="T3"/>
                <a:gd fmla="*/ 0 w 31" name="T4"/>
                <a:gd fmla="*/ 30 h 55" name="T5"/>
                <a:gd fmla="*/ 25 w 31" name="T6"/>
                <a:gd fmla="*/ 0 h 55" name="T7"/>
                <a:gd fmla="*/ 25 w 31" name="T8"/>
                <a:gd fmla="*/ 0 h 55" name="T9"/>
                <a:gd fmla="*/ 28 w 31" name="T10"/>
                <a:gd fmla="*/ 0 h 55" name="T11"/>
                <a:gd fmla="*/ 28 w 31" name="T12"/>
                <a:gd fmla="*/ 0 h 55" name="T13"/>
                <a:gd fmla="*/ 27 w 31" name="T14"/>
                <a:gd fmla="*/ 4 h 55" name="T15"/>
                <a:gd fmla="*/ 25 w 31" name="T16"/>
                <a:gd fmla="*/ 4 h 55" name="T17"/>
                <a:gd fmla="*/ 25 w 31" name="T18"/>
                <a:gd fmla="*/ 4 h 55" name="T19"/>
                <a:gd fmla="*/ 4 w 31" name="T20"/>
                <a:gd fmla="*/ 30 h 55" name="T21"/>
                <a:gd fmla="*/ 4 w 31" name="T22"/>
                <a:gd fmla="*/ 30 h 55" name="T23"/>
                <a:gd fmla="*/ 4 w 31" name="T24"/>
                <a:gd fmla="*/ 31 h 55" name="T25"/>
                <a:gd fmla="*/ 4 w 31" name="T26"/>
                <a:gd fmla="*/ 31 h 55" name="T27"/>
                <a:gd fmla="*/ 17 w 31" name="T28"/>
                <a:gd fmla="*/ 47 h 55" name="T29"/>
                <a:gd fmla="*/ 17 w 31" name="T30"/>
                <a:gd fmla="*/ 47 h 55" name="T31"/>
                <a:gd fmla="*/ 31 w 31" name="T32"/>
                <a:gd fmla="*/ 51 h 55" name="T33"/>
                <a:gd fmla="*/ 31 w 31" name="T34"/>
                <a:gd fmla="*/ 51 h 55" name="T35"/>
                <a:gd fmla="*/ 30 w 31" name="T36"/>
                <a:gd fmla="*/ 55 h 55" name="T37"/>
                <a:gd fmla="*/ 0 w 31" name="T38"/>
                <a:gd fmla="*/ 31 h 5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55" w="31">
                  <a:moveTo>
                    <a:pt x="0" y="31"/>
                  </a:moveTo>
                  <a:cubicBezTo>
                    <a:pt x="0" y="30"/>
                    <a:pt x="0" y="30"/>
                    <a:pt x="0" y="30"/>
                  </a:cubicBezTo>
                  <a:cubicBezTo>
                    <a:pt x="0" y="30"/>
                    <a:pt x="0" y="30"/>
                    <a:pt x="0" y="30"/>
                  </a:cubicBezTo>
                  <a:cubicBezTo>
                    <a:pt x="2" y="12"/>
                    <a:pt x="15" y="0"/>
                    <a:pt x="25" y="0"/>
                  </a:cubicBezTo>
                  <a:cubicBezTo>
                    <a:pt x="25" y="0"/>
                    <a:pt x="25" y="0"/>
                    <a:pt x="25" y="0"/>
                  </a:cubicBezTo>
                  <a:cubicBezTo>
                    <a:pt x="26" y="0"/>
                    <a:pt x="27" y="0"/>
                    <a:pt x="28" y="0"/>
                  </a:cubicBezTo>
                  <a:cubicBezTo>
                    <a:pt x="28" y="0"/>
                    <a:pt x="28" y="0"/>
                    <a:pt x="28" y="0"/>
                  </a:cubicBezTo>
                  <a:cubicBezTo>
                    <a:pt x="27" y="4"/>
                    <a:pt x="27" y="4"/>
                    <a:pt x="27" y="4"/>
                  </a:cubicBezTo>
                  <a:cubicBezTo>
                    <a:pt x="26" y="4"/>
                    <a:pt x="26" y="4"/>
                    <a:pt x="25" y="4"/>
                  </a:cubicBezTo>
                  <a:cubicBezTo>
                    <a:pt x="25" y="4"/>
                    <a:pt x="25" y="4"/>
                    <a:pt x="25" y="4"/>
                  </a:cubicBezTo>
                  <a:cubicBezTo>
                    <a:pt x="18" y="4"/>
                    <a:pt x="5" y="14"/>
                    <a:pt x="4" y="30"/>
                  </a:cubicBezTo>
                  <a:cubicBezTo>
                    <a:pt x="4" y="30"/>
                    <a:pt x="4" y="30"/>
                    <a:pt x="4" y="30"/>
                  </a:cubicBezTo>
                  <a:cubicBezTo>
                    <a:pt x="4" y="30"/>
                    <a:pt x="4" y="30"/>
                    <a:pt x="4" y="31"/>
                  </a:cubicBezTo>
                  <a:cubicBezTo>
                    <a:pt x="4" y="31"/>
                    <a:pt x="4" y="31"/>
                    <a:pt x="4" y="31"/>
                  </a:cubicBezTo>
                  <a:cubicBezTo>
                    <a:pt x="4" y="39"/>
                    <a:pt x="11" y="44"/>
                    <a:pt x="17" y="47"/>
                  </a:cubicBezTo>
                  <a:cubicBezTo>
                    <a:pt x="17" y="47"/>
                    <a:pt x="17" y="47"/>
                    <a:pt x="17" y="47"/>
                  </a:cubicBezTo>
                  <a:cubicBezTo>
                    <a:pt x="24" y="50"/>
                    <a:pt x="31" y="51"/>
                    <a:pt x="31" y="51"/>
                  </a:cubicBezTo>
                  <a:cubicBezTo>
                    <a:pt x="31" y="51"/>
                    <a:pt x="31" y="51"/>
                    <a:pt x="31" y="51"/>
                  </a:cubicBezTo>
                  <a:cubicBezTo>
                    <a:pt x="30" y="55"/>
                    <a:pt x="30" y="55"/>
                    <a:pt x="30" y="55"/>
                  </a:cubicBezTo>
                  <a:cubicBezTo>
                    <a:pt x="30" y="55"/>
                    <a:pt x="1" y="51"/>
                    <a:pt x="0" y="3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1" name="Freeform 266"/>
            <p:cNvSpPr>
              <a:spLocks noEditPoints="1"/>
            </p:cNvSpPr>
            <p:nvPr/>
          </p:nvSpPr>
          <p:spPr bwMode="auto">
            <a:xfrm>
              <a:off x="2100" y="1246"/>
              <a:ext cx="89" cy="148"/>
            </a:xfrm>
            <a:custGeom>
              <a:gdLst>
                <a:gd fmla="*/ 32 w 35" name="T0"/>
                <a:gd fmla="*/ 59 h 59" name="T1"/>
                <a:gd fmla="*/ 31 w 35" name="T2"/>
                <a:gd fmla="*/ 58 h 59" name="T3"/>
                <a:gd fmla="*/ 27 w 35" name="T4"/>
                <a:gd fmla="*/ 58 h 59" name="T5"/>
                <a:gd fmla="*/ 17 w 35" name="T6"/>
                <a:gd fmla="*/ 54 h 59" name="T7"/>
                <a:gd fmla="*/ 0 w 35" name="T8"/>
                <a:gd fmla="*/ 33 h 59" name="T9"/>
                <a:gd fmla="*/ 2 w 35" name="T10"/>
                <a:gd fmla="*/ 33 h 59" name="T11"/>
                <a:gd fmla="*/ 0 w 35" name="T12"/>
                <a:gd fmla="*/ 32 h 59" name="T13"/>
                <a:gd fmla="*/ 27 w 35" name="T14"/>
                <a:gd fmla="*/ 0 h 59" name="T15"/>
                <a:gd fmla="*/ 30 w 35" name="T16"/>
                <a:gd fmla="*/ 0 h 59" name="T17"/>
                <a:gd fmla="*/ 32 w 35" name="T18"/>
                <a:gd fmla="*/ 1 h 59" name="T19"/>
                <a:gd fmla="*/ 28 w 35" name="T20"/>
                <a:gd fmla="*/ 8 h 59" name="T21"/>
                <a:gd fmla="*/ 27 w 35" name="T22"/>
                <a:gd fmla="*/ 8 h 59" name="T23"/>
                <a:gd fmla="*/ 8 w 35" name="T24"/>
                <a:gd fmla="*/ 32 h 59" name="T25"/>
                <a:gd fmla="*/ 8 w 35" name="T26"/>
                <a:gd fmla="*/ 33 h 59" name="T27"/>
                <a:gd fmla="*/ 8 w 35" name="T28"/>
                <a:gd fmla="*/ 33 h 59" name="T29"/>
                <a:gd fmla="*/ 20 w 35" name="T30"/>
                <a:gd fmla="*/ 47 h 59" name="T31"/>
                <a:gd fmla="*/ 33 w 35" name="T32"/>
                <a:gd fmla="*/ 51 h 59" name="T33"/>
                <a:gd fmla="*/ 33 w 35" name="T34"/>
                <a:gd fmla="*/ 51 h 59" name="T35"/>
                <a:gd fmla="*/ 35 w 35" name="T36"/>
                <a:gd fmla="*/ 53 h 59" name="T37"/>
                <a:gd fmla="*/ 32 w 35" name="T38"/>
                <a:gd fmla="*/ 57 h 59" name="T39"/>
                <a:gd fmla="*/ 32 w 35" name="T40"/>
                <a:gd fmla="*/ 57 h 59" name="T41"/>
                <a:gd fmla="*/ 32 w 35" name="T42"/>
                <a:gd fmla="*/ 59 h 59" name="T43"/>
                <a:gd fmla="*/ 32 w 35" name="T44"/>
                <a:gd fmla="*/ 57 h 59" name="T45"/>
                <a:gd fmla="*/ 31 w 35" name="T46"/>
                <a:gd fmla="*/ 58 h 59" name="T47"/>
                <a:gd fmla="*/ 19 w 35" name="T48"/>
                <a:gd fmla="*/ 51 h 59" name="T49"/>
                <a:gd fmla="*/ 10 w 35" name="T50"/>
                <a:gd fmla="*/ 45 h 59" name="T51"/>
                <a:gd fmla="*/ 26 w 35" name="T52"/>
                <a:gd fmla="*/ 53 h 59" name="T53"/>
                <a:gd fmla="*/ 4 w 35" name="T54"/>
                <a:gd fmla="*/ 32 h 59" name="T55"/>
                <a:gd fmla="*/ 4 w 35" name="T56"/>
                <a:gd fmla="*/ 32 h 59" name="T57"/>
                <a:gd fmla="*/ 27 w 35" name="T58"/>
                <a:gd fmla="*/ 4 h 59" name="T59"/>
                <a:gd fmla="*/ 27 w 35" name="T60"/>
                <a:gd fmla="*/ 4 h 59" name="T61"/>
                <a:gd fmla="*/ 27 w 35" name="T62"/>
                <a:gd fmla="*/ 4 h 59"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59" w="35">
                  <a:moveTo>
                    <a:pt x="32" y="59"/>
                  </a:moveTo>
                  <a:cubicBezTo>
                    <a:pt x="32" y="59"/>
                    <a:pt x="32" y="59"/>
                    <a:pt x="32" y="59"/>
                  </a:cubicBezTo>
                  <a:cubicBezTo>
                    <a:pt x="32" y="59"/>
                    <a:pt x="32" y="59"/>
                    <a:pt x="32" y="59"/>
                  </a:cubicBezTo>
                  <a:cubicBezTo>
                    <a:pt x="32" y="59"/>
                    <a:pt x="31" y="59"/>
                    <a:pt x="31" y="58"/>
                  </a:cubicBezTo>
                  <a:cubicBezTo>
                    <a:pt x="31" y="58"/>
                    <a:pt x="31" y="58"/>
                    <a:pt x="31" y="58"/>
                  </a:cubicBezTo>
                  <a:cubicBezTo>
                    <a:pt x="30" y="58"/>
                    <a:pt x="29" y="58"/>
                    <a:pt x="27" y="58"/>
                  </a:cubicBezTo>
                  <a:cubicBezTo>
                    <a:pt x="27" y="58"/>
                    <a:pt x="27" y="58"/>
                    <a:pt x="27" y="58"/>
                  </a:cubicBezTo>
                  <a:cubicBezTo>
                    <a:pt x="25" y="57"/>
                    <a:pt x="21" y="56"/>
                    <a:pt x="17" y="54"/>
                  </a:cubicBezTo>
                  <a:cubicBezTo>
                    <a:pt x="17" y="54"/>
                    <a:pt x="17" y="54"/>
                    <a:pt x="17" y="54"/>
                  </a:cubicBezTo>
                  <a:cubicBezTo>
                    <a:pt x="9" y="51"/>
                    <a:pt x="1" y="44"/>
                    <a:pt x="0" y="33"/>
                  </a:cubicBezTo>
                  <a:cubicBezTo>
                    <a:pt x="0" y="33"/>
                    <a:pt x="0" y="33"/>
                    <a:pt x="0" y="33"/>
                  </a:cubicBezTo>
                  <a:cubicBezTo>
                    <a:pt x="2" y="33"/>
                    <a:pt x="2" y="33"/>
                    <a:pt x="2" y="33"/>
                  </a:cubicBezTo>
                  <a:cubicBezTo>
                    <a:pt x="0" y="33"/>
                    <a:pt x="0" y="33"/>
                    <a:pt x="0" y="33"/>
                  </a:cubicBezTo>
                  <a:cubicBezTo>
                    <a:pt x="0" y="32"/>
                    <a:pt x="0" y="32"/>
                    <a:pt x="0" y="32"/>
                  </a:cubicBezTo>
                  <a:cubicBezTo>
                    <a:pt x="0" y="32"/>
                    <a:pt x="0" y="32"/>
                    <a:pt x="0" y="32"/>
                  </a:cubicBezTo>
                  <a:cubicBezTo>
                    <a:pt x="2" y="12"/>
                    <a:pt x="16" y="0"/>
                    <a:pt x="27" y="0"/>
                  </a:cubicBezTo>
                  <a:cubicBezTo>
                    <a:pt x="27" y="0"/>
                    <a:pt x="27" y="0"/>
                    <a:pt x="27" y="0"/>
                  </a:cubicBezTo>
                  <a:cubicBezTo>
                    <a:pt x="28" y="0"/>
                    <a:pt x="29" y="0"/>
                    <a:pt x="30" y="0"/>
                  </a:cubicBezTo>
                  <a:cubicBezTo>
                    <a:pt x="30" y="0"/>
                    <a:pt x="30" y="0"/>
                    <a:pt x="30" y="0"/>
                  </a:cubicBezTo>
                  <a:cubicBezTo>
                    <a:pt x="32" y="1"/>
                    <a:pt x="32" y="1"/>
                    <a:pt x="32" y="1"/>
                  </a:cubicBezTo>
                  <a:cubicBezTo>
                    <a:pt x="30" y="9"/>
                    <a:pt x="30" y="9"/>
                    <a:pt x="30" y="9"/>
                  </a:cubicBezTo>
                  <a:cubicBezTo>
                    <a:pt x="28" y="8"/>
                    <a:pt x="28" y="8"/>
                    <a:pt x="28" y="8"/>
                  </a:cubicBezTo>
                  <a:cubicBezTo>
                    <a:pt x="28" y="8"/>
                    <a:pt x="28" y="8"/>
                    <a:pt x="27" y="8"/>
                  </a:cubicBezTo>
                  <a:cubicBezTo>
                    <a:pt x="27" y="8"/>
                    <a:pt x="27" y="8"/>
                    <a:pt x="27" y="8"/>
                  </a:cubicBezTo>
                  <a:cubicBezTo>
                    <a:pt x="27" y="8"/>
                    <a:pt x="27" y="8"/>
                    <a:pt x="27" y="8"/>
                  </a:cubicBezTo>
                  <a:cubicBezTo>
                    <a:pt x="21" y="8"/>
                    <a:pt x="9" y="17"/>
                    <a:pt x="8" y="32"/>
                  </a:cubicBezTo>
                  <a:cubicBezTo>
                    <a:pt x="8" y="32"/>
                    <a:pt x="8" y="32"/>
                    <a:pt x="8" y="32"/>
                  </a:cubicBezTo>
                  <a:cubicBezTo>
                    <a:pt x="8" y="32"/>
                    <a:pt x="8" y="32"/>
                    <a:pt x="8" y="33"/>
                  </a:cubicBezTo>
                  <a:cubicBezTo>
                    <a:pt x="8" y="33"/>
                    <a:pt x="8" y="33"/>
                    <a:pt x="8" y="33"/>
                  </a:cubicBezTo>
                  <a:cubicBezTo>
                    <a:pt x="8" y="33"/>
                    <a:pt x="8" y="33"/>
                    <a:pt x="8" y="33"/>
                  </a:cubicBezTo>
                  <a:cubicBezTo>
                    <a:pt x="8" y="33"/>
                    <a:pt x="8" y="33"/>
                    <a:pt x="8" y="33"/>
                  </a:cubicBezTo>
                  <a:cubicBezTo>
                    <a:pt x="8" y="39"/>
                    <a:pt x="14" y="44"/>
                    <a:pt x="20" y="47"/>
                  </a:cubicBezTo>
                  <a:cubicBezTo>
                    <a:pt x="20" y="47"/>
                    <a:pt x="20" y="47"/>
                    <a:pt x="20" y="47"/>
                  </a:cubicBezTo>
                  <a:cubicBezTo>
                    <a:pt x="26" y="49"/>
                    <a:pt x="32" y="51"/>
                    <a:pt x="33" y="51"/>
                  </a:cubicBezTo>
                  <a:cubicBezTo>
                    <a:pt x="33" y="51"/>
                    <a:pt x="33" y="51"/>
                    <a:pt x="33" y="51"/>
                  </a:cubicBezTo>
                  <a:cubicBezTo>
                    <a:pt x="33" y="51"/>
                    <a:pt x="33" y="51"/>
                    <a:pt x="33" y="51"/>
                  </a:cubicBezTo>
                  <a:cubicBezTo>
                    <a:pt x="35" y="51"/>
                    <a:pt x="35" y="51"/>
                    <a:pt x="35" y="51"/>
                  </a:cubicBezTo>
                  <a:cubicBezTo>
                    <a:pt x="35" y="53"/>
                    <a:pt x="35" y="53"/>
                    <a:pt x="35" y="53"/>
                  </a:cubicBezTo>
                  <a:cubicBezTo>
                    <a:pt x="34" y="57"/>
                    <a:pt x="34" y="57"/>
                    <a:pt x="34" y="57"/>
                  </a:cubicBezTo>
                  <a:cubicBezTo>
                    <a:pt x="32" y="57"/>
                    <a:pt x="32" y="57"/>
                    <a:pt x="32" y="57"/>
                  </a:cubicBezTo>
                  <a:cubicBezTo>
                    <a:pt x="32" y="59"/>
                    <a:pt x="32" y="59"/>
                    <a:pt x="32" y="59"/>
                  </a:cubicBezTo>
                  <a:cubicBezTo>
                    <a:pt x="32" y="57"/>
                    <a:pt x="32" y="57"/>
                    <a:pt x="32" y="57"/>
                  </a:cubicBezTo>
                  <a:cubicBezTo>
                    <a:pt x="32" y="59"/>
                    <a:pt x="32" y="59"/>
                    <a:pt x="32" y="59"/>
                  </a:cubicBezTo>
                  <a:cubicBezTo>
                    <a:pt x="32" y="59"/>
                    <a:pt x="32" y="59"/>
                    <a:pt x="32" y="59"/>
                  </a:cubicBezTo>
                  <a:close/>
                  <a:moveTo>
                    <a:pt x="31" y="58"/>
                  </a:moveTo>
                  <a:cubicBezTo>
                    <a:pt x="32" y="57"/>
                    <a:pt x="32" y="57"/>
                    <a:pt x="32" y="57"/>
                  </a:cubicBezTo>
                  <a:cubicBezTo>
                    <a:pt x="32" y="57"/>
                    <a:pt x="32" y="57"/>
                    <a:pt x="32" y="57"/>
                  </a:cubicBezTo>
                  <a:cubicBezTo>
                    <a:pt x="31" y="58"/>
                    <a:pt x="31" y="58"/>
                    <a:pt x="31" y="58"/>
                  </a:cubicBezTo>
                  <a:close/>
                  <a:moveTo>
                    <a:pt x="26" y="53"/>
                  </a:moveTo>
                  <a:cubicBezTo>
                    <a:pt x="24" y="53"/>
                    <a:pt x="21" y="52"/>
                    <a:pt x="19" y="51"/>
                  </a:cubicBezTo>
                  <a:cubicBezTo>
                    <a:pt x="19" y="51"/>
                    <a:pt x="19" y="51"/>
                    <a:pt x="19" y="51"/>
                  </a:cubicBezTo>
                  <a:cubicBezTo>
                    <a:pt x="16" y="49"/>
                    <a:pt x="13" y="47"/>
                    <a:pt x="10" y="45"/>
                  </a:cubicBezTo>
                  <a:cubicBezTo>
                    <a:pt x="10" y="45"/>
                    <a:pt x="10" y="45"/>
                    <a:pt x="10" y="45"/>
                  </a:cubicBezTo>
                  <a:cubicBezTo>
                    <a:pt x="15" y="50"/>
                    <a:pt x="21" y="52"/>
                    <a:pt x="26" y="53"/>
                  </a:cubicBezTo>
                  <a:close/>
                  <a:moveTo>
                    <a:pt x="4" y="32"/>
                  </a:moveTo>
                  <a:cubicBezTo>
                    <a:pt x="4" y="32"/>
                    <a:pt x="4" y="32"/>
                    <a:pt x="4" y="32"/>
                  </a:cubicBezTo>
                  <a:cubicBezTo>
                    <a:pt x="4" y="32"/>
                    <a:pt x="4" y="32"/>
                    <a:pt x="4" y="32"/>
                  </a:cubicBezTo>
                  <a:cubicBezTo>
                    <a:pt x="4" y="32"/>
                    <a:pt x="4" y="32"/>
                    <a:pt x="4" y="32"/>
                  </a:cubicBezTo>
                  <a:close/>
                  <a:moveTo>
                    <a:pt x="27" y="4"/>
                  </a:moveTo>
                  <a:cubicBezTo>
                    <a:pt x="27" y="4"/>
                    <a:pt x="27" y="4"/>
                    <a:pt x="27" y="4"/>
                  </a:cubicBezTo>
                  <a:cubicBezTo>
                    <a:pt x="27" y="4"/>
                    <a:pt x="27" y="4"/>
                    <a:pt x="27" y="4"/>
                  </a:cubicBezTo>
                  <a:cubicBezTo>
                    <a:pt x="27" y="4"/>
                    <a:pt x="27" y="4"/>
                    <a:pt x="27" y="4"/>
                  </a:cubicBezTo>
                  <a:cubicBezTo>
                    <a:pt x="27" y="4"/>
                    <a:pt x="27" y="4"/>
                    <a:pt x="27" y="4"/>
                  </a:cubicBezTo>
                  <a:cubicBezTo>
                    <a:pt x="27" y="4"/>
                    <a:pt x="27" y="4"/>
                    <a:pt x="27"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2" name="Freeform 267"/>
            <p:cNvSpPr>
              <a:spLocks noEditPoints="1"/>
            </p:cNvSpPr>
            <p:nvPr/>
          </p:nvSpPr>
          <p:spPr bwMode="auto">
            <a:xfrm>
              <a:off x="2419" y="1215"/>
              <a:ext cx="83" cy="134"/>
            </a:xfrm>
            <a:custGeom>
              <a:gdLst>
                <a:gd fmla="*/ 6 w 33" name="T0"/>
                <a:gd fmla="*/ 52 h 53" name="T1"/>
                <a:gd fmla="*/ 9 w 33" name="T2"/>
                <a:gd fmla="*/ 49 h 53" name="T3"/>
                <a:gd fmla="*/ 8 w 33" name="T4"/>
                <a:gd fmla="*/ 50 h 53" name="T5"/>
                <a:gd fmla="*/ 8 w 33" name="T6"/>
                <a:gd fmla="*/ 49 h 53" name="T7"/>
                <a:gd fmla="*/ 8 w 33" name="T8"/>
                <a:gd fmla="*/ 49 h 53" name="T9"/>
                <a:gd fmla="*/ 8 w 33" name="T10"/>
                <a:gd fmla="*/ 49 h 53" name="T11"/>
                <a:gd fmla="*/ 8 w 33" name="T12"/>
                <a:gd fmla="*/ 49 h 53" name="T13"/>
                <a:gd fmla="*/ 8 w 33" name="T14"/>
                <a:gd fmla="*/ 49 h 53" name="T15"/>
                <a:gd fmla="*/ 8 w 33" name="T16"/>
                <a:gd fmla="*/ 49 h 53" name="T17"/>
                <a:gd fmla="*/ 8 w 33" name="T18"/>
                <a:gd fmla="*/ 49 h 53" name="T19"/>
                <a:gd fmla="*/ 20 w 33" name="T20"/>
                <a:gd fmla="*/ 42 h 53" name="T21"/>
                <a:gd fmla="*/ 20 w 33" name="T22"/>
                <a:gd fmla="*/ 42 h 53" name="T23"/>
                <a:gd fmla="*/ 29 w 33" name="T24"/>
                <a:gd fmla="*/ 25 h 53" name="T25"/>
                <a:gd fmla="*/ 29 w 33" name="T26"/>
                <a:gd fmla="*/ 25 h 53" name="T27"/>
                <a:gd fmla="*/ 29 w 33" name="T28"/>
                <a:gd fmla="*/ 21 h 53" name="T29"/>
                <a:gd fmla="*/ 29 w 33" name="T30"/>
                <a:gd fmla="*/ 21 h 53" name="T31"/>
                <a:gd fmla="*/ 13 w 33" name="T32"/>
                <a:gd fmla="*/ 5 h 53" name="T33"/>
                <a:gd fmla="*/ 13 w 33" name="T34"/>
                <a:gd fmla="*/ 5 h 53" name="T35"/>
                <a:gd fmla="*/ 5 w 33" name="T36"/>
                <a:gd fmla="*/ 6 h 53" name="T37"/>
                <a:gd fmla="*/ 5 w 33" name="T38"/>
                <a:gd fmla="*/ 6 h 53" name="T39"/>
                <a:gd fmla="*/ 2 w 33" name="T40"/>
                <a:gd fmla="*/ 8 h 53" name="T41"/>
                <a:gd fmla="*/ 2 w 33" name="T42"/>
                <a:gd fmla="*/ 8 h 53" name="T43"/>
                <a:gd fmla="*/ 0 w 33" name="T44"/>
                <a:gd fmla="*/ 4 h 53" name="T45"/>
                <a:gd fmla="*/ 13 w 33" name="T46"/>
                <a:gd fmla="*/ 1 h 53" name="T47"/>
                <a:gd fmla="*/ 13 w 33" name="T48"/>
                <a:gd fmla="*/ 1 h 53" name="T49"/>
                <a:gd fmla="*/ 33 w 33" name="T50"/>
                <a:gd fmla="*/ 20 h 53" name="T51"/>
                <a:gd fmla="*/ 33 w 33" name="T52"/>
                <a:gd fmla="*/ 20 h 53" name="T53"/>
                <a:gd fmla="*/ 33 w 33" name="T54"/>
                <a:gd fmla="*/ 25 h 53" name="T55"/>
                <a:gd fmla="*/ 33 w 33" name="T56"/>
                <a:gd fmla="*/ 25 h 53" name="T57"/>
                <a:gd fmla="*/ 23 w 33" name="T58"/>
                <a:gd fmla="*/ 46 h 53" name="T59"/>
                <a:gd fmla="*/ 23 w 33" name="T60"/>
                <a:gd fmla="*/ 46 h 53" name="T61"/>
                <a:gd fmla="*/ 8 w 33" name="T62"/>
                <a:gd fmla="*/ 53 h 53" name="T63"/>
                <a:gd fmla="*/ 8 w 33" name="T64"/>
                <a:gd fmla="*/ 53 h 53" name="T65"/>
                <a:gd fmla="*/ 6 w 33" name="T66"/>
                <a:gd fmla="*/ 52 h 53" name="T67"/>
                <a:gd fmla="*/ 2 w 33" name="T68"/>
                <a:gd fmla="*/ 8 h 53" name="T69"/>
                <a:gd fmla="*/ 2 w 33" name="T70"/>
                <a:gd fmla="*/ 8 h 53" name="T71"/>
                <a:gd fmla="*/ 2 w 33" name="T72"/>
                <a:gd fmla="*/ 8 h 53" name="T73"/>
                <a:gd fmla="*/ 2 w 33" name="T74"/>
                <a:gd fmla="*/ 8 h 53" name="T75"/>
                <a:gd fmla="*/ 2 w 33" name="T76"/>
                <a:gd fmla="*/ 8 h 5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2" w="33">
                  <a:moveTo>
                    <a:pt x="6" y="52"/>
                  </a:moveTo>
                  <a:cubicBezTo>
                    <a:pt x="9" y="49"/>
                    <a:pt x="9" y="49"/>
                    <a:pt x="9" y="49"/>
                  </a:cubicBezTo>
                  <a:cubicBezTo>
                    <a:pt x="8" y="50"/>
                    <a:pt x="8" y="50"/>
                    <a:pt x="8" y="50"/>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8" y="49"/>
                    <a:pt x="8" y="49"/>
                    <a:pt x="8" y="49"/>
                  </a:cubicBezTo>
                  <a:cubicBezTo>
                    <a:pt x="10" y="49"/>
                    <a:pt x="15" y="46"/>
                    <a:pt x="20" y="42"/>
                  </a:cubicBezTo>
                  <a:cubicBezTo>
                    <a:pt x="20" y="42"/>
                    <a:pt x="20" y="42"/>
                    <a:pt x="20" y="42"/>
                  </a:cubicBezTo>
                  <a:cubicBezTo>
                    <a:pt x="25" y="38"/>
                    <a:pt x="29" y="32"/>
                    <a:pt x="29" y="25"/>
                  </a:cubicBezTo>
                  <a:cubicBezTo>
                    <a:pt x="29" y="25"/>
                    <a:pt x="29" y="25"/>
                    <a:pt x="29" y="25"/>
                  </a:cubicBezTo>
                  <a:cubicBezTo>
                    <a:pt x="29" y="24"/>
                    <a:pt x="29" y="22"/>
                    <a:pt x="29" y="21"/>
                  </a:cubicBezTo>
                  <a:cubicBezTo>
                    <a:pt x="29" y="21"/>
                    <a:pt x="29" y="21"/>
                    <a:pt x="29" y="21"/>
                  </a:cubicBezTo>
                  <a:cubicBezTo>
                    <a:pt x="26" y="7"/>
                    <a:pt x="20" y="5"/>
                    <a:pt x="13" y="5"/>
                  </a:cubicBezTo>
                  <a:cubicBezTo>
                    <a:pt x="13" y="5"/>
                    <a:pt x="13" y="5"/>
                    <a:pt x="13" y="5"/>
                  </a:cubicBezTo>
                  <a:cubicBezTo>
                    <a:pt x="10" y="5"/>
                    <a:pt x="7" y="5"/>
                    <a:pt x="5" y="6"/>
                  </a:cubicBezTo>
                  <a:cubicBezTo>
                    <a:pt x="5" y="6"/>
                    <a:pt x="5" y="6"/>
                    <a:pt x="5" y="6"/>
                  </a:cubicBezTo>
                  <a:cubicBezTo>
                    <a:pt x="3" y="7"/>
                    <a:pt x="2" y="8"/>
                    <a:pt x="2" y="8"/>
                  </a:cubicBezTo>
                  <a:cubicBezTo>
                    <a:pt x="2" y="8"/>
                    <a:pt x="2" y="8"/>
                    <a:pt x="2" y="8"/>
                  </a:cubicBezTo>
                  <a:cubicBezTo>
                    <a:pt x="0" y="4"/>
                    <a:pt x="0" y="4"/>
                    <a:pt x="0" y="4"/>
                  </a:cubicBezTo>
                  <a:cubicBezTo>
                    <a:pt x="0" y="4"/>
                    <a:pt x="6" y="1"/>
                    <a:pt x="13" y="1"/>
                  </a:cubicBezTo>
                  <a:cubicBezTo>
                    <a:pt x="13" y="1"/>
                    <a:pt x="13" y="1"/>
                    <a:pt x="13" y="1"/>
                  </a:cubicBezTo>
                  <a:cubicBezTo>
                    <a:pt x="21" y="0"/>
                    <a:pt x="30" y="5"/>
                    <a:pt x="33" y="20"/>
                  </a:cubicBezTo>
                  <a:cubicBezTo>
                    <a:pt x="33" y="20"/>
                    <a:pt x="33" y="20"/>
                    <a:pt x="33" y="20"/>
                  </a:cubicBezTo>
                  <a:cubicBezTo>
                    <a:pt x="33" y="22"/>
                    <a:pt x="33" y="23"/>
                    <a:pt x="33" y="25"/>
                  </a:cubicBezTo>
                  <a:cubicBezTo>
                    <a:pt x="33" y="25"/>
                    <a:pt x="33" y="25"/>
                    <a:pt x="33" y="25"/>
                  </a:cubicBezTo>
                  <a:cubicBezTo>
                    <a:pt x="33" y="34"/>
                    <a:pt x="28" y="41"/>
                    <a:pt x="23" y="46"/>
                  </a:cubicBezTo>
                  <a:cubicBezTo>
                    <a:pt x="23" y="46"/>
                    <a:pt x="23" y="46"/>
                    <a:pt x="23" y="46"/>
                  </a:cubicBezTo>
                  <a:cubicBezTo>
                    <a:pt x="17" y="50"/>
                    <a:pt x="12" y="53"/>
                    <a:pt x="8" y="53"/>
                  </a:cubicBezTo>
                  <a:cubicBezTo>
                    <a:pt x="8" y="53"/>
                    <a:pt x="8" y="53"/>
                    <a:pt x="8" y="53"/>
                  </a:cubicBezTo>
                  <a:cubicBezTo>
                    <a:pt x="8" y="53"/>
                    <a:pt x="7" y="53"/>
                    <a:pt x="6" y="52"/>
                  </a:cubicBezTo>
                  <a:close/>
                  <a:moveTo>
                    <a:pt x="2" y="8"/>
                  </a:moveTo>
                  <a:cubicBezTo>
                    <a:pt x="2" y="8"/>
                    <a:pt x="2" y="8"/>
                    <a:pt x="2" y="8"/>
                  </a:cubicBezTo>
                  <a:cubicBezTo>
                    <a:pt x="2" y="8"/>
                    <a:pt x="2" y="8"/>
                    <a:pt x="2" y="8"/>
                  </a:cubicBezTo>
                  <a:cubicBezTo>
                    <a:pt x="2" y="8"/>
                    <a:pt x="2" y="8"/>
                    <a:pt x="2" y="8"/>
                  </a:cubicBezTo>
                  <a:cubicBezTo>
                    <a:pt x="2" y="8"/>
                    <a:pt x="2"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3" name="Freeform 268"/>
            <p:cNvSpPr>
              <a:spLocks noEditPoints="1"/>
            </p:cNvSpPr>
            <p:nvPr/>
          </p:nvSpPr>
          <p:spPr bwMode="auto">
            <a:xfrm>
              <a:off x="2411" y="1213"/>
              <a:ext cx="96" cy="141"/>
            </a:xfrm>
            <a:custGeom>
              <a:gdLst>
                <a:gd fmla="*/ 9 w 38" name="T0"/>
                <a:gd fmla="*/ 53 h 56" name="T1"/>
                <a:gd fmla="*/ 6 w 38" name="T2"/>
                <a:gd fmla="*/ 52 h 56" name="T3"/>
                <a:gd fmla="*/ 12 w 38" name="T4"/>
                <a:gd fmla="*/ 48 h 56" name="T5"/>
                <a:gd fmla="*/ 30 w 38" name="T6"/>
                <a:gd fmla="*/ 26 h 56" name="T7"/>
                <a:gd fmla="*/ 30 w 38" name="T8"/>
                <a:gd fmla="*/ 26 h 56" name="T9"/>
                <a:gd fmla="*/ 16 w 38" name="T10"/>
                <a:gd fmla="*/ 8 h 56" name="T11"/>
                <a:gd fmla="*/ 9 w 38" name="T12"/>
                <a:gd fmla="*/ 9 h 56" name="T13"/>
                <a:gd fmla="*/ 7 w 38" name="T14"/>
                <a:gd fmla="*/ 11 h 56" name="T15"/>
                <a:gd fmla="*/ 0 w 38" name="T16"/>
                <a:gd fmla="*/ 4 h 56" name="T17"/>
                <a:gd fmla="*/ 2 w 38" name="T18"/>
                <a:gd fmla="*/ 3 h 56" name="T19"/>
                <a:gd fmla="*/ 3 w 38" name="T20"/>
                <a:gd fmla="*/ 3 h 56" name="T21"/>
                <a:gd fmla="*/ 16 w 38" name="T22"/>
                <a:gd fmla="*/ 0 h 56" name="T23"/>
                <a:gd fmla="*/ 17 w 38" name="T24"/>
                <a:gd fmla="*/ 0 h 56" name="T25"/>
                <a:gd fmla="*/ 38 w 38" name="T26"/>
                <a:gd fmla="*/ 26 h 56" name="T27"/>
                <a:gd fmla="*/ 27 w 38" name="T28"/>
                <a:gd fmla="*/ 48 h 56" name="T29"/>
                <a:gd fmla="*/ 11 w 38" name="T30"/>
                <a:gd fmla="*/ 56 h 56" name="T31"/>
                <a:gd fmla="*/ 10 w 38" name="T32"/>
                <a:gd fmla="*/ 54 h 56" name="T33"/>
                <a:gd fmla="*/ 13 w 38" name="T34"/>
                <a:gd fmla="*/ 51 h 56" name="T35"/>
                <a:gd fmla="*/ 13 w 38" name="T36"/>
                <a:gd fmla="*/ 51 h 56" name="T37"/>
                <a:gd fmla="*/ 20 w 38" name="T38"/>
                <a:gd fmla="*/ 48 h 56" name="T39"/>
                <a:gd fmla="*/ 20 w 38" name="T40"/>
                <a:gd fmla="*/ 48 h 56" name="T41"/>
                <a:gd fmla="*/ 34 w 38" name="T42"/>
                <a:gd fmla="*/ 29 h 56" name="T43"/>
                <a:gd fmla="*/ 34 w 38" name="T44"/>
                <a:gd fmla="*/ 21 h 56" name="T45"/>
                <a:gd fmla="*/ 34 w 38" name="T46"/>
                <a:gd fmla="*/ 27 h 56" name="T47"/>
                <a:gd fmla="*/ 34 w 38" name="T48"/>
                <a:gd fmla="*/ 21 h 56" name="T49"/>
                <a:gd fmla="*/ 32 w 38" name="T50"/>
                <a:gd fmla="*/ 16 h 56" name="T51"/>
                <a:gd fmla="*/ 32 w 38" name="T52"/>
                <a:gd fmla="*/ 16 h 56" name="T53"/>
                <a:gd fmla="*/ 32 w 38" name="T54"/>
                <a:gd fmla="*/ 16 h 56" name="T55"/>
                <a:gd fmla="*/ 32 w 38" name="T56"/>
                <a:gd fmla="*/ 16 h 56" name="T57"/>
                <a:gd fmla="*/ 32 w 38" name="T58"/>
                <a:gd fmla="*/ 16 h 56" name="T59"/>
                <a:gd fmla="*/ 32 w 38" name="T60"/>
                <a:gd fmla="*/ 15 h 56" name="T61"/>
                <a:gd fmla="*/ 32 w 38" name="T62"/>
                <a:gd fmla="*/ 15 h 56" name="T63"/>
                <a:gd fmla="*/ 32 w 38" name="T64"/>
                <a:gd fmla="*/ 15 h 56" name="T65"/>
                <a:gd fmla="*/ 32 w 38" name="T66"/>
                <a:gd fmla="*/ 15 h 56" name="T67"/>
                <a:gd fmla="*/ 32 w 38" name="T68"/>
                <a:gd fmla="*/ 15 h 56" name="T69"/>
                <a:gd fmla="*/ 32 w 38" name="T70"/>
                <a:gd fmla="*/ 14 h 56" name="T71"/>
                <a:gd fmla="*/ 32 w 38" name="T72"/>
                <a:gd fmla="*/ 14 h 56" name="T73"/>
                <a:gd fmla="*/ 32 w 38" name="T74"/>
                <a:gd fmla="*/ 14 h 56" name="T75"/>
                <a:gd fmla="*/ 31 w 38" name="T76"/>
                <a:gd fmla="*/ 14 h 56" name="T77"/>
                <a:gd fmla="*/ 31 w 38" name="T78"/>
                <a:gd fmla="*/ 14 h 56" name="T79"/>
                <a:gd fmla="*/ 31 w 38" name="T80"/>
                <a:gd fmla="*/ 14 h 56" name="T81"/>
                <a:gd fmla="*/ 31 w 38" name="T82"/>
                <a:gd fmla="*/ 13 h 56" name="T83"/>
                <a:gd fmla="*/ 31 w 38" name="T84"/>
                <a:gd fmla="*/ 13 h 56" name="T85"/>
                <a:gd fmla="*/ 31 w 38" name="T86"/>
                <a:gd fmla="*/ 13 h 56" name="T87"/>
                <a:gd fmla="*/ 31 w 38" name="T88"/>
                <a:gd fmla="*/ 13 h 56" name="T89"/>
                <a:gd fmla="*/ 31 w 38" name="T90"/>
                <a:gd fmla="*/ 13 h 56" name="T91"/>
                <a:gd fmla="*/ 31 w 38" name="T92"/>
                <a:gd fmla="*/ 13 h 56" name="T93"/>
                <a:gd fmla="*/ 31 w 38" name="T94"/>
                <a:gd fmla="*/ 12 h 56" name="T95"/>
                <a:gd fmla="*/ 31 w 38" name="T96"/>
                <a:gd fmla="*/ 12 h 56" name="T97"/>
                <a:gd fmla="*/ 30 w 38" name="T98"/>
                <a:gd fmla="*/ 12 h 56" name="T99"/>
                <a:gd fmla="*/ 30 w 38" name="T100"/>
                <a:gd fmla="*/ 12 h 56" name="T101"/>
                <a:gd fmla="*/ 30 w 38" name="T102"/>
                <a:gd fmla="*/ 12 h 56" name="T103"/>
                <a:gd fmla="*/ 30 w 38" name="T104"/>
                <a:gd fmla="*/ 12 h 56" name="T105"/>
                <a:gd fmla="*/ 30 w 38" name="T106"/>
                <a:gd fmla="*/ 11 h 56" name="T107"/>
                <a:gd fmla="*/ 17 w 38" name="T108"/>
                <a:gd fmla="*/ 4 h 56" name="T109"/>
                <a:gd fmla="*/ 16 w 38" name="T110"/>
                <a:gd fmla="*/ 4 h 56" name="T111"/>
                <a:gd fmla="*/ 16 w 38" name="T112"/>
                <a:gd fmla="*/ 4 h 56" name="T113"/>
                <a:gd fmla="*/ 17 w 38" name="T114"/>
                <a:gd fmla="*/ 4 h 56" name="T115"/>
                <a:gd fmla="*/ 7 w 38" name="T116"/>
                <a:gd fmla="*/ 5 h 56" name="T117"/>
                <a:gd fmla="*/ 11 w 38" name="T118"/>
                <a:gd fmla="*/ 4 h 56" name="T119"/>
                <a:gd fmla="*/ 7 w 38" name="T120"/>
                <a:gd fmla="*/ 6 h 5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56" w="38">
                  <a:moveTo>
                    <a:pt x="7" y="54"/>
                  </a:moveTo>
                  <a:cubicBezTo>
                    <a:pt x="9" y="53"/>
                    <a:pt x="9" y="53"/>
                    <a:pt x="9" y="53"/>
                  </a:cubicBezTo>
                  <a:cubicBezTo>
                    <a:pt x="9" y="53"/>
                    <a:pt x="9" y="53"/>
                    <a:pt x="9" y="53"/>
                  </a:cubicBezTo>
                  <a:cubicBezTo>
                    <a:pt x="9" y="53"/>
                    <a:pt x="9" y="53"/>
                    <a:pt x="9" y="53"/>
                  </a:cubicBezTo>
                  <a:cubicBezTo>
                    <a:pt x="7" y="54"/>
                    <a:pt x="7" y="54"/>
                    <a:pt x="7" y="54"/>
                  </a:cubicBezTo>
                  <a:cubicBezTo>
                    <a:pt x="6" y="52"/>
                    <a:pt x="6" y="52"/>
                    <a:pt x="6" y="52"/>
                  </a:cubicBezTo>
                  <a:cubicBezTo>
                    <a:pt x="9" y="50"/>
                    <a:pt x="9" y="50"/>
                    <a:pt x="9" y="50"/>
                  </a:cubicBezTo>
                  <a:cubicBezTo>
                    <a:pt x="9" y="46"/>
                    <a:pt x="9" y="46"/>
                    <a:pt x="9" y="46"/>
                  </a:cubicBezTo>
                  <a:cubicBezTo>
                    <a:pt x="12" y="48"/>
                    <a:pt x="12" y="48"/>
                    <a:pt x="12" y="48"/>
                  </a:cubicBezTo>
                  <a:cubicBezTo>
                    <a:pt x="13" y="47"/>
                    <a:pt x="18" y="45"/>
                    <a:pt x="22" y="42"/>
                  </a:cubicBezTo>
                  <a:cubicBezTo>
                    <a:pt x="22" y="42"/>
                    <a:pt x="22" y="42"/>
                    <a:pt x="22" y="42"/>
                  </a:cubicBezTo>
                  <a:cubicBezTo>
                    <a:pt x="26" y="38"/>
                    <a:pt x="30" y="33"/>
                    <a:pt x="30" y="26"/>
                  </a:cubicBezTo>
                  <a:cubicBezTo>
                    <a:pt x="30" y="26"/>
                    <a:pt x="30" y="26"/>
                    <a:pt x="30" y="26"/>
                  </a:cubicBezTo>
                  <a:cubicBezTo>
                    <a:pt x="30" y="26"/>
                    <a:pt x="30" y="26"/>
                    <a:pt x="30" y="26"/>
                  </a:cubicBezTo>
                  <a:cubicBezTo>
                    <a:pt x="30" y="26"/>
                    <a:pt x="30" y="26"/>
                    <a:pt x="30" y="26"/>
                  </a:cubicBezTo>
                  <a:cubicBezTo>
                    <a:pt x="30" y="25"/>
                    <a:pt x="30" y="23"/>
                    <a:pt x="30" y="22"/>
                  </a:cubicBezTo>
                  <a:cubicBezTo>
                    <a:pt x="30" y="22"/>
                    <a:pt x="30" y="22"/>
                    <a:pt x="30" y="22"/>
                  </a:cubicBezTo>
                  <a:cubicBezTo>
                    <a:pt x="27" y="9"/>
                    <a:pt x="22" y="8"/>
                    <a:pt x="16" y="8"/>
                  </a:cubicBezTo>
                  <a:cubicBezTo>
                    <a:pt x="16" y="8"/>
                    <a:pt x="16" y="8"/>
                    <a:pt x="16" y="8"/>
                  </a:cubicBezTo>
                  <a:cubicBezTo>
                    <a:pt x="14" y="8"/>
                    <a:pt x="11" y="8"/>
                    <a:pt x="9" y="9"/>
                  </a:cubicBezTo>
                  <a:cubicBezTo>
                    <a:pt x="9" y="9"/>
                    <a:pt x="9" y="9"/>
                    <a:pt x="9" y="9"/>
                  </a:cubicBezTo>
                  <a:cubicBezTo>
                    <a:pt x="8" y="9"/>
                    <a:pt x="7" y="10"/>
                    <a:pt x="7" y="10"/>
                  </a:cubicBezTo>
                  <a:cubicBezTo>
                    <a:pt x="7" y="10"/>
                    <a:pt x="7" y="10"/>
                    <a:pt x="7" y="10"/>
                  </a:cubicBezTo>
                  <a:cubicBezTo>
                    <a:pt x="7" y="11"/>
                    <a:pt x="7" y="11"/>
                    <a:pt x="7" y="11"/>
                  </a:cubicBezTo>
                  <a:cubicBezTo>
                    <a:pt x="5" y="11"/>
                    <a:pt x="5" y="11"/>
                    <a:pt x="5" y="11"/>
                  </a:cubicBezTo>
                  <a:cubicBezTo>
                    <a:pt x="4" y="12"/>
                    <a:pt x="4" y="12"/>
                    <a:pt x="4" y="12"/>
                  </a:cubicBezTo>
                  <a:cubicBezTo>
                    <a:pt x="0" y="4"/>
                    <a:pt x="0" y="4"/>
                    <a:pt x="0" y="4"/>
                  </a:cubicBezTo>
                  <a:cubicBezTo>
                    <a:pt x="2" y="4"/>
                    <a:pt x="2" y="4"/>
                    <a:pt x="2" y="4"/>
                  </a:cubicBezTo>
                  <a:cubicBezTo>
                    <a:pt x="2" y="4"/>
                    <a:pt x="2" y="4"/>
                    <a:pt x="2" y="4"/>
                  </a:cubicBezTo>
                  <a:cubicBezTo>
                    <a:pt x="2" y="4"/>
                    <a:pt x="2" y="4"/>
                    <a:pt x="2" y="3"/>
                  </a:cubicBezTo>
                  <a:cubicBezTo>
                    <a:pt x="2" y="3"/>
                    <a:pt x="2" y="3"/>
                    <a:pt x="2" y="3"/>
                  </a:cubicBezTo>
                  <a:cubicBezTo>
                    <a:pt x="2" y="3"/>
                    <a:pt x="3" y="3"/>
                    <a:pt x="3" y="3"/>
                  </a:cubicBezTo>
                  <a:cubicBezTo>
                    <a:pt x="3" y="3"/>
                    <a:pt x="3" y="3"/>
                    <a:pt x="3" y="3"/>
                  </a:cubicBezTo>
                  <a:cubicBezTo>
                    <a:pt x="4" y="3"/>
                    <a:pt x="5" y="2"/>
                    <a:pt x="6" y="2"/>
                  </a:cubicBezTo>
                  <a:cubicBezTo>
                    <a:pt x="6" y="2"/>
                    <a:pt x="6" y="2"/>
                    <a:pt x="6" y="2"/>
                  </a:cubicBezTo>
                  <a:cubicBezTo>
                    <a:pt x="9" y="1"/>
                    <a:pt x="12" y="0"/>
                    <a:pt x="16" y="0"/>
                  </a:cubicBezTo>
                  <a:cubicBezTo>
                    <a:pt x="16" y="0"/>
                    <a:pt x="16" y="0"/>
                    <a:pt x="16" y="0"/>
                  </a:cubicBezTo>
                  <a:cubicBezTo>
                    <a:pt x="16" y="0"/>
                    <a:pt x="17" y="0"/>
                    <a:pt x="17" y="0"/>
                  </a:cubicBezTo>
                  <a:cubicBezTo>
                    <a:pt x="17" y="0"/>
                    <a:pt x="17" y="0"/>
                    <a:pt x="17" y="0"/>
                  </a:cubicBezTo>
                  <a:cubicBezTo>
                    <a:pt x="25" y="0"/>
                    <a:pt x="35" y="5"/>
                    <a:pt x="38" y="21"/>
                  </a:cubicBezTo>
                  <a:cubicBezTo>
                    <a:pt x="38" y="21"/>
                    <a:pt x="38" y="21"/>
                    <a:pt x="38" y="21"/>
                  </a:cubicBezTo>
                  <a:cubicBezTo>
                    <a:pt x="38" y="23"/>
                    <a:pt x="38" y="24"/>
                    <a:pt x="38" y="26"/>
                  </a:cubicBezTo>
                  <a:cubicBezTo>
                    <a:pt x="38" y="26"/>
                    <a:pt x="38" y="26"/>
                    <a:pt x="38" y="26"/>
                  </a:cubicBezTo>
                  <a:cubicBezTo>
                    <a:pt x="38" y="36"/>
                    <a:pt x="33" y="43"/>
                    <a:pt x="27" y="48"/>
                  </a:cubicBezTo>
                  <a:cubicBezTo>
                    <a:pt x="27" y="48"/>
                    <a:pt x="27" y="48"/>
                    <a:pt x="27" y="48"/>
                  </a:cubicBezTo>
                  <a:cubicBezTo>
                    <a:pt x="21" y="53"/>
                    <a:pt x="15" y="55"/>
                    <a:pt x="11" y="56"/>
                  </a:cubicBezTo>
                  <a:cubicBezTo>
                    <a:pt x="11" y="56"/>
                    <a:pt x="11" y="56"/>
                    <a:pt x="11" y="56"/>
                  </a:cubicBezTo>
                  <a:cubicBezTo>
                    <a:pt x="11" y="56"/>
                    <a:pt x="11" y="56"/>
                    <a:pt x="11" y="56"/>
                  </a:cubicBezTo>
                  <a:cubicBezTo>
                    <a:pt x="11" y="56"/>
                    <a:pt x="11" y="56"/>
                    <a:pt x="11" y="56"/>
                  </a:cubicBezTo>
                  <a:cubicBezTo>
                    <a:pt x="11" y="56"/>
                    <a:pt x="9" y="55"/>
                    <a:pt x="7" y="54"/>
                  </a:cubicBezTo>
                  <a:close/>
                  <a:moveTo>
                    <a:pt x="10" y="54"/>
                  </a:moveTo>
                  <a:cubicBezTo>
                    <a:pt x="10" y="54"/>
                    <a:pt x="10" y="54"/>
                    <a:pt x="10" y="54"/>
                  </a:cubicBezTo>
                  <a:cubicBezTo>
                    <a:pt x="10" y="54"/>
                    <a:pt x="10" y="54"/>
                    <a:pt x="10" y="54"/>
                  </a:cubicBezTo>
                  <a:close/>
                  <a:moveTo>
                    <a:pt x="13" y="51"/>
                  </a:moveTo>
                  <a:cubicBezTo>
                    <a:pt x="15" y="51"/>
                    <a:pt x="17" y="50"/>
                    <a:pt x="20" y="48"/>
                  </a:cubicBezTo>
                  <a:cubicBezTo>
                    <a:pt x="20" y="48"/>
                    <a:pt x="20" y="48"/>
                    <a:pt x="20" y="48"/>
                  </a:cubicBezTo>
                  <a:cubicBezTo>
                    <a:pt x="17" y="50"/>
                    <a:pt x="15" y="51"/>
                    <a:pt x="13" y="51"/>
                  </a:cubicBezTo>
                  <a:cubicBezTo>
                    <a:pt x="13" y="51"/>
                    <a:pt x="13" y="51"/>
                    <a:pt x="13" y="51"/>
                  </a:cubicBezTo>
                  <a:cubicBezTo>
                    <a:pt x="13" y="51"/>
                    <a:pt x="13" y="51"/>
                    <a:pt x="13" y="51"/>
                  </a:cubicBezTo>
                  <a:close/>
                  <a:moveTo>
                    <a:pt x="20" y="48"/>
                  </a:moveTo>
                  <a:cubicBezTo>
                    <a:pt x="20" y="48"/>
                    <a:pt x="20" y="48"/>
                    <a:pt x="20" y="48"/>
                  </a:cubicBezTo>
                  <a:cubicBezTo>
                    <a:pt x="20" y="48"/>
                    <a:pt x="20" y="48"/>
                    <a:pt x="20" y="48"/>
                  </a:cubicBezTo>
                  <a:cubicBezTo>
                    <a:pt x="20" y="48"/>
                    <a:pt x="20" y="48"/>
                    <a:pt x="20" y="48"/>
                  </a:cubicBezTo>
                  <a:close/>
                  <a:moveTo>
                    <a:pt x="28" y="42"/>
                  </a:moveTo>
                  <a:cubicBezTo>
                    <a:pt x="31" y="38"/>
                    <a:pt x="33" y="34"/>
                    <a:pt x="34" y="29"/>
                  </a:cubicBezTo>
                  <a:cubicBezTo>
                    <a:pt x="34" y="29"/>
                    <a:pt x="34" y="29"/>
                    <a:pt x="34" y="29"/>
                  </a:cubicBezTo>
                  <a:cubicBezTo>
                    <a:pt x="34" y="29"/>
                    <a:pt x="34" y="29"/>
                    <a:pt x="34" y="29"/>
                  </a:cubicBezTo>
                  <a:cubicBezTo>
                    <a:pt x="33" y="34"/>
                    <a:pt x="31" y="38"/>
                    <a:pt x="28" y="42"/>
                  </a:cubicBezTo>
                  <a:close/>
                  <a:moveTo>
                    <a:pt x="34" y="21"/>
                  </a:moveTo>
                  <a:cubicBezTo>
                    <a:pt x="34" y="23"/>
                    <a:pt x="34" y="25"/>
                    <a:pt x="34" y="26"/>
                  </a:cubicBezTo>
                  <a:cubicBezTo>
                    <a:pt x="34" y="26"/>
                    <a:pt x="34" y="26"/>
                    <a:pt x="34" y="26"/>
                  </a:cubicBezTo>
                  <a:cubicBezTo>
                    <a:pt x="34" y="27"/>
                    <a:pt x="34" y="27"/>
                    <a:pt x="34" y="27"/>
                  </a:cubicBezTo>
                  <a:cubicBezTo>
                    <a:pt x="34" y="26"/>
                    <a:pt x="34" y="26"/>
                    <a:pt x="34" y="26"/>
                  </a:cubicBezTo>
                  <a:cubicBezTo>
                    <a:pt x="34" y="26"/>
                    <a:pt x="34" y="26"/>
                    <a:pt x="34" y="26"/>
                  </a:cubicBezTo>
                  <a:cubicBezTo>
                    <a:pt x="34" y="25"/>
                    <a:pt x="34" y="23"/>
                    <a:pt x="34" y="21"/>
                  </a:cubicBezTo>
                  <a:cubicBezTo>
                    <a:pt x="34" y="21"/>
                    <a:pt x="34" y="21"/>
                    <a:pt x="34" y="21"/>
                  </a:cubicBezTo>
                  <a:cubicBezTo>
                    <a:pt x="33" y="20"/>
                    <a:pt x="33" y="18"/>
                    <a:pt x="32" y="16"/>
                  </a:cubicBezTo>
                  <a:cubicBezTo>
                    <a:pt x="32" y="16"/>
                    <a:pt x="32" y="16"/>
                    <a:pt x="32" y="16"/>
                  </a:cubicBezTo>
                  <a:cubicBezTo>
                    <a:pt x="33" y="18"/>
                    <a:pt x="33" y="20"/>
                    <a:pt x="34" y="21"/>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6"/>
                  </a:moveTo>
                  <a:cubicBezTo>
                    <a:pt x="32" y="16"/>
                    <a:pt x="32" y="16"/>
                    <a:pt x="32" y="16"/>
                  </a:cubicBezTo>
                  <a:cubicBezTo>
                    <a:pt x="32" y="16"/>
                    <a:pt x="32" y="16"/>
                    <a:pt x="32" y="16"/>
                  </a:cubicBezTo>
                  <a:cubicBezTo>
                    <a:pt x="32" y="16"/>
                    <a:pt x="32" y="16"/>
                    <a:pt x="32" y="16"/>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5"/>
                  </a:moveTo>
                  <a:cubicBezTo>
                    <a:pt x="32" y="15"/>
                    <a:pt x="32" y="15"/>
                    <a:pt x="32" y="15"/>
                  </a:cubicBezTo>
                  <a:cubicBezTo>
                    <a:pt x="32" y="15"/>
                    <a:pt x="32" y="15"/>
                    <a:pt x="32" y="15"/>
                  </a:cubicBezTo>
                  <a:cubicBezTo>
                    <a:pt x="32" y="15"/>
                    <a:pt x="32" y="15"/>
                    <a:pt x="32" y="15"/>
                  </a:cubicBezTo>
                  <a:close/>
                  <a:moveTo>
                    <a:pt x="32" y="14"/>
                  </a:moveTo>
                  <a:cubicBezTo>
                    <a:pt x="32" y="14"/>
                    <a:pt x="32" y="14"/>
                    <a:pt x="32" y="14"/>
                  </a:cubicBezTo>
                  <a:cubicBezTo>
                    <a:pt x="32" y="14"/>
                    <a:pt x="32" y="14"/>
                    <a:pt x="32" y="14"/>
                  </a:cubicBezTo>
                  <a:cubicBezTo>
                    <a:pt x="32" y="14"/>
                    <a:pt x="32" y="14"/>
                    <a:pt x="32" y="14"/>
                  </a:cubicBezTo>
                  <a:close/>
                  <a:moveTo>
                    <a:pt x="32" y="14"/>
                  </a:moveTo>
                  <a:cubicBezTo>
                    <a:pt x="32" y="14"/>
                    <a:pt x="32" y="14"/>
                    <a:pt x="32" y="14"/>
                  </a:cubicBezTo>
                  <a:cubicBezTo>
                    <a:pt x="32" y="14"/>
                    <a:pt x="32" y="14"/>
                    <a:pt x="32" y="14"/>
                  </a:cubicBezTo>
                  <a:cubicBezTo>
                    <a:pt x="32" y="14"/>
                    <a:pt x="32" y="14"/>
                    <a:pt x="32"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4"/>
                    <a:pt x="31" y="14"/>
                    <a:pt x="31" y="14"/>
                  </a:cubicBezTo>
                  <a:cubicBezTo>
                    <a:pt x="31" y="14"/>
                    <a:pt x="31" y="14"/>
                    <a:pt x="31" y="14"/>
                  </a:cubicBezTo>
                  <a:cubicBezTo>
                    <a:pt x="31" y="14"/>
                    <a:pt x="31" y="14"/>
                    <a:pt x="31" y="14"/>
                  </a:cubicBezTo>
                  <a:close/>
                  <a:moveTo>
                    <a:pt x="31" y="14"/>
                  </a:moveTo>
                  <a:cubicBezTo>
                    <a:pt x="31" y="13"/>
                    <a:pt x="31" y="13"/>
                    <a:pt x="31" y="13"/>
                  </a:cubicBezTo>
                  <a:cubicBezTo>
                    <a:pt x="31" y="13"/>
                    <a:pt x="31" y="13"/>
                    <a:pt x="31" y="13"/>
                  </a:cubicBezTo>
                  <a:cubicBezTo>
                    <a:pt x="31" y="13"/>
                    <a:pt x="31" y="13"/>
                    <a:pt x="31" y="14"/>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3"/>
                  </a:moveTo>
                  <a:cubicBezTo>
                    <a:pt x="31" y="13"/>
                    <a:pt x="31" y="13"/>
                    <a:pt x="31" y="13"/>
                  </a:cubicBezTo>
                  <a:cubicBezTo>
                    <a:pt x="31" y="13"/>
                    <a:pt x="31" y="13"/>
                    <a:pt x="31" y="13"/>
                  </a:cubicBezTo>
                  <a:cubicBezTo>
                    <a:pt x="31" y="13"/>
                    <a:pt x="31" y="13"/>
                    <a:pt x="31" y="13"/>
                  </a:cubicBezTo>
                  <a:close/>
                  <a:moveTo>
                    <a:pt x="31" y="12"/>
                  </a:moveTo>
                  <a:cubicBezTo>
                    <a:pt x="31" y="12"/>
                    <a:pt x="31" y="12"/>
                    <a:pt x="31" y="12"/>
                  </a:cubicBezTo>
                  <a:cubicBezTo>
                    <a:pt x="31" y="12"/>
                    <a:pt x="31" y="12"/>
                    <a:pt x="31" y="12"/>
                  </a:cubicBezTo>
                  <a:cubicBezTo>
                    <a:pt x="31" y="12"/>
                    <a:pt x="31" y="12"/>
                    <a:pt x="31" y="12"/>
                  </a:cubicBezTo>
                  <a:close/>
                  <a:moveTo>
                    <a:pt x="31" y="12"/>
                  </a:moveTo>
                  <a:cubicBezTo>
                    <a:pt x="31" y="12"/>
                    <a:pt x="31" y="12"/>
                    <a:pt x="30" y="12"/>
                  </a:cubicBezTo>
                  <a:cubicBezTo>
                    <a:pt x="30" y="12"/>
                    <a:pt x="30" y="12"/>
                    <a:pt x="30" y="12"/>
                  </a:cubicBezTo>
                  <a:cubicBezTo>
                    <a:pt x="31" y="12"/>
                    <a:pt x="31" y="12"/>
                    <a:pt x="31"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2"/>
                  </a:cubicBezTo>
                  <a:cubicBezTo>
                    <a:pt x="30" y="12"/>
                    <a:pt x="30" y="12"/>
                    <a:pt x="30" y="12"/>
                  </a:cubicBezTo>
                  <a:cubicBezTo>
                    <a:pt x="30" y="12"/>
                    <a:pt x="30" y="12"/>
                    <a:pt x="30" y="12"/>
                  </a:cubicBezTo>
                  <a:close/>
                  <a:moveTo>
                    <a:pt x="30" y="12"/>
                  </a:moveTo>
                  <a:cubicBezTo>
                    <a:pt x="30" y="12"/>
                    <a:pt x="30" y="12"/>
                    <a:pt x="30" y="11"/>
                  </a:cubicBezTo>
                  <a:cubicBezTo>
                    <a:pt x="30" y="11"/>
                    <a:pt x="30" y="11"/>
                    <a:pt x="30" y="11"/>
                  </a:cubicBezTo>
                  <a:cubicBezTo>
                    <a:pt x="30" y="12"/>
                    <a:pt x="30" y="12"/>
                    <a:pt x="30" y="12"/>
                  </a:cubicBezTo>
                  <a:close/>
                  <a:moveTo>
                    <a:pt x="30" y="11"/>
                  </a:moveTo>
                  <a:cubicBezTo>
                    <a:pt x="27" y="6"/>
                    <a:pt x="21" y="4"/>
                    <a:pt x="17" y="4"/>
                  </a:cubicBezTo>
                  <a:cubicBezTo>
                    <a:pt x="17" y="4"/>
                    <a:pt x="17" y="4"/>
                    <a:pt x="17" y="4"/>
                  </a:cubicBezTo>
                  <a:cubicBezTo>
                    <a:pt x="17" y="4"/>
                    <a:pt x="17"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4"/>
                  </a:cubicBezTo>
                  <a:cubicBezTo>
                    <a:pt x="21" y="4"/>
                    <a:pt x="26" y="5"/>
                    <a:pt x="30" y="11"/>
                  </a:cubicBezTo>
                  <a:close/>
                  <a:moveTo>
                    <a:pt x="7" y="6"/>
                  </a:moveTo>
                  <a:cubicBezTo>
                    <a:pt x="7" y="6"/>
                    <a:pt x="7" y="6"/>
                    <a:pt x="7" y="5"/>
                  </a:cubicBezTo>
                  <a:cubicBezTo>
                    <a:pt x="7" y="5"/>
                    <a:pt x="7" y="5"/>
                    <a:pt x="7" y="5"/>
                  </a:cubicBezTo>
                  <a:cubicBezTo>
                    <a:pt x="9" y="5"/>
                    <a:pt x="10" y="5"/>
                    <a:pt x="11" y="4"/>
                  </a:cubicBezTo>
                  <a:cubicBezTo>
                    <a:pt x="11" y="4"/>
                    <a:pt x="11" y="4"/>
                    <a:pt x="11" y="4"/>
                  </a:cubicBezTo>
                  <a:cubicBezTo>
                    <a:pt x="9" y="5"/>
                    <a:pt x="8" y="5"/>
                    <a:pt x="7" y="6"/>
                  </a:cubicBezTo>
                  <a:cubicBezTo>
                    <a:pt x="7" y="6"/>
                    <a:pt x="7" y="6"/>
                    <a:pt x="7" y="6"/>
                  </a:cubicBezTo>
                  <a:cubicBezTo>
                    <a:pt x="7" y="6"/>
                    <a:pt x="7" y="6"/>
                    <a:pt x="7"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4" name="Freeform 269"/>
            <p:cNvSpPr/>
            <p:nvPr/>
          </p:nvSpPr>
          <p:spPr bwMode="auto">
            <a:xfrm>
              <a:off x="2131" y="1057"/>
              <a:ext cx="323" cy="214"/>
            </a:xfrm>
            <a:custGeom>
              <a:gdLst>
                <a:gd fmla="*/ 2 w 128" name="T0"/>
                <a:gd fmla="*/ 83 h 85" name="T1"/>
                <a:gd fmla="*/ 4 w 128" name="T2"/>
                <a:gd fmla="*/ 84 h 85" name="T3"/>
                <a:gd fmla="*/ 2 w 128" name="T4"/>
                <a:gd fmla="*/ 84 h 85" name="T5"/>
                <a:gd fmla="*/ 2 w 128" name="T6"/>
                <a:gd fmla="*/ 84 h 85" name="T7"/>
                <a:gd fmla="*/ 2 w 128" name="T8"/>
                <a:gd fmla="*/ 84 h 85" name="T9"/>
                <a:gd fmla="*/ 2 w 128" name="T10"/>
                <a:gd fmla="*/ 84 h 85" name="T11"/>
                <a:gd fmla="*/ 2 w 128" name="T12"/>
                <a:gd fmla="*/ 84 h 85" name="T13"/>
                <a:gd fmla="*/ 2 w 128" name="T14"/>
                <a:gd fmla="*/ 84 h 85" name="T15"/>
                <a:gd fmla="*/ 0 w 128" name="T16"/>
                <a:gd fmla="*/ 49 h 85" name="T17"/>
                <a:gd fmla="*/ 0 w 128" name="T18"/>
                <a:gd fmla="*/ 49 h 85" name="T19"/>
                <a:gd fmla="*/ 0 w 128" name="T20"/>
                <a:gd fmla="*/ 40 h 85" name="T21"/>
                <a:gd fmla="*/ 0 w 128" name="T22"/>
                <a:gd fmla="*/ 40 h 85" name="T23"/>
                <a:gd fmla="*/ 2 w 128" name="T24"/>
                <a:gd fmla="*/ 35 h 85" name="T25"/>
                <a:gd fmla="*/ 2 w 128" name="T26"/>
                <a:gd fmla="*/ 35 h 85" name="T27"/>
                <a:gd fmla="*/ 50 w 128" name="T28"/>
                <a:gd fmla="*/ 1 h 85" name="T29"/>
                <a:gd fmla="*/ 50 w 128" name="T30"/>
                <a:gd fmla="*/ 1 h 85" name="T31"/>
                <a:gd fmla="*/ 70 w 128" name="T32"/>
                <a:gd fmla="*/ 0 h 85" name="T33"/>
                <a:gd fmla="*/ 70 w 128" name="T34"/>
                <a:gd fmla="*/ 0 h 85" name="T35"/>
                <a:gd fmla="*/ 103 w 128" name="T36"/>
                <a:gd fmla="*/ 9 h 85" name="T37"/>
                <a:gd fmla="*/ 103 w 128" name="T38"/>
                <a:gd fmla="*/ 9 h 85" name="T39"/>
                <a:gd fmla="*/ 118 w 128" name="T40"/>
                <a:gd fmla="*/ 37 h 85" name="T41"/>
                <a:gd fmla="*/ 118 w 128" name="T42"/>
                <a:gd fmla="*/ 37 h 85" name="T43"/>
                <a:gd fmla="*/ 128 w 128" name="T44"/>
                <a:gd fmla="*/ 65 h 85" name="T45"/>
                <a:gd fmla="*/ 128 w 128" name="T46"/>
                <a:gd fmla="*/ 65 h 85" name="T47"/>
                <a:gd fmla="*/ 124 w 128" name="T48"/>
                <a:gd fmla="*/ 66 h 85" name="T49"/>
                <a:gd fmla="*/ 115 w 128" name="T50"/>
                <a:gd fmla="*/ 39 h 85" name="T51"/>
                <a:gd fmla="*/ 115 w 128" name="T52"/>
                <a:gd fmla="*/ 39 h 85" name="T53"/>
                <a:gd fmla="*/ 100 w 128" name="T54"/>
                <a:gd fmla="*/ 11 h 85" name="T55"/>
                <a:gd fmla="*/ 100 w 128" name="T56"/>
                <a:gd fmla="*/ 11 h 85" name="T57"/>
                <a:gd fmla="*/ 70 w 128" name="T58"/>
                <a:gd fmla="*/ 4 h 85" name="T59"/>
                <a:gd fmla="*/ 70 w 128" name="T60"/>
                <a:gd fmla="*/ 4 h 85" name="T61"/>
                <a:gd fmla="*/ 50 w 128" name="T62"/>
                <a:gd fmla="*/ 5 h 85" name="T63"/>
                <a:gd fmla="*/ 50 w 128" name="T64"/>
                <a:gd fmla="*/ 5 h 85" name="T65"/>
                <a:gd fmla="*/ 5 w 128" name="T66"/>
                <a:gd fmla="*/ 37 h 85" name="T67"/>
                <a:gd fmla="*/ 5 w 128" name="T68"/>
                <a:gd fmla="*/ 37 h 85" name="T69"/>
                <a:gd fmla="*/ 4 w 128" name="T70"/>
                <a:gd fmla="*/ 41 h 85" name="T71"/>
                <a:gd fmla="*/ 4 w 128" name="T72"/>
                <a:gd fmla="*/ 41 h 85" name="T73"/>
                <a:gd fmla="*/ 4 w 128" name="T74"/>
                <a:gd fmla="*/ 49 h 85" name="T75"/>
                <a:gd fmla="*/ 4 w 128" name="T76"/>
                <a:gd fmla="*/ 49 h 85" name="T77"/>
                <a:gd fmla="*/ 6 w 128" name="T78"/>
                <a:gd fmla="*/ 84 h 85" name="T79"/>
                <a:gd fmla="*/ 6 w 128" name="T80"/>
                <a:gd fmla="*/ 84 h 85" name="T81"/>
                <a:gd fmla="*/ 6 w 128" name="T82"/>
                <a:gd fmla="*/ 84 h 85" name="T83"/>
                <a:gd fmla="*/ 6 w 128" name="T84"/>
                <a:gd fmla="*/ 84 h 85" name="T85"/>
                <a:gd fmla="*/ 5 w 128" name="T86"/>
                <a:gd fmla="*/ 85 h 85" name="T87"/>
                <a:gd fmla="*/ 5 w 128" name="T88"/>
                <a:gd fmla="*/ 85 h 85" name="T89"/>
                <a:gd fmla="*/ 2 w 128" name="T90"/>
                <a:gd fmla="*/ 83 h 85"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5" w="128">
                  <a:moveTo>
                    <a:pt x="2" y="83"/>
                  </a:moveTo>
                  <a:cubicBezTo>
                    <a:pt x="4" y="84"/>
                    <a:pt x="4" y="84"/>
                    <a:pt x="4"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4"/>
                    <a:pt x="2" y="84"/>
                    <a:pt x="2" y="84"/>
                  </a:cubicBezTo>
                  <a:cubicBezTo>
                    <a:pt x="2" y="81"/>
                    <a:pt x="0" y="63"/>
                    <a:pt x="0" y="49"/>
                  </a:cubicBezTo>
                  <a:cubicBezTo>
                    <a:pt x="0" y="49"/>
                    <a:pt x="0" y="49"/>
                    <a:pt x="0" y="49"/>
                  </a:cubicBezTo>
                  <a:cubicBezTo>
                    <a:pt x="0" y="46"/>
                    <a:pt x="0" y="43"/>
                    <a:pt x="0" y="40"/>
                  </a:cubicBezTo>
                  <a:cubicBezTo>
                    <a:pt x="0" y="40"/>
                    <a:pt x="0" y="40"/>
                    <a:pt x="0" y="40"/>
                  </a:cubicBezTo>
                  <a:cubicBezTo>
                    <a:pt x="1" y="38"/>
                    <a:pt x="1" y="36"/>
                    <a:pt x="2" y="35"/>
                  </a:cubicBezTo>
                  <a:cubicBezTo>
                    <a:pt x="2" y="35"/>
                    <a:pt x="2" y="35"/>
                    <a:pt x="2" y="35"/>
                  </a:cubicBezTo>
                  <a:cubicBezTo>
                    <a:pt x="5" y="31"/>
                    <a:pt x="17" y="6"/>
                    <a:pt x="50" y="1"/>
                  </a:cubicBezTo>
                  <a:cubicBezTo>
                    <a:pt x="50" y="1"/>
                    <a:pt x="50" y="1"/>
                    <a:pt x="50" y="1"/>
                  </a:cubicBezTo>
                  <a:cubicBezTo>
                    <a:pt x="57" y="0"/>
                    <a:pt x="64" y="0"/>
                    <a:pt x="70" y="0"/>
                  </a:cubicBezTo>
                  <a:cubicBezTo>
                    <a:pt x="70" y="0"/>
                    <a:pt x="70" y="0"/>
                    <a:pt x="70" y="0"/>
                  </a:cubicBezTo>
                  <a:cubicBezTo>
                    <a:pt x="90" y="0"/>
                    <a:pt x="100" y="5"/>
                    <a:pt x="103" y="9"/>
                  </a:cubicBezTo>
                  <a:cubicBezTo>
                    <a:pt x="103" y="9"/>
                    <a:pt x="103" y="9"/>
                    <a:pt x="103" y="9"/>
                  </a:cubicBezTo>
                  <a:cubicBezTo>
                    <a:pt x="107" y="14"/>
                    <a:pt x="113" y="23"/>
                    <a:pt x="118" y="37"/>
                  </a:cubicBezTo>
                  <a:cubicBezTo>
                    <a:pt x="118" y="37"/>
                    <a:pt x="118" y="37"/>
                    <a:pt x="118" y="37"/>
                  </a:cubicBezTo>
                  <a:cubicBezTo>
                    <a:pt x="124" y="52"/>
                    <a:pt x="128" y="65"/>
                    <a:pt x="128" y="65"/>
                  </a:cubicBezTo>
                  <a:cubicBezTo>
                    <a:pt x="128" y="65"/>
                    <a:pt x="128" y="65"/>
                    <a:pt x="128" y="65"/>
                  </a:cubicBezTo>
                  <a:cubicBezTo>
                    <a:pt x="124" y="66"/>
                    <a:pt x="124" y="66"/>
                    <a:pt x="124" y="66"/>
                  </a:cubicBezTo>
                  <a:cubicBezTo>
                    <a:pt x="124" y="66"/>
                    <a:pt x="120" y="53"/>
                    <a:pt x="115" y="39"/>
                  </a:cubicBezTo>
                  <a:cubicBezTo>
                    <a:pt x="115" y="39"/>
                    <a:pt x="115" y="39"/>
                    <a:pt x="115" y="39"/>
                  </a:cubicBezTo>
                  <a:cubicBezTo>
                    <a:pt x="109" y="25"/>
                    <a:pt x="104" y="15"/>
                    <a:pt x="100" y="11"/>
                  </a:cubicBezTo>
                  <a:cubicBezTo>
                    <a:pt x="100" y="11"/>
                    <a:pt x="100" y="11"/>
                    <a:pt x="100" y="11"/>
                  </a:cubicBezTo>
                  <a:cubicBezTo>
                    <a:pt x="98" y="9"/>
                    <a:pt x="89" y="4"/>
                    <a:pt x="70" y="4"/>
                  </a:cubicBezTo>
                  <a:cubicBezTo>
                    <a:pt x="70" y="4"/>
                    <a:pt x="70" y="4"/>
                    <a:pt x="70" y="4"/>
                  </a:cubicBezTo>
                  <a:cubicBezTo>
                    <a:pt x="64" y="4"/>
                    <a:pt x="58" y="4"/>
                    <a:pt x="50" y="5"/>
                  </a:cubicBezTo>
                  <a:cubicBezTo>
                    <a:pt x="50" y="5"/>
                    <a:pt x="50" y="5"/>
                    <a:pt x="50" y="5"/>
                  </a:cubicBezTo>
                  <a:cubicBezTo>
                    <a:pt x="19" y="10"/>
                    <a:pt x="9" y="32"/>
                    <a:pt x="5" y="37"/>
                  </a:cubicBezTo>
                  <a:cubicBezTo>
                    <a:pt x="5" y="37"/>
                    <a:pt x="5" y="37"/>
                    <a:pt x="5" y="37"/>
                  </a:cubicBezTo>
                  <a:cubicBezTo>
                    <a:pt x="5" y="37"/>
                    <a:pt x="5" y="39"/>
                    <a:pt x="4" y="41"/>
                  </a:cubicBezTo>
                  <a:cubicBezTo>
                    <a:pt x="4" y="41"/>
                    <a:pt x="4" y="41"/>
                    <a:pt x="4" y="41"/>
                  </a:cubicBezTo>
                  <a:cubicBezTo>
                    <a:pt x="4" y="43"/>
                    <a:pt x="4" y="46"/>
                    <a:pt x="4" y="49"/>
                  </a:cubicBezTo>
                  <a:cubicBezTo>
                    <a:pt x="4" y="49"/>
                    <a:pt x="4" y="49"/>
                    <a:pt x="4" y="49"/>
                  </a:cubicBezTo>
                  <a:cubicBezTo>
                    <a:pt x="4" y="63"/>
                    <a:pt x="6" y="82"/>
                    <a:pt x="6" y="84"/>
                  </a:cubicBezTo>
                  <a:cubicBezTo>
                    <a:pt x="6" y="84"/>
                    <a:pt x="6" y="84"/>
                    <a:pt x="6" y="84"/>
                  </a:cubicBezTo>
                  <a:cubicBezTo>
                    <a:pt x="6" y="84"/>
                    <a:pt x="6" y="84"/>
                    <a:pt x="6" y="84"/>
                  </a:cubicBezTo>
                  <a:cubicBezTo>
                    <a:pt x="6" y="84"/>
                    <a:pt x="6" y="84"/>
                    <a:pt x="6" y="84"/>
                  </a:cubicBezTo>
                  <a:cubicBezTo>
                    <a:pt x="6" y="84"/>
                    <a:pt x="6" y="84"/>
                    <a:pt x="5" y="85"/>
                  </a:cubicBezTo>
                  <a:cubicBezTo>
                    <a:pt x="5" y="85"/>
                    <a:pt x="5" y="85"/>
                    <a:pt x="5" y="85"/>
                  </a:cubicBezTo>
                  <a:cubicBezTo>
                    <a:pt x="2" y="83"/>
                    <a:pt x="2" y="83"/>
                    <a:pt x="2" y="8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5" name="Freeform 270"/>
            <p:cNvSpPr>
              <a:spLocks noEditPoints="1"/>
            </p:cNvSpPr>
            <p:nvPr/>
          </p:nvSpPr>
          <p:spPr bwMode="auto">
            <a:xfrm>
              <a:off x="2126" y="1052"/>
              <a:ext cx="333" cy="226"/>
            </a:xfrm>
            <a:custGeom>
              <a:gdLst>
                <a:gd fmla="*/ 2 w 132" name="T0"/>
                <a:gd fmla="*/ 88 h 90" name="T1"/>
                <a:gd fmla="*/ 2 w 132" name="T2"/>
                <a:gd fmla="*/ 86 h 90" name="T3"/>
                <a:gd fmla="*/ 2 w 132" name="T4"/>
                <a:gd fmla="*/ 86 h 90" name="T5"/>
                <a:gd fmla="*/ 2 w 132" name="T6"/>
                <a:gd fmla="*/ 86 h 90" name="T7"/>
                <a:gd fmla="*/ 0 w 132" name="T8"/>
                <a:gd fmla="*/ 51 h 90" name="T9"/>
                <a:gd fmla="*/ 0 w 132" name="T10"/>
                <a:gd fmla="*/ 51 h 90" name="T11"/>
                <a:gd fmla="*/ 0 w 132" name="T12"/>
                <a:gd fmla="*/ 51 h 90" name="T13"/>
                <a:gd fmla="*/ 0 w 132" name="T14"/>
                <a:gd fmla="*/ 42 h 90" name="T15"/>
                <a:gd fmla="*/ 3 w 132" name="T16"/>
                <a:gd fmla="*/ 35 h 90" name="T17"/>
                <a:gd fmla="*/ 52 w 132" name="T18"/>
                <a:gd fmla="*/ 1 h 90" name="T19"/>
                <a:gd fmla="*/ 72 w 132" name="T20"/>
                <a:gd fmla="*/ 0 h 90" name="T21"/>
                <a:gd fmla="*/ 107 w 132" name="T22"/>
                <a:gd fmla="*/ 10 h 90" name="T23"/>
                <a:gd fmla="*/ 122 w 132" name="T24"/>
                <a:gd fmla="*/ 39 h 90" name="T25"/>
                <a:gd fmla="*/ 132 w 132" name="T26"/>
                <a:gd fmla="*/ 67 h 90" name="T27"/>
                <a:gd fmla="*/ 125 w 132" name="T28"/>
                <a:gd fmla="*/ 71 h 90" name="T29"/>
                <a:gd fmla="*/ 124 w 132" name="T30"/>
                <a:gd fmla="*/ 69 h 90" name="T31"/>
                <a:gd fmla="*/ 124 w 132" name="T32"/>
                <a:gd fmla="*/ 69 h 90" name="T33"/>
                <a:gd fmla="*/ 124 w 132" name="T34"/>
                <a:gd fmla="*/ 69 h 90" name="T35"/>
                <a:gd fmla="*/ 124 w 132" name="T36"/>
                <a:gd fmla="*/ 68 h 90" name="T37"/>
                <a:gd fmla="*/ 123 w 132" name="T38"/>
                <a:gd fmla="*/ 66 h 90" name="T39"/>
                <a:gd fmla="*/ 121 w 132" name="T40"/>
                <a:gd fmla="*/ 60 h 90" name="T41"/>
                <a:gd fmla="*/ 115 w 132" name="T42"/>
                <a:gd fmla="*/ 42 h 90" name="T43"/>
                <a:gd fmla="*/ 101 w 132" name="T44"/>
                <a:gd fmla="*/ 15 h 90" name="T45"/>
                <a:gd fmla="*/ 72 w 132" name="T46"/>
                <a:gd fmla="*/ 8 h 90" name="T47"/>
                <a:gd fmla="*/ 72 w 132" name="T48"/>
                <a:gd fmla="*/ 8 h 90" name="T49"/>
                <a:gd fmla="*/ 53 w 132" name="T50"/>
                <a:gd fmla="*/ 9 h 90" name="T51"/>
                <a:gd fmla="*/ 9 w 132" name="T52"/>
                <a:gd fmla="*/ 40 h 90" name="T53"/>
                <a:gd fmla="*/ 9 w 132" name="T54"/>
                <a:gd fmla="*/ 41 h 90" name="T55"/>
                <a:gd fmla="*/ 8 w 132" name="T56"/>
                <a:gd fmla="*/ 43 h 90" name="T57"/>
                <a:gd fmla="*/ 8 w 132" name="T58"/>
                <a:gd fmla="*/ 51 h 90" name="T59"/>
                <a:gd fmla="*/ 10 w 132" name="T60"/>
                <a:gd fmla="*/ 86 h 90" name="T61"/>
                <a:gd fmla="*/ 10 w 132" name="T62"/>
                <a:gd fmla="*/ 86 h 90" name="T63"/>
                <a:gd fmla="*/ 10 w 132" name="T64"/>
                <a:gd fmla="*/ 86 h 90" name="T65"/>
                <a:gd fmla="*/ 9 w 132" name="T66"/>
                <a:gd fmla="*/ 88 h 90" name="T67"/>
                <a:gd fmla="*/ 5 w 132" name="T68"/>
                <a:gd fmla="*/ 88 h 90" name="T69"/>
                <a:gd fmla="*/ 4 w 132" name="T70"/>
                <a:gd fmla="*/ 51 h 90" name="T71"/>
                <a:gd fmla="*/ 4 w 132" name="T72"/>
                <a:gd fmla="*/ 52 h 90" name="T73"/>
                <a:gd fmla="*/ 5 w 132" name="T74"/>
                <a:gd fmla="*/ 80 h 90" name="T75"/>
                <a:gd fmla="*/ 126 w 132" name="T76"/>
                <a:gd fmla="*/ 62 h 90" name="T77"/>
                <a:gd fmla="*/ 125 w 132" name="T78"/>
                <a:gd fmla="*/ 59 h 90" name="T79"/>
                <a:gd fmla="*/ 118 w 132" name="T80"/>
                <a:gd fmla="*/ 40 h 90" name="T81"/>
                <a:gd fmla="*/ 109 w 132" name="T82"/>
                <a:gd fmla="*/ 20 h 90" name="T83"/>
                <a:gd fmla="*/ 118 w 132" name="T84"/>
                <a:gd fmla="*/ 40 h 90" name="T85"/>
                <a:gd fmla="*/ 5 w 132" name="T86"/>
                <a:gd fmla="*/ 38 h 90" name="T87"/>
                <a:gd fmla="*/ 5 w 132" name="T88"/>
                <a:gd fmla="*/ 38 h 90" name="T89"/>
                <a:gd fmla="*/ 5 w 132" name="T90"/>
                <a:gd fmla="*/ 41 h 90" name="T91"/>
                <a:gd fmla="*/ 9 w 132" name="T92"/>
                <a:gd fmla="*/ 40 h 90" name="T93"/>
                <a:gd fmla="*/ 9 w 132" name="T94"/>
                <a:gd fmla="*/ 40 h 90" name="T95"/>
                <a:gd fmla="*/ 6 w 132" name="T96"/>
                <a:gd fmla="*/ 38 h 90" name="T97"/>
                <a:gd fmla="*/ 6 w 132" name="T98"/>
                <a:gd fmla="*/ 38 h 90" name="T99"/>
                <a:gd fmla="*/ 6 w 132" name="T100"/>
                <a:gd fmla="*/ 38 h 90" name="T101"/>
                <a:gd fmla="*/ 6 w 132" name="T102"/>
                <a:gd fmla="*/ 38 h 90" name="T103"/>
                <a:gd fmla="*/ 6 w 132" name="T104"/>
                <a:gd fmla="*/ 38 h 90" name="T105"/>
                <a:gd fmla="*/ 6 w 132" name="T106"/>
                <a:gd fmla="*/ 38 h 90" name="T107"/>
                <a:gd fmla="*/ 6 w 132" name="T108"/>
                <a:gd fmla="*/ 38 h 90" name="T109"/>
                <a:gd fmla="*/ 6 w 132" name="T110"/>
                <a:gd fmla="*/ 38 h 90" name="T111"/>
                <a:gd fmla="*/ 6 w 132" name="T112"/>
                <a:gd fmla="*/ 37 h 90" name="T113"/>
                <a:gd fmla="*/ 6 w 132" name="T114"/>
                <a:gd fmla="*/ 38 h 90" name="T115"/>
                <a:gd fmla="*/ 9 w 132" name="T116"/>
                <a:gd fmla="*/ 32 h 90" name="T117"/>
                <a:gd fmla="*/ 52 w 132" name="T118"/>
                <a:gd fmla="*/ 5 h 90" name="T119"/>
                <a:gd fmla="*/ 72 w 132" name="T120"/>
                <a:gd fmla="*/ 4 h 90" name="T121"/>
                <a:gd fmla="*/ 72 w 132" name="T122"/>
                <a:gd fmla="*/ 4 h 90" name="T123"/>
                <a:gd fmla="*/ 52 w 132" name="T124"/>
                <a:gd fmla="*/ 5 h 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90" w="132">
                  <a:moveTo>
                    <a:pt x="5" y="88"/>
                  </a:moveTo>
                  <a:cubicBezTo>
                    <a:pt x="2" y="88"/>
                    <a:pt x="2" y="88"/>
                    <a:pt x="2" y="88"/>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6"/>
                    <a:pt x="2" y="86"/>
                    <a:pt x="2" y="86"/>
                  </a:cubicBezTo>
                  <a:cubicBezTo>
                    <a:pt x="2" y="83"/>
                    <a:pt x="0" y="65"/>
                    <a:pt x="0" y="51"/>
                  </a:cubicBezTo>
                  <a:cubicBezTo>
                    <a:pt x="0" y="51"/>
                    <a:pt x="0" y="51"/>
                    <a:pt x="0" y="51"/>
                  </a:cubicBezTo>
                  <a:cubicBezTo>
                    <a:pt x="0" y="51"/>
                    <a:pt x="0" y="51"/>
                    <a:pt x="0" y="51"/>
                  </a:cubicBezTo>
                  <a:cubicBezTo>
                    <a:pt x="0" y="51"/>
                    <a:pt x="0" y="51"/>
                    <a:pt x="0" y="51"/>
                  </a:cubicBezTo>
                  <a:cubicBezTo>
                    <a:pt x="0" y="51"/>
                    <a:pt x="0" y="51"/>
                    <a:pt x="0" y="51"/>
                  </a:cubicBezTo>
                  <a:cubicBezTo>
                    <a:pt x="0" y="48"/>
                    <a:pt x="0" y="45"/>
                    <a:pt x="0" y="42"/>
                  </a:cubicBezTo>
                  <a:cubicBezTo>
                    <a:pt x="0" y="42"/>
                    <a:pt x="0" y="42"/>
                    <a:pt x="0" y="42"/>
                  </a:cubicBezTo>
                  <a:cubicBezTo>
                    <a:pt x="1" y="40"/>
                    <a:pt x="1" y="38"/>
                    <a:pt x="3" y="35"/>
                  </a:cubicBezTo>
                  <a:cubicBezTo>
                    <a:pt x="3" y="35"/>
                    <a:pt x="3" y="35"/>
                    <a:pt x="3" y="35"/>
                  </a:cubicBezTo>
                  <a:cubicBezTo>
                    <a:pt x="5" y="32"/>
                    <a:pt x="17" y="6"/>
                    <a:pt x="52" y="1"/>
                  </a:cubicBezTo>
                  <a:cubicBezTo>
                    <a:pt x="52" y="1"/>
                    <a:pt x="52" y="1"/>
                    <a:pt x="52" y="1"/>
                  </a:cubicBezTo>
                  <a:cubicBezTo>
                    <a:pt x="59" y="0"/>
                    <a:pt x="66" y="0"/>
                    <a:pt x="72" y="0"/>
                  </a:cubicBezTo>
                  <a:cubicBezTo>
                    <a:pt x="72" y="0"/>
                    <a:pt x="72" y="0"/>
                    <a:pt x="72" y="0"/>
                  </a:cubicBezTo>
                  <a:cubicBezTo>
                    <a:pt x="92" y="0"/>
                    <a:pt x="103" y="5"/>
                    <a:pt x="107" y="10"/>
                  </a:cubicBezTo>
                  <a:cubicBezTo>
                    <a:pt x="107" y="10"/>
                    <a:pt x="107" y="10"/>
                    <a:pt x="107" y="10"/>
                  </a:cubicBezTo>
                  <a:cubicBezTo>
                    <a:pt x="111" y="15"/>
                    <a:pt x="116" y="24"/>
                    <a:pt x="122" y="39"/>
                  </a:cubicBezTo>
                  <a:cubicBezTo>
                    <a:pt x="122" y="39"/>
                    <a:pt x="122" y="39"/>
                    <a:pt x="122" y="39"/>
                  </a:cubicBezTo>
                  <a:cubicBezTo>
                    <a:pt x="128" y="53"/>
                    <a:pt x="131" y="66"/>
                    <a:pt x="132" y="67"/>
                  </a:cubicBezTo>
                  <a:cubicBezTo>
                    <a:pt x="132" y="67"/>
                    <a:pt x="132" y="67"/>
                    <a:pt x="132" y="67"/>
                  </a:cubicBezTo>
                  <a:cubicBezTo>
                    <a:pt x="132" y="69"/>
                    <a:pt x="132" y="69"/>
                    <a:pt x="132" y="69"/>
                  </a:cubicBezTo>
                  <a:cubicBezTo>
                    <a:pt x="125" y="71"/>
                    <a:pt x="125" y="71"/>
                    <a:pt x="125" y="71"/>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9"/>
                    <a:pt x="124" y="69"/>
                  </a:cubicBezTo>
                  <a:cubicBezTo>
                    <a:pt x="124" y="69"/>
                    <a:pt x="124" y="68"/>
                    <a:pt x="124" y="68"/>
                  </a:cubicBezTo>
                  <a:cubicBezTo>
                    <a:pt x="124" y="68"/>
                    <a:pt x="124" y="68"/>
                    <a:pt x="124" y="68"/>
                  </a:cubicBezTo>
                  <a:cubicBezTo>
                    <a:pt x="124" y="68"/>
                    <a:pt x="123" y="67"/>
                    <a:pt x="123" y="66"/>
                  </a:cubicBezTo>
                  <a:cubicBezTo>
                    <a:pt x="123" y="66"/>
                    <a:pt x="123" y="66"/>
                    <a:pt x="123" y="66"/>
                  </a:cubicBezTo>
                  <a:cubicBezTo>
                    <a:pt x="123" y="65"/>
                    <a:pt x="122" y="63"/>
                    <a:pt x="121" y="60"/>
                  </a:cubicBezTo>
                  <a:cubicBezTo>
                    <a:pt x="121" y="60"/>
                    <a:pt x="121" y="60"/>
                    <a:pt x="121" y="60"/>
                  </a:cubicBezTo>
                  <a:cubicBezTo>
                    <a:pt x="120" y="55"/>
                    <a:pt x="117" y="48"/>
                    <a:pt x="115" y="42"/>
                  </a:cubicBezTo>
                  <a:cubicBezTo>
                    <a:pt x="115" y="42"/>
                    <a:pt x="115" y="42"/>
                    <a:pt x="115" y="42"/>
                  </a:cubicBezTo>
                  <a:cubicBezTo>
                    <a:pt x="109" y="28"/>
                    <a:pt x="104" y="18"/>
                    <a:pt x="101" y="15"/>
                  </a:cubicBezTo>
                  <a:cubicBezTo>
                    <a:pt x="101" y="15"/>
                    <a:pt x="101" y="15"/>
                    <a:pt x="101" y="15"/>
                  </a:cubicBezTo>
                  <a:cubicBezTo>
                    <a:pt x="99" y="13"/>
                    <a:pt x="91" y="8"/>
                    <a:pt x="72" y="8"/>
                  </a:cubicBezTo>
                  <a:cubicBezTo>
                    <a:pt x="72" y="8"/>
                    <a:pt x="72" y="8"/>
                    <a:pt x="72" y="8"/>
                  </a:cubicBezTo>
                  <a:cubicBezTo>
                    <a:pt x="72" y="8"/>
                    <a:pt x="72" y="8"/>
                    <a:pt x="72" y="8"/>
                  </a:cubicBezTo>
                  <a:cubicBezTo>
                    <a:pt x="72" y="8"/>
                    <a:pt x="72" y="8"/>
                    <a:pt x="72" y="8"/>
                  </a:cubicBezTo>
                  <a:cubicBezTo>
                    <a:pt x="66" y="8"/>
                    <a:pt x="60" y="8"/>
                    <a:pt x="53" y="9"/>
                  </a:cubicBezTo>
                  <a:cubicBezTo>
                    <a:pt x="53" y="9"/>
                    <a:pt x="53" y="9"/>
                    <a:pt x="53" y="9"/>
                  </a:cubicBezTo>
                  <a:cubicBezTo>
                    <a:pt x="23" y="13"/>
                    <a:pt x="13" y="34"/>
                    <a:pt x="9" y="40"/>
                  </a:cubicBezTo>
                  <a:cubicBezTo>
                    <a:pt x="9" y="40"/>
                    <a:pt x="9" y="40"/>
                    <a:pt x="9" y="40"/>
                  </a:cubicBezTo>
                  <a:cubicBezTo>
                    <a:pt x="9" y="40"/>
                    <a:pt x="9" y="40"/>
                    <a:pt x="9" y="41"/>
                  </a:cubicBezTo>
                  <a:cubicBezTo>
                    <a:pt x="9" y="41"/>
                    <a:pt x="9" y="41"/>
                    <a:pt x="9" y="41"/>
                  </a:cubicBezTo>
                  <a:cubicBezTo>
                    <a:pt x="9" y="41"/>
                    <a:pt x="9" y="42"/>
                    <a:pt x="8" y="43"/>
                  </a:cubicBezTo>
                  <a:cubicBezTo>
                    <a:pt x="8" y="43"/>
                    <a:pt x="8" y="43"/>
                    <a:pt x="8" y="43"/>
                  </a:cubicBezTo>
                  <a:cubicBezTo>
                    <a:pt x="8" y="45"/>
                    <a:pt x="8" y="48"/>
                    <a:pt x="8" y="51"/>
                  </a:cubicBezTo>
                  <a:cubicBezTo>
                    <a:pt x="8" y="51"/>
                    <a:pt x="8" y="51"/>
                    <a:pt x="8" y="51"/>
                  </a:cubicBezTo>
                  <a:cubicBezTo>
                    <a:pt x="8" y="65"/>
                    <a:pt x="10" y="83"/>
                    <a:pt x="10" y="86"/>
                  </a:cubicBezTo>
                  <a:cubicBezTo>
                    <a:pt x="10" y="86"/>
                    <a:pt x="10" y="86"/>
                    <a:pt x="10" y="86"/>
                  </a:cubicBezTo>
                  <a:cubicBezTo>
                    <a:pt x="10" y="86"/>
                    <a:pt x="10" y="86"/>
                    <a:pt x="10" y="86"/>
                  </a:cubicBezTo>
                  <a:cubicBezTo>
                    <a:pt x="10" y="86"/>
                    <a:pt x="10" y="86"/>
                    <a:pt x="10" y="86"/>
                  </a:cubicBezTo>
                  <a:cubicBezTo>
                    <a:pt x="10" y="86"/>
                    <a:pt x="10" y="86"/>
                    <a:pt x="10" y="86"/>
                  </a:cubicBezTo>
                  <a:cubicBezTo>
                    <a:pt x="12" y="88"/>
                    <a:pt x="12" y="88"/>
                    <a:pt x="12" y="88"/>
                  </a:cubicBezTo>
                  <a:cubicBezTo>
                    <a:pt x="9" y="88"/>
                    <a:pt x="9" y="88"/>
                    <a:pt x="9" y="88"/>
                  </a:cubicBezTo>
                  <a:cubicBezTo>
                    <a:pt x="8" y="90"/>
                    <a:pt x="8" y="90"/>
                    <a:pt x="8" y="90"/>
                  </a:cubicBezTo>
                  <a:cubicBezTo>
                    <a:pt x="5" y="88"/>
                    <a:pt x="5" y="88"/>
                    <a:pt x="5" y="88"/>
                  </a:cubicBezTo>
                  <a:close/>
                  <a:moveTo>
                    <a:pt x="5" y="80"/>
                  </a:moveTo>
                  <a:cubicBezTo>
                    <a:pt x="5" y="73"/>
                    <a:pt x="4" y="61"/>
                    <a:pt x="4" y="51"/>
                  </a:cubicBezTo>
                  <a:cubicBezTo>
                    <a:pt x="4" y="51"/>
                    <a:pt x="4" y="51"/>
                    <a:pt x="4" y="51"/>
                  </a:cubicBezTo>
                  <a:cubicBezTo>
                    <a:pt x="4" y="52"/>
                    <a:pt x="4" y="52"/>
                    <a:pt x="4" y="52"/>
                  </a:cubicBezTo>
                  <a:cubicBezTo>
                    <a:pt x="4" y="52"/>
                    <a:pt x="4" y="52"/>
                    <a:pt x="4" y="52"/>
                  </a:cubicBezTo>
                  <a:cubicBezTo>
                    <a:pt x="4" y="61"/>
                    <a:pt x="5" y="73"/>
                    <a:pt x="5" y="80"/>
                  </a:cubicBezTo>
                  <a:close/>
                  <a:moveTo>
                    <a:pt x="118" y="40"/>
                  </a:moveTo>
                  <a:cubicBezTo>
                    <a:pt x="122" y="48"/>
                    <a:pt x="124" y="57"/>
                    <a:pt x="126" y="62"/>
                  </a:cubicBezTo>
                  <a:cubicBezTo>
                    <a:pt x="126" y="62"/>
                    <a:pt x="126" y="62"/>
                    <a:pt x="126" y="62"/>
                  </a:cubicBezTo>
                  <a:cubicBezTo>
                    <a:pt x="126" y="61"/>
                    <a:pt x="125" y="60"/>
                    <a:pt x="125" y="59"/>
                  </a:cubicBezTo>
                  <a:cubicBezTo>
                    <a:pt x="125" y="59"/>
                    <a:pt x="125" y="59"/>
                    <a:pt x="125" y="59"/>
                  </a:cubicBezTo>
                  <a:cubicBezTo>
                    <a:pt x="124" y="54"/>
                    <a:pt x="121" y="47"/>
                    <a:pt x="118" y="40"/>
                  </a:cubicBezTo>
                  <a:cubicBezTo>
                    <a:pt x="118" y="40"/>
                    <a:pt x="118" y="40"/>
                    <a:pt x="118" y="40"/>
                  </a:cubicBezTo>
                  <a:cubicBezTo>
                    <a:pt x="115" y="32"/>
                    <a:pt x="112" y="25"/>
                    <a:pt x="109" y="20"/>
                  </a:cubicBezTo>
                  <a:cubicBezTo>
                    <a:pt x="109" y="20"/>
                    <a:pt x="109" y="20"/>
                    <a:pt x="109" y="20"/>
                  </a:cubicBezTo>
                  <a:cubicBezTo>
                    <a:pt x="112" y="25"/>
                    <a:pt x="115" y="32"/>
                    <a:pt x="118" y="40"/>
                  </a:cubicBezTo>
                  <a:close/>
                  <a:moveTo>
                    <a:pt x="5" y="41"/>
                  </a:moveTo>
                  <a:cubicBezTo>
                    <a:pt x="5" y="39"/>
                    <a:pt x="5" y="39"/>
                    <a:pt x="5" y="38"/>
                  </a:cubicBezTo>
                  <a:cubicBezTo>
                    <a:pt x="5" y="38"/>
                    <a:pt x="5" y="38"/>
                    <a:pt x="5" y="38"/>
                  </a:cubicBezTo>
                  <a:cubicBezTo>
                    <a:pt x="5" y="38"/>
                    <a:pt x="5" y="38"/>
                    <a:pt x="5" y="38"/>
                  </a:cubicBezTo>
                  <a:cubicBezTo>
                    <a:pt x="5" y="38"/>
                    <a:pt x="5" y="38"/>
                    <a:pt x="5" y="38"/>
                  </a:cubicBezTo>
                  <a:cubicBezTo>
                    <a:pt x="5" y="39"/>
                    <a:pt x="5" y="40"/>
                    <a:pt x="5" y="41"/>
                  </a:cubicBezTo>
                  <a:close/>
                  <a:moveTo>
                    <a:pt x="9" y="40"/>
                  </a:moveTo>
                  <a:cubicBezTo>
                    <a:pt x="9" y="40"/>
                    <a:pt x="9" y="40"/>
                    <a:pt x="9" y="40"/>
                  </a:cubicBezTo>
                  <a:cubicBezTo>
                    <a:pt x="9" y="40"/>
                    <a:pt x="9" y="40"/>
                    <a:pt x="9" y="40"/>
                  </a:cubicBezTo>
                  <a:cubicBezTo>
                    <a:pt x="9" y="40"/>
                    <a:pt x="9" y="40"/>
                    <a:pt x="9" y="40"/>
                  </a:cubicBezTo>
                  <a:cubicBezTo>
                    <a:pt x="9" y="40"/>
                    <a:pt x="9" y="40"/>
                    <a:pt x="9" y="40"/>
                  </a:cubicBezTo>
                  <a:close/>
                  <a:moveTo>
                    <a:pt x="6" y="38"/>
                  </a:move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ubicBezTo>
                    <a:pt x="6" y="38"/>
                    <a:pt x="6" y="38"/>
                    <a:pt x="6" y="38"/>
                  </a:cubicBezTo>
                  <a:close/>
                  <a:moveTo>
                    <a:pt x="6" y="38"/>
                  </a:moveTo>
                  <a:cubicBezTo>
                    <a:pt x="6" y="38"/>
                    <a:pt x="6" y="38"/>
                    <a:pt x="6" y="38"/>
                  </a:cubicBezTo>
                  <a:cubicBezTo>
                    <a:pt x="6" y="38"/>
                    <a:pt x="6" y="38"/>
                    <a:pt x="6" y="38"/>
                  </a:cubicBezTo>
                  <a:cubicBezTo>
                    <a:pt x="6" y="38"/>
                    <a:pt x="6" y="37"/>
                    <a:pt x="6" y="37"/>
                  </a:cubicBezTo>
                  <a:cubicBezTo>
                    <a:pt x="6" y="37"/>
                    <a:pt x="6" y="37"/>
                    <a:pt x="6" y="37"/>
                  </a:cubicBezTo>
                  <a:cubicBezTo>
                    <a:pt x="6" y="37"/>
                    <a:pt x="6" y="38"/>
                    <a:pt x="6" y="38"/>
                  </a:cubicBezTo>
                  <a:close/>
                  <a:moveTo>
                    <a:pt x="52" y="5"/>
                  </a:moveTo>
                  <a:cubicBezTo>
                    <a:pt x="27" y="9"/>
                    <a:pt x="15" y="24"/>
                    <a:pt x="9" y="32"/>
                  </a:cubicBezTo>
                  <a:cubicBezTo>
                    <a:pt x="9" y="32"/>
                    <a:pt x="9" y="32"/>
                    <a:pt x="9" y="32"/>
                  </a:cubicBezTo>
                  <a:cubicBezTo>
                    <a:pt x="15" y="24"/>
                    <a:pt x="27" y="9"/>
                    <a:pt x="52" y="5"/>
                  </a:cubicBezTo>
                  <a:cubicBezTo>
                    <a:pt x="52" y="5"/>
                    <a:pt x="52" y="5"/>
                    <a:pt x="52" y="5"/>
                  </a:cubicBezTo>
                  <a:cubicBezTo>
                    <a:pt x="60" y="4"/>
                    <a:pt x="66" y="4"/>
                    <a:pt x="72" y="4"/>
                  </a:cubicBezTo>
                  <a:cubicBezTo>
                    <a:pt x="72" y="4"/>
                    <a:pt x="72" y="4"/>
                    <a:pt x="72" y="4"/>
                  </a:cubicBezTo>
                  <a:cubicBezTo>
                    <a:pt x="72" y="4"/>
                    <a:pt x="72" y="4"/>
                    <a:pt x="72" y="4"/>
                  </a:cubicBezTo>
                  <a:cubicBezTo>
                    <a:pt x="72" y="4"/>
                    <a:pt x="72" y="4"/>
                    <a:pt x="72" y="4"/>
                  </a:cubicBezTo>
                  <a:cubicBezTo>
                    <a:pt x="66" y="4"/>
                    <a:pt x="60" y="4"/>
                    <a:pt x="5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6" name="Freeform 271"/>
            <p:cNvSpPr/>
            <p:nvPr/>
          </p:nvSpPr>
          <p:spPr bwMode="auto">
            <a:xfrm>
              <a:off x="2300" y="1449"/>
              <a:ext cx="10" cy="35"/>
            </a:xfrm>
            <a:custGeom>
              <a:gdLst>
                <a:gd fmla="*/ 0 w 10" name="T0"/>
                <a:gd fmla="*/ 35 h 35" name="T1"/>
                <a:gd fmla="*/ 0 w 10" name="T2"/>
                <a:gd fmla="*/ 0 h 35" name="T3"/>
                <a:gd fmla="*/ 10 w 10" name="T4"/>
                <a:gd fmla="*/ 0 h 35" name="T5"/>
                <a:gd fmla="*/ 10 w 10" name="T6"/>
                <a:gd fmla="*/ 35 h 35" name="T7"/>
                <a:gd fmla="*/ 0 w 10" name="T8"/>
                <a:gd fmla="*/ 35 h 35" name="T9"/>
                <a:gd fmla="*/ 0 w 10" name="T10"/>
                <a:gd fmla="*/ 35 h 35" name="T11"/>
              </a:gdLst>
              <a:cxnLst>
                <a:cxn ang="0">
                  <a:pos x="T0" y="T1"/>
                </a:cxn>
                <a:cxn ang="0">
                  <a:pos x="T2" y="T3"/>
                </a:cxn>
                <a:cxn ang="0">
                  <a:pos x="T4" y="T5"/>
                </a:cxn>
                <a:cxn ang="0">
                  <a:pos x="T6" y="T7"/>
                </a:cxn>
                <a:cxn ang="0">
                  <a:pos x="T8" y="T9"/>
                </a:cxn>
                <a:cxn ang="0">
                  <a:pos x="T10" y="T11"/>
                </a:cxn>
              </a:cxnLst>
              <a:rect b="b" l="0" r="r" t="0"/>
              <a:pathLst>
                <a:path h="35" w="10">
                  <a:moveTo>
                    <a:pt x="0" y="35"/>
                  </a:moveTo>
                  <a:lnTo>
                    <a:pt x="0" y="0"/>
                  </a:lnTo>
                  <a:lnTo>
                    <a:pt x="10" y="0"/>
                  </a:lnTo>
                  <a:lnTo>
                    <a:pt x="10" y="35"/>
                  </a:lnTo>
                  <a:lnTo>
                    <a:pt x="0" y="35"/>
                  </a:lnTo>
                  <a:lnTo>
                    <a:pt x="0"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7" name="Freeform 272"/>
            <p:cNvSpPr>
              <a:spLocks noEditPoints="1"/>
            </p:cNvSpPr>
            <p:nvPr/>
          </p:nvSpPr>
          <p:spPr bwMode="auto">
            <a:xfrm>
              <a:off x="2295" y="1444"/>
              <a:ext cx="20" cy="45"/>
            </a:xfrm>
            <a:custGeom>
              <a:gdLst>
                <a:gd fmla="*/ 15 w 20" name="T0"/>
                <a:gd fmla="*/ 45 h 45" name="T1"/>
                <a:gd fmla="*/ 5 w 20" name="T2"/>
                <a:gd fmla="*/ 45 h 45" name="T3"/>
                <a:gd fmla="*/ 5 w 20" name="T4"/>
                <a:gd fmla="*/ 40 h 45" name="T5"/>
                <a:gd fmla="*/ 10 w 20" name="T6"/>
                <a:gd fmla="*/ 40 h 45" name="T7"/>
                <a:gd fmla="*/ 5 w 20" name="T8"/>
                <a:gd fmla="*/ 40 h 45" name="T9"/>
                <a:gd fmla="*/ 5 w 20" name="T10"/>
                <a:gd fmla="*/ 45 h 45" name="T11"/>
                <a:gd fmla="*/ 0 w 20" name="T12"/>
                <a:gd fmla="*/ 45 h 45" name="T13"/>
                <a:gd fmla="*/ 0 w 20" name="T14"/>
                <a:gd fmla="*/ 0 h 45" name="T15"/>
                <a:gd fmla="*/ 20 w 20" name="T16"/>
                <a:gd fmla="*/ 0 h 45" name="T17"/>
                <a:gd fmla="*/ 20 w 20" name="T18"/>
                <a:gd fmla="*/ 45 h 45" name="T19"/>
                <a:gd fmla="*/ 15 w 20" name="T20"/>
                <a:gd fmla="*/ 45 h 45" name="T21"/>
                <a:gd fmla="*/ 15 w 20" name="T22"/>
                <a:gd fmla="*/ 45 h 45" name="T23"/>
                <a:gd fmla="*/ 10 w 20" name="T24"/>
                <a:gd fmla="*/ 35 h 45" name="T25"/>
                <a:gd fmla="*/ 10 w 20" name="T26"/>
                <a:gd fmla="*/ 10 h 45" name="T27"/>
                <a:gd fmla="*/ 10 w 20" name="T28"/>
                <a:gd fmla="*/ 35 h 45" name="T29"/>
                <a:gd fmla="*/ 10 w 20" name="T30"/>
                <a:gd fmla="*/ 35 h 4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45" w="20">
                  <a:moveTo>
                    <a:pt x="15" y="45"/>
                  </a:moveTo>
                  <a:lnTo>
                    <a:pt x="5" y="45"/>
                  </a:lnTo>
                  <a:lnTo>
                    <a:pt x="5" y="40"/>
                  </a:lnTo>
                  <a:lnTo>
                    <a:pt x="10" y="40"/>
                  </a:lnTo>
                  <a:lnTo>
                    <a:pt x="5" y="40"/>
                  </a:lnTo>
                  <a:lnTo>
                    <a:pt x="5" y="45"/>
                  </a:lnTo>
                  <a:lnTo>
                    <a:pt x="0" y="45"/>
                  </a:lnTo>
                  <a:lnTo>
                    <a:pt x="0" y="0"/>
                  </a:lnTo>
                  <a:lnTo>
                    <a:pt x="20" y="0"/>
                  </a:lnTo>
                  <a:lnTo>
                    <a:pt x="20" y="45"/>
                  </a:lnTo>
                  <a:lnTo>
                    <a:pt x="15" y="45"/>
                  </a:lnTo>
                  <a:lnTo>
                    <a:pt x="15" y="45"/>
                  </a:lnTo>
                  <a:close/>
                  <a:moveTo>
                    <a:pt x="10" y="35"/>
                  </a:moveTo>
                  <a:lnTo>
                    <a:pt x="10" y="10"/>
                  </a:lnTo>
                  <a:lnTo>
                    <a:pt x="10" y="35"/>
                  </a:lnTo>
                  <a:lnTo>
                    <a:pt x="10"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8" name="Freeform 273"/>
            <p:cNvSpPr/>
            <p:nvPr/>
          </p:nvSpPr>
          <p:spPr bwMode="auto">
            <a:xfrm>
              <a:off x="2252" y="1477"/>
              <a:ext cx="86" cy="35"/>
            </a:xfrm>
            <a:custGeom>
              <a:gdLst>
                <a:gd fmla="*/ 25 w 34" name="T0"/>
                <a:gd fmla="*/ 13 h 14" name="T1"/>
                <a:gd fmla="*/ 19 w 34" name="T2"/>
                <a:gd fmla="*/ 9 h 14" name="T3"/>
                <a:gd fmla="*/ 19 w 34" name="T4"/>
                <a:gd fmla="*/ 9 h 14" name="T5"/>
                <a:gd fmla="*/ 18 w 34" name="T6"/>
                <a:gd fmla="*/ 7 h 14" name="T7"/>
                <a:gd fmla="*/ 18 w 34" name="T8"/>
                <a:gd fmla="*/ 7 h 14" name="T9"/>
                <a:gd fmla="*/ 7 w 34" name="T10"/>
                <a:gd fmla="*/ 14 h 14" name="T11"/>
                <a:gd fmla="*/ 7 w 34" name="T12"/>
                <a:gd fmla="*/ 14 h 14" name="T13"/>
                <a:gd fmla="*/ 6 w 34" name="T14"/>
                <a:gd fmla="*/ 13 h 14" name="T15"/>
                <a:gd fmla="*/ 6 w 34" name="T16"/>
                <a:gd fmla="*/ 13 h 14" name="T17"/>
                <a:gd fmla="*/ 0 w 34" name="T18"/>
                <a:gd fmla="*/ 4 h 14" name="T19"/>
                <a:gd fmla="*/ 0 w 34" name="T20"/>
                <a:gd fmla="*/ 4 h 14" name="T21"/>
                <a:gd fmla="*/ 0 w 34" name="T22"/>
                <a:gd fmla="*/ 3 h 14" name="T23"/>
                <a:gd fmla="*/ 0 w 34" name="T24"/>
                <a:gd fmla="*/ 3 h 14" name="T25"/>
                <a:gd fmla="*/ 4 w 34" name="T26"/>
                <a:gd fmla="*/ 4 h 14" name="T27"/>
                <a:gd fmla="*/ 4 w 34" name="T28"/>
                <a:gd fmla="*/ 4 h 14" name="T29"/>
                <a:gd fmla="*/ 4 w 34" name="T30"/>
                <a:gd fmla="*/ 4 h 14" name="T31"/>
                <a:gd fmla="*/ 5 w 34" name="T32"/>
                <a:gd fmla="*/ 7 h 14" name="T33"/>
                <a:gd fmla="*/ 5 w 34" name="T34"/>
                <a:gd fmla="*/ 7 h 14" name="T35"/>
                <a:gd fmla="*/ 6 w 34" name="T36"/>
                <a:gd fmla="*/ 9 h 14" name="T37"/>
                <a:gd fmla="*/ 6 w 34" name="T38"/>
                <a:gd fmla="*/ 9 h 14" name="T39"/>
                <a:gd fmla="*/ 7 w 34" name="T40"/>
                <a:gd fmla="*/ 10 h 14" name="T41"/>
                <a:gd fmla="*/ 7 w 34" name="T42"/>
                <a:gd fmla="*/ 10 h 14" name="T43"/>
                <a:gd fmla="*/ 13 w 34" name="T44"/>
                <a:gd fmla="*/ 6 h 14" name="T45"/>
                <a:gd fmla="*/ 13 w 34" name="T46"/>
                <a:gd fmla="*/ 6 h 14" name="T47"/>
                <a:gd fmla="*/ 17 w 34" name="T48"/>
                <a:gd fmla="*/ 2 h 14" name="T49"/>
                <a:gd fmla="*/ 17 w 34" name="T50"/>
                <a:gd fmla="*/ 2 h 14" name="T51"/>
                <a:gd fmla="*/ 19 w 34" name="T52"/>
                <a:gd fmla="*/ 0 h 14" name="T53"/>
                <a:gd fmla="*/ 20 w 34" name="T54"/>
                <a:gd fmla="*/ 3 h 14" name="T55"/>
                <a:gd fmla="*/ 22 w 34" name="T56"/>
                <a:gd fmla="*/ 6 h 14" name="T57"/>
                <a:gd fmla="*/ 22 w 34" name="T58"/>
                <a:gd fmla="*/ 6 h 14" name="T59"/>
                <a:gd fmla="*/ 25 w 34" name="T60"/>
                <a:gd fmla="*/ 9 h 14" name="T61"/>
                <a:gd fmla="*/ 25 w 34" name="T62"/>
                <a:gd fmla="*/ 9 h 14" name="T63"/>
                <a:gd fmla="*/ 25 w 34" name="T64"/>
                <a:gd fmla="*/ 9 h 14" name="T65"/>
                <a:gd fmla="*/ 25 w 34" name="T66"/>
                <a:gd fmla="*/ 9 h 14" name="T67"/>
                <a:gd fmla="*/ 25 w 34" name="T68"/>
                <a:gd fmla="*/ 9 h 14" name="T69"/>
                <a:gd fmla="*/ 25 w 34" name="T70"/>
                <a:gd fmla="*/ 9 h 14" name="T71"/>
                <a:gd fmla="*/ 26 w 34" name="T72"/>
                <a:gd fmla="*/ 9 h 14" name="T73"/>
                <a:gd fmla="*/ 26 w 34" name="T74"/>
                <a:gd fmla="*/ 9 h 14" name="T75"/>
                <a:gd fmla="*/ 28 w 34" name="T76"/>
                <a:gd fmla="*/ 5 h 14" name="T77"/>
                <a:gd fmla="*/ 28 w 34" name="T78"/>
                <a:gd fmla="*/ 5 h 14" name="T79"/>
                <a:gd fmla="*/ 31 w 34" name="T80"/>
                <a:gd fmla="*/ 0 h 14" name="T81"/>
                <a:gd fmla="*/ 31 w 34" name="T82"/>
                <a:gd fmla="*/ 0 h 14" name="T83"/>
                <a:gd fmla="*/ 34 w 34" name="T84"/>
                <a:gd fmla="*/ 2 h 14" name="T85"/>
                <a:gd fmla="*/ 32 w 34" name="T86"/>
                <a:gd fmla="*/ 7 h 14" name="T87"/>
                <a:gd fmla="*/ 32 w 34" name="T88"/>
                <a:gd fmla="*/ 7 h 14" name="T89"/>
                <a:gd fmla="*/ 26 w 34" name="T90"/>
                <a:gd fmla="*/ 13 h 14" name="T91"/>
                <a:gd fmla="*/ 26 w 34" name="T92"/>
                <a:gd fmla="*/ 13 h 14" name="T93"/>
                <a:gd fmla="*/ 26 w 34" name="T94"/>
                <a:gd fmla="*/ 13 h 14" name="T95"/>
                <a:gd fmla="*/ 26 w 34" name="T96"/>
                <a:gd fmla="*/ 13 h 14" name="T97"/>
                <a:gd fmla="*/ 25 w 34" name="T98"/>
                <a:gd fmla="*/ 13 h 14" name="T99"/>
                <a:gd fmla="*/ 25 w 34" name="T100"/>
                <a:gd fmla="*/ 13 h 14" name="T101"/>
                <a:gd fmla="*/ 25 w 34" name="T102"/>
                <a:gd fmla="*/ 14 h 14" name="T103"/>
                <a:gd fmla="*/ 25 w 34" name="T104"/>
                <a:gd fmla="*/ 14 h 14" name="T105"/>
                <a:gd fmla="*/ 25 w 34" name="T106"/>
                <a:gd fmla="*/ 14 h 14" name="T107"/>
                <a:gd fmla="*/ 25 w 34" name="T108"/>
                <a:gd fmla="*/ 13 h 1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4" w="34">
                  <a:moveTo>
                    <a:pt x="25" y="13"/>
                  </a:moveTo>
                  <a:cubicBezTo>
                    <a:pt x="22" y="13"/>
                    <a:pt x="21" y="10"/>
                    <a:pt x="19" y="9"/>
                  </a:cubicBezTo>
                  <a:cubicBezTo>
                    <a:pt x="19" y="9"/>
                    <a:pt x="19" y="9"/>
                    <a:pt x="19" y="9"/>
                  </a:cubicBezTo>
                  <a:cubicBezTo>
                    <a:pt x="19" y="8"/>
                    <a:pt x="18" y="7"/>
                    <a:pt x="18" y="7"/>
                  </a:cubicBezTo>
                  <a:cubicBezTo>
                    <a:pt x="18" y="7"/>
                    <a:pt x="18" y="7"/>
                    <a:pt x="18" y="7"/>
                  </a:cubicBezTo>
                  <a:cubicBezTo>
                    <a:pt x="15" y="9"/>
                    <a:pt x="11" y="13"/>
                    <a:pt x="7" y="14"/>
                  </a:cubicBezTo>
                  <a:cubicBezTo>
                    <a:pt x="7" y="14"/>
                    <a:pt x="7" y="14"/>
                    <a:pt x="7" y="14"/>
                  </a:cubicBezTo>
                  <a:cubicBezTo>
                    <a:pt x="6" y="14"/>
                    <a:pt x="6" y="13"/>
                    <a:pt x="6" y="13"/>
                  </a:cubicBezTo>
                  <a:cubicBezTo>
                    <a:pt x="6" y="13"/>
                    <a:pt x="6" y="13"/>
                    <a:pt x="6" y="13"/>
                  </a:cubicBezTo>
                  <a:cubicBezTo>
                    <a:pt x="0" y="12"/>
                    <a:pt x="0" y="5"/>
                    <a:pt x="0" y="4"/>
                  </a:cubicBezTo>
                  <a:cubicBezTo>
                    <a:pt x="0" y="4"/>
                    <a:pt x="0" y="4"/>
                    <a:pt x="0" y="4"/>
                  </a:cubicBezTo>
                  <a:cubicBezTo>
                    <a:pt x="0" y="4"/>
                    <a:pt x="0" y="3"/>
                    <a:pt x="0" y="3"/>
                  </a:cubicBezTo>
                  <a:cubicBezTo>
                    <a:pt x="0" y="3"/>
                    <a:pt x="0" y="3"/>
                    <a:pt x="0" y="3"/>
                  </a:cubicBezTo>
                  <a:cubicBezTo>
                    <a:pt x="4" y="4"/>
                    <a:pt x="4" y="4"/>
                    <a:pt x="4" y="4"/>
                  </a:cubicBezTo>
                  <a:cubicBezTo>
                    <a:pt x="4" y="4"/>
                    <a:pt x="4" y="4"/>
                    <a:pt x="4" y="4"/>
                  </a:cubicBezTo>
                  <a:cubicBezTo>
                    <a:pt x="4" y="4"/>
                    <a:pt x="4" y="4"/>
                    <a:pt x="4" y="4"/>
                  </a:cubicBezTo>
                  <a:cubicBezTo>
                    <a:pt x="4" y="4"/>
                    <a:pt x="4" y="6"/>
                    <a:pt x="5" y="7"/>
                  </a:cubicBezTo>
                  <a:cubicBezTo>
                    <a:pt x="5" y="7"/>
                    <a:pt x="5" y="7"/>
                    <a:pt x="5" y="7"/>
                  </a:cubicBezTo>
                  <a:cubicBezTo>
                    <a:pt x="5" y="9"/>
                    <a:pt x="6" y="9"/>
                    <a:pt x="6" y="9"/>
                  </a:cubicBezTo>
                  <a:cubicBezTo>
                    <a:pt x="6" y="9"/>
                    <a:pt x="6" y="9"/>
                    <a:pt x="6" y="9"/>
                  </a:cubicBezTo>
                  <a:cubicBezTo>
                    <a:pt x="6" y="9"/>
                    <a:pt x="6" y="10"/>
                    <a:pt x="7" y="10"/>
                  </a:cubicBezTo>
                  <a:cubicBezTo>
                    <a:pt x="7" y="10"/>
                    <a:pt x="7" y="10"/>
                    <a:pt x="7" y="10"/>
                  </a:cubicBezTo>
                  <a:cubicBezTo>
                    <a:pt x="8" y="10"/>
                    <a:pt x="11" y="8"/>
                    <a:pt x="13" y="6"/>
                  </a:cubicBezTo>
                  <a:cubicBezTo>
                    <a:pt x="13" y="6"/>
                    <a:pt x="13" y="6"/>
                    <a:pt x="13" y="6"/>
                  </a:cubicBezTo>
                  <a:cubicBezTo>
                    <a:pt x="15" y="4"/>
                    <a:pt x="17" y="2"/>
                    <a:pt x="17" y="2"/>
                  </a:cubicBezTo>
                  <a:cubicBezTo>
                    <a:pt x="17" y="2"/>
                    <a:pt x="17" y="2"/>
                    <a:pt x="17" y="2"/>
                  </a:cubicBezTo>
                  <a:cubicBezTo>
                    <a:pt x="19" y="0"/>
                    <a:pt x="19" y="0"/>
                    <a:pt x="19" y="0"/>
                  </a:cubicBezTo>
                  <a:cubicBezTo>
                    <a:pt x="20" y="3"/>
                    <a:pt x="20" y="3"/>
                    <a:pt x="20" y="3"/>
                  </a:cubicBezTo>
                  <a:cubicBezTo>
                    <a:pt x="20" y="3"/>
                    <a:pt x="21" y="4"/>
                    <a:pt x="22" y="6"/>
                  </a:cubicBezTo>
                  <a:cubicBezTo>
                    <a:pt x="22" y="6"/>
                    <a:pt x="22" y="6"/>
                    <a:pt x="22" y="6"/>
                  </a:cubicBezTo>
                  <a:cubicBezTo>
                    <a:pt x="23" y="7"/>
                    <a:pt x="24" y="9"/>
                    <a:pt x="25" y="9"/>
                  </a:cubicBezTo>
                  <a:cubicBezTo>
                    <a:pt x="25" y="9"/>
                    <a:pt x="25" y="9"/>
                    <a:pt x="25" y="9"/>
                  </a:cubicBezTo>
                  <a:cubicBezTo>
                    <a:pt x="25" y="9"/>
                    <a:pt x="25" y="9"/>
                    <a:pt x="25" y="9"/>
                  </a:cubicBezTo>
                  <a:cubicBezTo>
                    <a:pt x="25" y="9"/>
                    <a:pt x="25" y="9"/>
                    <a:pt x="25" y="9"/>
                  </a:cubicBezTo>
                  <a:cubicBezTo>
                    <a:pt x="25" y="9"/>
                    <a:pt x="25" y="9"/>
                    <a:pt x="25" y="9"/>
                  </a:cubicBezTo>
                  <a:cubicBezTo>
                    <a:pt x="25" y="9"/>
                    <a:pt x="25" y="9"/>
                    <a:pt x="25" y="9"/>
                  </a:cubicBezTo>
                  <a:cubicBezTo>
                    <a:pt x="26" y="9"/>
                    <a:pt x="26" y="9"/>
                    <a:pt x="26" y="9"/>
                  </a:cubicBezTo>
                  <a:cubicBezTo>
                    <a:pt x="26" y="9"/>
                    <a:pt x="26" y="9"/>
                    <a:pt x="26" y="9"/>
                  </a:cubicBezTo>
                  <a:cubicBezTo>
                    <a:pt x="27" y="8"/>
                    <a:pt x="28" y="7"/>
                    <a:pt x="28" y="5"/>
                  </a:cubicBezTo>
                  <a:cubicBezTo>
                    <a:pt x="28" y="5"/>
                    <a:pt x="28" y="5"/>
                    <a:pt x="28" y="5"/>
                  </a:cubicBezTo>
                  <a:cubicBezTo>
                    <a:pt x="30" y="3"/>
                    <a:pt x="31" y="0"/>
                    <a:pt x="31" y="0"/>
                  </a:cubicBezTo>
                  <a:cubicBezTo>
                    <a:pt x="31" y="0"/>
                    <a:pt x="31" y="0"/>
                    <a:pt x="31" y="0"/>
                  </a:cubicBezTo>
                  <a:cubicBezTo>
                    <a:pt x="34" y="2"/>
                    <a:pt x="34" y="2"/>
                    <a:pt x="34" y="2"/>
                  </a:cubicBezTo>
                  <a:cubicBezTo>
                    <a:pt x="34" y="2"/>
                    <a:pt x="33" y="5"/>
                    <a:pt x="32" y="7"/>
                  </a:cubicBezTo>
                  <a:cubicBezTo>
                    <a:pt x="32" y="7"/>
                    <a:pt x="32" y="7"/>
                    <a:pt x="32" y="7"/>
                  </a:cubicBezTo>
                  <a:cubicBezTo>
                    <a:pt x="30" y="10"/>
                    <a:pt x="29" y="12"/>
                    <a:pt x="26" y="13"/>
                  </a:cubicBezTo>
                  <a:cubicBezTo>
                    <a:pt x="26" y="13"/>
                    <a:pt x="26" y="13"/>
                    <a:pt x="26" y="13"/>
                  </a:cubicBezTo>
                  <a:cubicBezTo>
                    <a:pt x="26" y="13"/>
                    <a:pt x="26" y="13"/>
                    <a:pt x="26" y="13"/>
                  </a:cubicBezTo>
                  <a:cubicBezTo>
                    <a:pt x="26" y="13"/>
                    <a:pt x="26" y="13"/>
                    <a:pt x="26" y="13"/>
                  </a:cubicBezTo>
                  <a:cubicBezTo>
                    <a:pt x="26" y="13"/>
                    <a:pt x="26" y="13"/>
                    <a:pt x="25" y="13"/>
                  </a:cubicBezTo>
                  <a:cubicBezTo>
                    <a:pt x="25" y="13"/>
                    <a:pt x="25" y="13"/>
                    <a:pt x="25" y="13"/>
                  </a:cubicBezTo>
                  <a:cubicBezTo>
                    <a:pt x="25" y="14"/>
                    <a:pt x="25" y="14"/>
                    <a:pt x="25" y="14"/>
                  </a:cubicBezTo>
                  <a:cubicBezTo>
                    <a:pt x="25" y="14"/>
                    <a:pt x="25" y="14"/>
                    <a:pt x="25" y="14"/>
                  </a:cubicBezTo>
                  <a:cubicBezTo>
                    <a:pt x="25" y="14"/>
                    <a:pt x="25" y="14"/>
                    <a:pt x="25" y="14"/>
                  </a:cubicBezTo>
                  <a:cubicBezTo>
                    <a:pt x="25" y="13"/>
                    <a:pt x="25" y="13"/>
                    <a:pt x="25" y="1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9" name="Freeform 274"/>
            <p:cNvSpPr>
              <a:spLocks noEditPoints="1"/>
            </p:cNvSpPr>
            <p:nvPr/>
          </p:nvSpPr>
          <p:spPr bwMode="auto">
            <a:xfrm>
              <a:off x="2247" y="1467"/>
              <a:ext cx="99" cy="50"/>
            </a:xfrm>
            <a:custGeom>
              <a:gdLst>
                <a:gd fmla="*/ 20 w 39" name="T0"/>
                <a:gd fmla="*/ 14 h 20" name="T1"/>
                <a:gd fmla="*/ 7 w 39" name="T2"/>
                <a:gd fmla="*/ 19 h 20" name="T3"/>
                <a:gd fmla="*/ 0 w 39" name="T4"/>
                <a:gd fmla="*/ 8 h 20" name="T5"/>
                <a:gd fmla="*/ 0 w 39" name="T6"/>
                <a:gd fmla="*/ 5 h 20" name="T7"/>
                <a:gd fmla="*/ 8 w 39" name="T8"/>
                <a:gd fmla="*/ 8 h 20" name="T9"/>
                <a:gd fmla="*/ 8 w 39" name="T10"/>
                <a:gd fmla="*/ 8 h 20" name="T11"/>
                <a:gd fmla="*/ 8 w 39" name="T12"/>
                <a:gd fmla="*/ 11 h 20" name="T13"/>
                <a:gd fmla="*/ 9 w 39" name="T14"/>
                <a:gd fmla="*/ 11 h 20" name="T15"/>
                <a:gd fmla="*/ 10 w 39" name="T16"/>
                <a:gd fmla="*/ 11 h 20" name="T17"/>
                <a:gd fmla="*/ 17 w 39" name="T18"/>
                <a:gd fmla="*/ 5 h 20" name="T19"/>
                <a:gd fmla="*/ 21 w 39" name="T20"/>
                <a:gd fmla="*/ 0 h 20" name="T21"/>
                <a:gd fmla="*/ 24 w 39" name="T22"/>
                <a:gd fmla="*/ 6 h 20" name="T23"/>
                <a:gd fmla="*/ 24 w 39" name="T24"/>
                <a:gd fmla="*/ 6 h 20" name="T25"/>
                <a:gd fmla="*/ 26 w 39" name="T26"/>
                <a:gd fmla="*/ 9 h 20" name="T27"/>
                <a:gd fmla="*/ 27 w 39" name="T28"/>
                <a:gd fmla="*/ 11 h 20" name="T29"/>
                <a:gd fmla="*/ 31 w 39" name="T30"/>
                <a:gd fmla="*/ 3 h 20" name="T31"/>
                <a:gd fmla="*/ 31 w 39" name="T32"/>
                <a:gd fmla="*/ 3 h 20" name="T33"/>
                <a:gd fmla="*/ 38 w 39" name="T34"/>
                <a:gd fmla="*/ 6 h 20" name="T35"/>
                <a:gd fmla="*/ 29 w 39" name="T36"/>
                <a:gd fmla="*/ 19 h 20" name="T37"/>
                <a:gd fmla="*/ 28 w 39" name="T38"/>
                <a:gd fmla="*/ 19 h 20" name="T39"/>
                <a:gd fmla="*/ 28 w 39" name="T40"/>
                <a:gd fmla="*/ 19 h 20" name="T41"/>
                <a:gd fmla="*/ 26 w 39" name="T42"/>
                <a:gd fmla="*/ 19 h 20" name="T43"/>
                <a:gd fmla="*/ 27 w 39" name="T44"/>
                <a:gd fmla="*/ 17 h 20" name="T45"/>
                <a:gd fmla="*/ 8 w 39" name="T46"/>
                <a:gd fmla="*/ 16 h 20" name="T47"/>
                <a:gd fmla="*/ 8 w 39" name="T48"/>
                <a:gd fmla="*/ 15 h 20" name="T49"/>
                <a:gd fmla="*/ 26 w 39" name="T50"/>
                <a:gd fmla="*/ 15 h 20" name="T51"/>
                <a:gd fmla="*/ 26 w 39" name="T52"/>
                <a:gd fmla="*/ 15 h 20" name="T53"/>
                <a:gd fmla="*/ 29 w 39" name="T54"/>
                <a:gd fmla="*/ 15 h 20" name="T55"/>
                <a:gd fmla="*/ 30 w 39" name="T56"/>
                <a:gd fmla="*/ 14 h 20" name="T57"/>
                <a:gd fmla="*/ 5 w 39" name="T58"/>
                <a:gd fmla="*/ 12 h 20" name="T59"/>
                <a:gd fmla="*/ 6 w 39" name="T60"/>
                <a:gd fmla="*/ 15 h 20" name="T61"/>
                <a:gd fmla="*/ 13 w 39" name="T62"/>
                <a:gd fmla="*/ 14 h 20" name="T63"/>
                <a:gd fmla="*/ 16 w 39" name="T64"/>
                <a:gd fmla="*/ 11 h 20" name="T65"/>
                <a:gd fmla="*/ 23 w 39" name="T66"/>
                <a:gd fmla="*/ 12 h 20" name="T67"/>
                <a:gd fmla="*/ 23 w 39" name="T68"/>
                <a:gd fmla="*/ 11 h 20" name="T69"/>
                <a:gd fmla="*/ 32 w 39" name="T70"/>
                <a:gd fmla="*/ 10 h 20" name="T71"/>
                <a:gd fmla="*/ 33 w 39" name="T72"/>
                <a:gd fmla="*/ 8 h 20" name="T73"/>
                <a:gd fmla="*/ 22 w 39" name="T74"/>
                <a:gd fmla="*/ 10 h 20" name="T75"/>
                <a:gd fmla="*/ 21 w 39" name="T76"/>
                <a:gd fmla="*/ 9 h 20" name="T77"/>
                <a:gd fmla="*/ 20 w 39" name="T78"/>
                <a:gd fmla="*/ 7 h 20" name="T79"/>
                <a:gd fmla="*/ 20 w 39" name="T80"/>
                <a:gd fmla="*/ 8 h 20" name="T81"/>
                <a:gd fmla="*/ 20 w 39" name="T82"/>
                <a:gd fmla="*/ 8 h 20" name="T83"/>
                <a:gd fmla="*/ 21 w 39" name="T84"/>
                <a:gd fmla="*/ 8 h 2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0" w="39">
                  <a:moveTo>
                    <a:pt x="26" y="19"/>
                  </a:moveTo>
                  <a:cubicBezTo>
                    <a:pt x="22" y="18"/>
                    <a:pt x="21" y="16"/>
                    <a:pt x="20" y="14"/>
                  </a:cubicBezTo>
                  <a:cubicBezTo>
                    <a:pt x="20" y="14"/>
                    <a:pt x="20" y="14"/>
                    <a:pt x="20" y="14"/>
                  </a:cubicBezTo>
                  <a:cubicBezTo>
                    <a:pt x="17" y="16"/>
                    <a:pt x="13" y="19"/>
                    <a:pt x="9" y="19"/>
                  </a:cubicBezTo>
                  <a:cubicBezTo>
                    <a:pt x="9" y="19"/>
                    <a:pt x="9" y="19"/>
                    <a:pt x="9" y="19"/>
                  </a:cubicBezTo>
                  <a:cubicBezTo>
                    <a:pt x="8" y="19"/>
                    <a:pt x="8" y="19"/>
                    <a:pt x="7" y="19"/>
                  </a:cubicBezTo>
                  <a:cubicBezTo>
                    <a:pt x="7" y="19"/>
                    <a:pt x="7" y="19"/>
                    <a:pt x="7" y="19"/>
                  </a:cubicBezTo>
                  <a:cubicBezTo>
                    <a:pt x="0" y="17"/>
                    <a:pt x="0" y="9"/>
                    <a:pt x="0" y="8"/>
                  </a:cubicBezTo>
                  <a:cubicBezTo>
                    <a:pt x="0" y="8"/>
                    <a:pt x="0" y="8"/>
                    <a:pt x="0" y="8"/>
                  </a:cubicBezTo>
                  <a:cubicBezTo>
                    <a:pt x="0" y="8"/>
                    <a:pt x="0" y="7"/>
                    <a:pt x="0" y="7"/>
                  </a:cubicBezTo>
                  <a:cubicBezTo>
                    <a:pt x="0" y="7"/>
                    <a:pt x="0" y="7"/>
                    <a:pt x="0" y="7"/>
                  </a:cubicBezTo>
                  <a:cubicBezTo>
                    <a:pt x="0" y="5"/>
                    <a:pt x="0" y="5"/>
                    <a:pt x="0" y="5"/>
                  </a:cubicBezTo>
                  <a:cubicBezTo>
                    <a:pt x="8" y="6"/>
                    <a:pt x="8" y="6"/>
                    <a:pt x="8" y="6"/>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8"/>
                    <a:pt x="8" y="8"/>
                    <a:pt x="8" y="8"/>
                  </a:cubicBezTo>
                  <a:cubicBezTo>
                    <a:pt x="8" y="9"/>
                    <a:pt x="8" y="10"/>
                    <a:pt x="8" y="11"/>
                  </a:cubicBezTo>
                  <a:cubicBezTo>
                    <a:pt x="8" y="11"/>
                    <a:pt x="8" y="11"/>
                    <a:pt x="8" y="11"/>
                  </a:cubicBezTo>
                  <a:cubicBezTo>
                    <a:pt x="9" y="11"/>
                    <a:pt x="9" y="11"/>
                    <a:pt x="9" y="11"/>
                  </a:cubicBezTo>
                  <a:cubicBezTo>
                    <a:pt x="9" y="11"/>
                    <a:pt x="9" y="11"/>
                    <a:pt x="9" y="11"/>
                  </a:cubicBezTo>
                  <a:cubicBezTo>
                    <a:pt x="9" y="11"/>
                    <a:pt x="9" y="11"/>
                    <a:pt x="9" y="11"/>
                  </a:cubicBezTo>
                  <a:cubicBezTo>
                    <a:pt x="9" y="11"/>
                    <a:pt x="9" y="11"/>
                    <a:pt x="9" y="11"/>
                  </a:cubicBezTo>
                  <a:cubicBezTo>
                    <a:pt x="9" y="11"/>
                    <a:pt x="10" y="11"/>
                    <a:pt x="10" y="11"/>
                  </a:cubicBezTo>
                  <a:cubicBezTo>
                    <a:pt x="10" y="11"/>
                    <a:pt x="10" y="11"/>
                    <a:pt x="10" y="11"/>
                  </a:cubicBezTo>
                  <a:cubicBezTo>
                    <a:pt x="11" y="10"/>
                    <a:pt x="13" y="9"/>
                    <a:pt x="14" y="8"/>
                  </a:cubicBezTo>
                  <a:cubicBezTo>
                    <a:pt x="14" y="8"/>
                    <a:pt x="14" y="8"/>
                    <a:pt x="14" y="8"/>
                  </a:cubicBezTo>
                  <a:cubicBezTo>
                    <a:pt x="16" y="7"/>
                    <a:pt x="17" y="5"/>
                    <a:pt x="17" y="5"/>
                  </a:cubicBezTo>
                  <a:cubicBezTo>
                    <a:pt x="17" y="5"/>
                    <a:pt x="17" y="5"/>
                    <a:pt x="17" y="5"/>
                  </a:cubicBezTo>
                  <a:cubicBezTo>
                    <a:pt x="17" y="5"/>
                    <a:pt x="17" y="5"/>
                    <a:pt x="17" y="5"/>
                  </a:cubicBezTo>
                  <a:cubicBezTo>
                    <a:pt x="21" y="0"/>
                    <a:pt x="21" y="0"/>
                    <a:pt x="21" y="0"/>
                  </a:cubicBezTo>
                  <a:cubicBezTo>
                    <a:pt x="23" y="3"/>
                    <a:pt x="23" y="3"/>
                    <a:pt x="23" y="3"/>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6"/>
                  </a:cubicBezTo>
                  <a:cubicBezTo>
                    <a:pt x="24" y="6"/>
                    <a:pt x="24" y="6"/>
                    <a:pt x="24" y="7"/>
                  </a:cubicBezTo>
                  <a:cubicBezTo>
                    <a:pt x="24" y="7"/>
                    <a:pt x="24" y="7"/>
                    <a:pt x="24" y="7"/>
                  </a:cubicBezTo>
                  <a:cubicBezTo>
                    <a:pt x="25" y="7"/>
                    <a:pt x="25" y="8"/>
                    <a:pt x="26" y="9"/>
                  </a:cubicBezTo>
                  <a:cubicBezTo>
                    <a:pt x="26" y="9"/>
                    <a:pt x="26" y="9"/>
                    <a:pt x="26" y="9"/>
                  </a:cubicBezTo>
                  <a:cubicBezTo>
                    <a:pt x="26" y="9"/>
                    <a:pt x="27" y="10"/>
                    <a:pt x="27" y="11"/>
                  </a:cubicBezTo>
                  <a:cubicBezTo>
                    <a:pt x="27" y="11"/>
                    <a:pt x="27" y="11"/>
                    <a:pt x="27" y="11"/>
                  </a:cubicBezTo>
                  <a:cubicBezTo>
                    <a:pt x="28" y="10"/>
                    <a:pt x="28" y="9"/>
                    <a:pt x="29" y="8"/>
                  </a:cubicBezTo>
                  <a:cubicBezTo>
                    <a:pt x="29" y="8"/>
                    <a:pt x="29" y="8"/>
                    <a:pt x="29" y="8"/>
                  </a:cubicBezTo>
                  <a:cubicBezTo>
                    <a:pt x="30" y="6"/>
                    <a:pt x="31" y="4"/>
                    <a:pt x="31" y="3"/>
                  </a:cubicBezTo>
                  <a:cubicBezTo>
                    <a:pt x="31" y="3"/>
                    <a:pt x="31" y="3"/>
                    <a:pt x="31" y="3"/>
                  </a:cubicBezTo>
                  <a:cubicBezTo>
                    <a:pt x="31" y="3"/>
                    <a:pt x="31" y="4"/>
                    <a:pt x="31" y="3"/>
                  </a:cubicBezTo>
                  <a:cubicBezTo>
                    <a:pt x="31" y="3"/>
                    <a:pt x="31" y="3"/>
                    <a:pt x="31" y="3"/>
                  </a:cubicBezTo>
                  <a:cubicBezTo>
                    <a:pt x="32" y="2"/>
                    <a:pt x="32" y="2"/>
                    <a:pt x="32" y="2"/>
                  </a:cubicBezTo>
                  <a:cubicBezTo>
                    <a:pt x="39" y="5"/>
                    <a:pt x="39" y="5"/>
                    <a:pt x="39" y="5"/>
                  </a:cubicBezTo>
                  <a:cubicBezTo>
                    <a:pt x="38" y="6"/>
                    <a:pt x="38" y="6"/>
                    <a:pt x="38" y="6"/>
                  </a:cubicBezTo>
                  <a:cubicBezTo>
                    <a:pt x="38" y="7"/>
                    <a:pt x="37" y="9"/>
                    <a:pt x="36" y="12"/>
                  </a:cubicBezTo>
                  <a:cubicBezTo>
                    <a:pt x="36" y="12"/>
                    <a:pt x="36" y="12"/>
                    <a:pt x="36" y="12"/>
                  </a:cubicBezTo>
                  <a:cubicBezTo>
                    <a:pt x="34" y="14"/>
                    <a:pt x="33" y="18"/>
                    <a:pt x="29" y="19"/>
                  </a:cubicBezTo>
                  <a:cubicBezTo>
                    <a:pt x="29" y="19"/>
                    <a:pt x="29" y="19"/>
                    <a:pt x="29" y="19"/>
                  </a:cubicBezTo>
                  <a:cubicBezTo>
                    <a:pt x="29" y="19"/>
                    <a:pt x="28" y="19"/>
                    <a:pt x="28" y="19"/>
                  </a:cubicBezTo>
                  <a:cubicBezTo>
                    <a:pt x="28" y="19"/>
                    <a:pt x="28" y="19"/>
                    <a:pt x="28" y="19"/>
                  </a:cubicBezTo>
                  <a:cubicBezTo>
                    <a:pt x="28" y="19"/>
                    <a:pt x="28" y="19"/>
                    <a:pt x="28" y="19"/>
                  </a:cubicBezTo>
                  <a:cubicBezTo>
                    <a:pt x="28" y="19"/>
                    <a:pt x="28" y="19"/>
                    <a:pt x="28" y="19"/>
                  </a:cubicBezTo>
                  <a:cubicBezTo>
                    <a:pt x="28" y="19"/>
                    <a:pt x="28" y="19"/>
                    <a:pt x="28" y="19"/>
                  </a:cubicBezTo>
                  <a:cubicBezTo>
                    <a:pt x="27" y="19"/>
                    <a:pt x="27" y="19"/>
                    <a:pt x="27" y="19"/>
                  </a:cubicBezTo>
                  <a:cubicBezTo>
                    <a:pt x="26" y="20"/>
                    <a:pt x="26" y="20"/>
                    <a:pt x="26" y="20"/>
                  </a:cubicBezTo>
                  <a:cubicBezTo>
                    <a:pt x="26" y="19"/>
                    <a:pt x="26" y="19"/>
                    <a:pt x="26" y="19"/>
                  </a:cubicBezTo>
                  <a:close/>
                  <a:moveTo>
                    <a:pt x="27" y="17"/>
                  </a:moveTo>
                  <a:cubicBezTo>
                    <a:pt x="25" y="19"/>
                    <a:pt x="25" y="19"/>
                    <a:pt x="25" y="19"/>
                  </a:cubicBezTo>
                  <a:cubicBezTo>
                    <a:pt x="27" y="17"/>
                    <a:pt x="27" y="17"/>
                    <a:pt x="27" y="17"/>
                  </a:cubicBezTo>
                  <a:cubicBezTo>
                    <a:pt x="27" y="17"/>
                    <a:pt x="27" y="17"/>
                    <a:pt x="27" y="17"/>
                  </a:cubicBezTo>
                  <a:cubicBezTo>
                    <a:pt x="27" y="17"/>
                    <a:pt x="27" y="17"/>
                    <a:pt x="27" y="17"/>
                  </a:cubicBezTo>
                  <a:close/>
                  <a:moveTo>
                    <a:pt x="8" y="16"/>
                  </a:moveTo>
                  <a:cubicBezTo>
                    <a:pt x="8" y="16"/>
                    <a:pt x="8" y="16"/>
                    <a:pt x="8" y="15"/>
                  </a:cubicBezTo>
                  <a:cubicBezTo>
                    <a:pt x="8" y="15"/>
                    <a:pt x="8" y="15"/>
                    <a:pt x="8" y="15"/>
                  </a:cubicBezTo>
                  <a:cubicBezTo>
                    <a:pt x="8" y="15"/>
                    <a:pt x="8" y="15"/>
                    <a:pt x="8" y="15"/>
                  </a:cubicBezTo>
                  <a:cubicBezTo>
                    <a:pt x="8" y="15"/>
                    <a:pt x="8" y="15"/>
                    <a:pt x="8" y="15"/>
                  </a:cubicBezTo>
                  <a:cubicBezTo>
                    <a:pt x="8" y="15"/>
                    <a:pt x="8" y="15"/>
                    <a:pt x="8" y="16"/>
                  </a:cubicBezTo>
                  <a:close/>
                  <a:moveTo>
                    <a:pt x="26" y="15"/>
                  </a:moveTo>
                  <a:cubicBezTo>
                    <a:pt x="26" y="15"/>
                    <a:pt x="25" y="14"/>
                    <a:pt x="24" y="14"/>
                  </a:cubicBezTo>
                  <a:cubicBezTo>
                    <a:pt x="24" y="14"/>
                    <a:pt x="24" y="14"/>
                    <a:pt x="24" y="14"/>
                  </a:cubicBezTo>
                  <a:cubicBezTo>
                    <a:pt x="25" y="14"/>
                    <a:pt x="26" y="15"/>
                    <a:pt x="26" y="15"/>
                  </a:cubicBezTo>
                  <a:close/>
                  <a:moveTo>
                    <a:pt x="30" y="14"/>
                  </a:moveTo>
                  <a:cubicBezTo>
                    <a:pt x="29" y="14"/>
                    <a:pt x="29" y="15"/>
                    <a:pt x="29" y="15"/>
                  </a:cubicBezTo>
                  <a:cubicBezTo>
                    <a:pt x="29" y="15"/>
                    <a:pt x="29" y="15"/>
                    <a:pt x="29" y="15"/>
                  </a:cubicBezTo>
                  <a:cubicBezTo>
                    <a:pt x="29" y="15"/>
                    <a:pt x="30" y="14"/>
                    <a:pt x="30" y="13"/>
                  </a:cubicBezTo>
                  <a:cubicBezTo>
                    <a:pt x="30" y="13"/>
                    <a:pt x="30" y="13"/>
                    <a:pt x="30" y="13"/>
                  </a:cubicBezTo>
                  <a:cubicBezTo>
                    <a:pt x="30" y="13"/>
                    <a:pt x="30" y="14"/>
                    <a:pt x="30" y="14"/>
                  </a:cubicBezTo>
                  <a:close/>
                  <a:moveTo>
                    <a:pt x="6" y="15"/>
                  </a:moveTo>
                  <a:cubicBezTo>
                    <a:pt x="5" y="14"/>
                    <a:pt x="5" y="13"/>
                    <a:pt x="5" y="12"/>
                  </a:cubicBezTo>
                  <a:cubicBezTo>
                    <a:pt x="5" y="12"/>
                    <a:pt x="5" y="12"/>
                    <a:pt x="5" y="12"/>
                  </a:cubicBezTo>
                  <a:cubicBezTo>
                    <a:pt x="4" y="11"/>
                    <a:pt x="4" y="11"/>
                    <a:pt x="4" y="10"/>
                  </a:cubicBezTo>
                  <a:cubicBezTo>
                    <a:pt x="4" y="10"/>
                    <a:pt x="4" y="10"/>
                    <a:pt x="4" y="10"/>
                  </a:cubicBezTo>
                  <a:cubicBezTo>
                    <a:pt x="4" y="12"/>
                    <a:pt x="5" y="14"/>
                    <a:pt x="6" y="15"/>
                  </a:cubicBezTo>
                  <a:close/>
                  <a:moveTo>
                    <a:pt x="16" y="11"/>
                  </a:moveTo>
                  <a:cubicBezTo>
                    <a:pt x="15" y="12"/>
                    <a:pt x="14" y="13"/>
                    <a:pt x="13" y="14"/>
                  </a:cubicBezTo>
                  <a:cubicBezTo>
                    <a:pt x="13" y="14"/>
                    <a:pt x="13" y="14"/>
                    <a:pt x="13" y="14"/>
                  </a:cubicBezTo>
                  <a:cubicBezTo>
                    <a:pt x="15" y="13"/>
                    <a:pt x="17" y="11"/>
                    <a:pt x="18" y="10"/>
                  </a:cubicBezTo>
                  <a:cubicBezTo>
                    <a:pt x="18" y="10"/>
                    <a:pt x="18" y="10"/>
                    <a:pt x="18" y="10"/>
                  </a:cubicBezTo>
                  <a:cubicBezTo>
                    <a:pt x="18" y="10"/>
                    <a:pt x="17" y="11"/>
                    <a:pt x="16" y="11"/>
                  </a:cubicBezTo>
                  <a:close/>
                  <a:moveTo>
                    <a:pt x="23" y="11"/>
                  </a:moveTo>
                  <a:cubicBezTo>
                    <a:pt x="23" y="11"/>
                    <a:pt x="23" y="11"/>
                    <a:pt x="23" y="12"/>
                  </a:cubicBezTo>
                  <a:cubicBezTo>
                    <a:pt x="23" y="12"/>
                    <a:pt x="23" y="12"/>
                    <a:pt x="23" y="12"/>
                  </a:cubicBezTo>
                  <a:cubicBezTo>
                    <a:pt x="23" y="11"/>
                    <a:pt x="23" y="11"/>
                    <a:pt x="22" y="11"/>
                  </a:cubicBezTo>
                  <a:cubicBezTo>
                    <a:pt x="22" y="11"/>
                    <a:pt x="22" y="11"/>
                    <a:pt x="22" y="11"/>
                  </a:cubicBezTo>
                  <a:cubicBezTo>
                    <a:pt x="23" y="11"/>
                    <a:pt x="23" y="11"/>
                    <a:pt x="23" y="11"/>
                  </a:cubicBezTo>
                  <a:close/>
                  <a:moveTo>
                    <a:pt x="32" y="10"/>
                  </a:moveTo>
                  <a:cubicBezTo>
                    <a:pt x="32" y="10"/>
                    <a:pt x="32" y="10"/>
                    <a:pt x="32" y="10"/>
                  </a:cubicBezTo>
                  <a:cubicBezTo>
                    <a:pt x="32" y="10"/>
                    <a:pt x="32" y="10"/>
                    <a:pt x="32" y="10"/>
                  </a:cubicBezTo>
                  <a:cubicBezTo>
                    <a:pt x="32" y="10"/>
                    <a:pt x="32" y="10"/>
                    <a:pt x="32" y="10"/>
                  </a:cubicBezTo>
                  <a:cubicBezTo>
                    <a:pt x="32" y="10"/>
                    <a:pt x="32" y="10"/>
                    <a:pt x="32" y="10"/>
                  </a:cubicBezTo>
                  <a:cubicBezTo>
                    <a:pt x="32" y="10"/>
                    <a:pt x="33" y="9"/>
                    <a:pt x="33" y="8"/>
                  </a:cubicBezTo>
                  <a:cubicBezTo>
                    <a:pt x="33" y="8"/>
                    <a:pt x="33" y="8"/>
                    <a:pt x="33" y="8"/>
                  </a:cubicBezTo>
                  <a:cubicBezTo>
                    <a:pt x="33" y="9"/>
                    <a:pt x="32" y="9"/>
                    <a:pt x="32" y="10"/>
                  </a:cubicBezTo>
                  <a:close/>
                  <a:moveTo>
                    <a:pt x="22" y="10"/>
                  </a:moveTo>
                  <a:cubicBezTo>
                    <a:pt x="21" y="9"/>
                    <a:pt x="21" y="9"/>
                    <a:pt x="21" y="9"/>
                  </a:cubicBezTo>
                  <a:cubicBezTo>
                    <a:pt x="21" y="9"/>
                    <a:pt x="21" y="9"/>
                    <a:pt x="21" y="9"/>
                  </a:cubicBezTo>
                  <a:cubicBezTo>
                    <a:pt x="21" y="9"/>
                    <a:pt x="21" y="9"/>
                    <a:pt x="21" y="9"/>
                  </a:cubicBezTo>
                  <a:cubicBezTo>
                    <a:pt x="22" y="10"/>
                    <a:pt x="22" y="10"/>
                    <a:pt x="22" y="10"/>
                  </a:cubicBezTo>
                  <a:close/>
                  <a:moveTo>
                    <a:pt x="21" y="8"/>
                  </a:moveTo>
                  <a:cubicBezTo>
                    <a:pt x="20" y="7"/>
                    <a:pt x="20" y="7"/>
                    <a:pt x="20" y="7"/>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0" y="8"/>
                    <a:pt x="20" y="8"/>
                    <a:pt x="20" y="8"/>
                  </a:cubicBezTo>
                  <a:cubicBezTo>
                    <a:pt x="21" y="8"/>
                    <a:pt x="21" y="8"/>
                    <a:pt x="21"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0" name="Freeform 275"/>
            <p:cNvSpPr>
              <a:spLocks noEditPoints="1"/>
            </p:cNvSpPr>
            <p:nvPr/>
          </p:nvSpPr>
          <p:spPr bwMode="auto">
            <a:xfrm>
              <a:off x="2257" y="1489"/>
              <a:ext cx="66" cy="227"/>
            </a:xfrm>
            <a:custGeom>
              <a:gdLst>
                <a:gd fmla="*/ 3 w 66" name="T0"/>
                <a:gd fmla="*/ 174 h 227" name="T1"/>
                <a:gd fmla="*/ 0 w 66" name="T2"/>
                <a:gd fmla="*/ 171 h 227" name="T3"/>
                <a:gd fmla="*/ 0 w 66" name="T4"/>
                <a:gd fmla="*/ 169 h 227" name="T5"/>
                <a:gd fmla="*/ 31 w 66" name="T6"/>
                <a:gd fmla="*/ 0 h 227" name="T7"/>
                <a:gd fmla="*/ 41 w 66" name="T8"/>
                <a:gd fmla="*/ 0 h 227" name="T9"/>
                <a:gd fmla="*/ 66 w 66" name="T10"/>
                <a:gd fmla="*/ 169 h 227" name="T11"/>
                <a:gd fmla="*/ 25 w 66" name="T12"/>
                <a:gd fmla="*/ 227 h 227" name="T13"/>
                <a:gd fmla="*/ 3 w 66" name="T14"/>
                <a:gd fmla="*/ 174 h 227" name="T15"/>
                <a:gd fmla="*/ 3 w 66" name="T16"/>
                <a:gd fmla="*/ 174 h 227" name="T17"/>
                <a:gd fmla="*/ 13 w 66" name="T18"/>
                <a:gd fmla="*/ 169 h 227" name="T19"/>
                <a:gd fmla="*/ 28 w 66" name="T20"/>
                <a:gd fmla="*/ 206 h 227" name="T21"/>
                <a:gd fmla="*/ 56 w 66" name="T22"/>
                <a:gd fmla="*/ 166 h 227" name="T23"/>
                <a:gd fmla="*/ 36 w 66" name="T24"/>
                <a:gd fmla="*/ 33 h 227" name="T25"/>
                <a:gd fmla="*/ 10 w 66" name="T26"/>
                <a:gd fmla="*/ 169 h 227" name="T27"/>
                <a:gd fmla="*/ 13 w 66" name="T28"/>
                <a:gd fmla="*/ 169 h 227" name="T29"/>
                <a:gd fmla="*/ 13 w 66" name="T30"/>
                <a:gd fmla="*/ 169 h 227"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6" w="66">
                  <a:moveTo>
                    <a:pt x="3" y="174"/>
                  </a:moveTo>
                  <a:lnTo>
                    <a:pt x="0" y="171"/>
                  </a:lnTo>
                  <a:lnTo>
                    <a:pt x="0" y="169"/>
                  </a:lnTo>
                  <a:lnTo>
                    <a:pt x="31" y="0"/>
                  </a:lnTo>
                  <a:lnTo>
                    <a:pt x="41" y="0"/>
                  </a:lnTo>
                  <a:lnTo>
                    <a:pt x="66" y="169"/>
                  </a:lnTo>
                  <a:lnTo>
                    <a:pt x="25" y="227"/>
                  </a:lnTo>
                  <a:lnTo>
                    <a:pt x="3" y="174"/>
                  </a:lnTo>
                  <a:lnTo>
                    <a:pt x="3" y="174"/>
                  </a:lnTo>
                  <a:close/>
                  <a:moveTo>
                    <a:pt x="13" y="169"/>
                  </a:moveTo>
                  <a:lnTo>
                    <a:pt x="28" y="206"/>
                  </a:lnTo>
                  <a:lnTo>
                    <a:pt x="56" y="166"/>
                  </a:lnTo>
                  <a:lnTo>
                    <a:pt x="36" y="33"/>
                  </a:lnTo>
                  <a:lnTo>
                    <a:pt x="10" y="169"/>
                  </a:lnTo>
                  <a:lnTo>
                    <a:pt x="13" y="169"/>
                  </a:lnTo>
                  <a:lnTo>
                    <a:pt x="13" y="16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1" name="Freeform 276"/>
            <p:cNvSpPr>
              <a:spLocks noEditPoints="1"/>
            </p:cNvSpPr>
            <p:nvPr/>
          </p:nvSpPr>
          <p:spPr bwMode="auto">
            <a:xfrm>
              <a:off x="2252" y="1484"/>
              <a:ext cx="76" cy="242"/>
            </a:xfrm>
            <a:custGeom>
              <a:gdLst>
                <a:gd fmla="*/ 3 w 76" name="T0"/>
                <a:gd fmla="*/ 181 h 242" name="T1"/>
                <a:gd fmla="*/ 8 w 76" name="T2"/>
                <a:gd fmla="*/ 179 h 242" name="T3"/>
                <a:gd fmla="*/ 13 w 76" name="T4"/>
                <a:gd fmla="*/ 176 h 242" name="T5"/>
                <a:gd fmla="*/ 23 w 76" name="T6"/>
                <a:gd fmla="*/ 199 h 242" name="T7"/>
                <a:gd fmla="*/ 13 w 76" name="T8"/>
                <a:gd fmla="*/ 176 h 242" name="T9"/>
                <a:gd fmla="*/ 18 w 76" name="T10"/>
                <a:gd fmla="*/ 174 h 242" name="T11"/>
                <a:gd fmla="*/ 20 w 76" name="T12"/>
                <a:gd fmla="*/ 174 h 242" name="T13"/>
                <a:gd fmla="*/ 33 w 76" name="T14"/>
                <a:gd fmla="*/ 201 h 242" name="T15"/>
                <a:gd fmla="*/ 56 w 76" name="T16"/>
                <a:gd fmla="*/ 171 h 242" name="T17"/>
                <a:gd fmla="*/ 41 w 76" name="T18"/>
                <a:gd fmla="*/ 68 h 242" name="T19"/>
                <a:gd fmla="*/ 20 w 76" name="T20"/>
                <a:gd fmla="*/ 171 h 242" name="T21"/>
                <a:gd fmla="*/ 20 w 76" name="T22"/>
                <a:gd fmla="*/ 174 h 242" name="T23"/>
                <a:gd fmla="*/ 18 w 76" name="T24"/>
                <a:gd fmla="*/ 174 h 242" name="T25"/>
                <a:gd fmla="*/ 13 w 76" name="T26"/>
                <a:gd fmla="*/ 176 h 242" name="T27"/>
                <a:gd fmla="*/ 13 w 76" name="T28"/>
                <a:gd fmla="*/ 176 h 242" name="T29"/>
                <a:gd fmla="*/ 8 w 76" name="T30"/>
                <a:gd fmla="*/ 179 h 242" name="T31"/>
                <a:gd fmla="*/ 3 w 76" name="T32"/>
                <a:gd fmla="*/ 181 h 242" name="T33"/>
                <a:gd fmla="*/ 0 w 76" name="T34"/>
                <a:gd fmla="*/ 176 h 242" name="T35"/>
                <a:gd fmla="*/ 0 w 76" name="T36"/>
                <a:gd fmla="*/ 174 h 242" name="T37"/>
                <a:gd fmla="*/ 30 w 76" name="T38"/>
                <a:gd fmla="*/ 0 h 242" name="T39"/>
                <a:gd fmla="*/ 51 w 76" name="T40"/>
                <a:gd fmla="*/ 3 h 242" name="T41"/>
                <a:gd fmla="*/ 76 w 76" name="T42"/>
                <a:gd fmla="*/ 176 h 242" name="T43"/>
                <a:gd fmla="*/ 30 w 76" name="T44"/>
                <a:gd fmla="*/ 242 h 242" name="T45"/>
                <a:gd fmla="*/ 3 w 76" name="T46"/>
                <a:gd fmla="*/ 181 h 242" name="T47"/>
                <a:gd fmla="*/ 3 w 76" name="T48"/>
                <a:gd fmla="*/ 181 h 242" name="T49"/>
                <a:gd fmla="*/ 10 w 76" name="T50"/>
                <a:gd fmla="*/ 174 h 242" name="T51"/>
                <a:gd fmla="*/ 10 w 76" name="T52"/>
                <a:gd fmla="*/ 174 h 242" name="T53"/>
                <a:gd fmla="*/ 10 w 76" name="T54"/>
                <a:gd fmla="*/ 174 h 242" name="T55"/>
                <a:gd fmla="*/ 10 w 76" name="T56"/>
                <a:gd fmla="*/ 174 h 242" name="T57"/>
                <a:gd fmla="*/ 10 w 76" name="T58"/>
                <a:gd fmla="*/ 174 h 242" name="T59"/>
                <a:gd fmla="*/ 10 w 76" name="T60"/>
                <a:gd fmla="*/ 174 h 242" name="T61"/>
                <a:gd fmla="*/ 46 w 76" name="T62"/>
                <a:gd fmla="*/ 38 h 242" name="T63"/>
                <a:gd fmla="*/ 66 w 76" name="T64"/>
                <a:gd fmla="*/ 174 h 242" name="T65"/>
                <a:gd fmla="*/ 41 w 76" name="T66"/>
                <a:gd fmla="*/ 10 h 242" name="T67"/>
                <a:gd fmla="*/ 41 w 76" name="T68"/>
                <a:gd fmla="*/ 10 h 242" name="T69"/>
                <a:gd fmla="*/ 18 w 76" name="T70"/>
                <a:gd fmla="*/ 134 h 242" name="T71"/>
                <a:gd fmla="*/ 36 w 76" name="T72"/>
                <a:gd fmla="*/ 38 h 242" name="T73"/>
                <a:gd fmla="*/ 46 w 76" name="T74"/>
                <a:gd fmla="*/ 38 h 242" name="T75"/>
                <a:gd fmla="*/ 46 w 76" name="T76"/>
                <a:gd fmla="*/ 38 h 24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41" w="76">
                  <a:moveTo>
                    <a:pt x="3" y="181"/>
                  </a:moveTo>
                  <a:lnTo>
                    <a:pt x="8" y="179"/>
                  </a:lnTo>
                  <a:lnTo>
                    <a:pt x="13" y="176"/>
                  </a:lnTo>
                  <a:lnTo>
                    <a:pt x="23" y="199"/>
                  </a:lnTo>
                  <a:lnTo>
                    <a:pt x="13" y="176"/>
                  </a:lnTo>
                  <a:lnTo>
                    <a:pt x="18" y="174"/>
                  </a:lnTo>
                  <a:lnTo>
                    <a:pt x="20" y="174"/>
                  </a:lnTo>
                  <a:lnTo>
                    <a:pt x="33" y="201"/>
                  </a:lnTo>
                  <a:lnTo>
                    <a:pt x="56" y="171"/>
                  </a:lnTo>
                  <a:lnTo>
                    <a:pt x="41" y="68"/>
                  </a:lnTo>
                  <a:lnTo>
                    <a:pt x="20" y="171"/>
                  </a:lnTo>
                  <a:lnTo>
                    <a:pt x="20" y="174"/>
                  </a:lnTo>
                  <a:lnTo>
                    <a:pt x="18" y="174"/>
                  </a:lnTo>
                  <a:lnTo>
                    <a:pt x="13" y="176"/>
                  </a:lnTo>
                  <a:lnTo>
                    <a:pt x="13" y="176"/>
                  </a:lnTo>
                  <a:lnTo>
                    <a:pt x="8" y="179"/>
                  </a:lnTo>
                  <a:lnTo>
                    <a:pt x="3" y="181"/>
                  </a:lnTo>
                  <a:lnTo>
                    <a:pt x="0" y="176"/>
                  </a:lnTo>
                  <a:lnTo>
                    <a:pt x="0" y="174"/>
                  </a:lnTo>
                  <a:lnTo>
                    <a:pt x="30" y="0"/>
                  </a:lnTo>
                  <a:lnTo>
                    <a:pt x="51" y="3"/>
                  </a:lnTo>
                  <a:lnTo>
                    <a:pt x="76" y="176"/>
                  </a:lnTo>
                  <a:lnTo>
                    <a:pt x="30" y="242"/>
                  </a:lnTo>
                  <a:lnTo>
                    <a:pt x="3" y="181"/>
                  </a:lnTo>
                  <a:lnTo>
                    <a:pt x="3" y="181"/>
                  </a:lnTo>
                  <a:close/>
                  <a:moveTo>
                    <a:pt x="10" y="174"/>
                  </a:moveTo>
                  <a:lnTo>
                    <a:pt x="10" y="174"/>
                  </a:lnTo>
                  <a:lnTo>
                    <a:pt x="10" y="174"/>
                  </a:lnTo>
                  <a:lnTo>
                    <a:pt x="10" y="174"/>
                  </a:lnTo>
                  <a:lnTo>
                    <a:pt x="10" y="174"/>
                  </a:lnTo>
                  <a:lnTo>
                    <a:pt x="10" y="174"/>
                  </a:lnTo>
                  <a:close/>
                  <a:moveTo>
                    <a:pt x="46" y="38"/>
                  </a:moveTo>
                  <a:lnTo>
                    <a:pt x="66" y="174"/>
                  </a:lnTo>
                  <a:lnTo>
                    <a:pt x="41" y="10"/>
                  </a:lnTo>
                  <a:lnTo>
                    <a:pt x="41" y="10"/>
                  </a:lnTo>
                  <a:lnTo>
                    <a:pt x="18" y="134"/>
                  </a:lnTo>
                  <a:lnTo>
                    <a:pt x="36" y="38"/>
                  </a:lnTo>
                  <a:lnTo>
                    <a:pt x="46" y="38"/>
                  </a:lnTo>
                  <a:lnTo>
                    <a:pt x="46" y="3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2" name="Freeform 277"/>
            <p:cNvSpPr>
              <a:spLocks noEditPoints="1"/>
            </p:cNvSpPr>
            <p:nvPr/>
          </p:nvSpPr>
          <p:spPr bwMode="auto">
            <a:xfrm>
              <a:off x="2176" y="1467"/>
              <a:ext cx="205" cy="311"/>
            </a:xfrm>
            <a:custGeom>
              <a:gdLst>
                <a:gd fmla="*/ 12 w 81" name="T0"/>
                <a:gd fmla="*/ 101 h 124" name="T1"/>
                <a:gd fmla="*/ 0 w 81" name="T2"/>
                <a:gd fmla="*/ 56 h 124" name="T3"/>
                <a:gd fmla="*/ 0 w 81" name="T4"/>
                <a:gd fmla="*/ 56 h 124" name="T5"/>
                <a:gd fmla="*/ 1 w 81" name="T6"/>
                <a:gd fmla="*/ 46 h 124" name="T7"/>
                <a:gd fmla="*/ 1 w 81" name="T8"/>
                <a:gd fmla="*/ 46 h 124" name="T9"/>
                <a:gd fmla="*/ 51 w 81" name="T10"/>
                <a:gd fmla="*/ 0 h 124" name="T11"/>
                <a:gd fmla="*/ 51 w 81" name="T12"/>
                <a:gd fmla="*/ 0 h 124" name="T13"/>
                <a:gd fmla="*/ 75 w 81" name="T14"/>
                <a:gd fmla="*/ 17 h 124" name="T15"/>
                <a:gd fmla="*/ 75 w 81" name="T16"/>
                <a:gd fmla="*/ 17 h 124" name="T17"/>
                <a:gd fmla="*/ 81 w 81" name="T18"/>
                <a:gd fmla="*/ 58 h 124" name="T19"/>
                <a:gd fmla="*/ 81 w 81" name="T20"/>
                <a:gd fmla="*/ 58 h 124" name="T21"/>
                <a:gd fmla="*/ 41 w 81" name="T22"/>
                <a:gd fmla="*/ 124 h 124" name="T23"/>
                <a:gd fmla="*/ 41 w 81" name="T24"/>
                <a:gd fmla="*/ 124 h 124" name="T25"/>
                <a:gd fmla="*/ 12 w 81" name="T26"/>
                <a:gd fmla="*/ 101 h 124" name="T27"/>
                <a:gd fmla="*/ 5 w 81" name="T28"/>
                <a:gd fmla="*/ 47 h 124" name="T29"/>
                <a:gd fmla="*/ 4 w 81" name="T30"/>
                <a:gd fmla="*/ 56 h 124" name="T31"/>
                <a:gd fmla="*/ 4 w 81" name="T32"/>
                <a:gd fmla="*/ 56 h 124" name="T33"/>
                <a:gd fmla="*/ 16 w 81" name="T34"/>
                <a:gd fmla="*/ 99 h 124" name="T35"/>
                <a:gd fmla="*/ 16 w 81" name="T36"/>
                <a:gd fmla="*/ 99 h 124" name="T37"/>
                <a:gd fmla="*/ 41 w 81" name="T38"/>
                <a:gd fmla="*/ 120 h 124" name="T39"/>
                <a:gd fmla="*/ 41 w 81" name="T40"/>
                <a:gd fmla="*/ 120 h 124" name="T41"/>
                <a:gd fmla="*/ 66 w 81" name="T42"/>
                <a:gd fmla="*/ 101 h 124" name="T43"/>
                <a:gd fmla="*/ 66 w 81" name="T44"/>
                <a:gd fmla="*/ 101 h 124" name="T45"/>
                <a:gd fmla="*/ 77 w 81" name="T46"/>
                <a:gd fmla="*/ 58 h 124" name="T47"/>
                <a:gd fmla="*/ 77 w 81" name="T48"/>
                <a:gd fmla="*/ 58 h 124" name="T49"/>
                <a:gd fmla="*/ 71 w 81" name="T50"/>
                <a:gd fmla="*/ 19 h 124" name="T51"/>
                <a:gd fmla="*/ 71 w 81" name="T52"/>
                <a:gd fmla="*/ 19 h 124" name="T53"/>
                <a:gd fmla="*/ 51 w 81" name="T54"/>
                <a:gd fmla="*/ 4 h 124" name="T55"/>
                <a:gd fmla="*/ 51 w 81" name="T56"/>
                <a:gd fmla="*/ 4 h 124" name="T57"/>
                <a:gd fmla="*/ 5 w 81" name="T58"/>
                <a:gd fmla="*/ 47 h 124"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24" w="81">
                  <a:moveTo>
                    <a:pt x="12" y="101"/>
                  </a:moveTo>
                  <a:cubicBezTo>
                    <a:pt x="5" y="88"/>
                    <a:pt x="0" y="71"/>
                    <a:pt x="0" y="56"/>
                  </a:cubicBezTo>
                  <a:cubicBezTo>
                    <a:pt x="0" y="56"/>
                    <a:pt x="0" y="56"/>
                    <a:pt x="0" y="56"/>
                  </a:cubicBezTo>
                  <a:cubicBezTo>
                    <a:pt x="0" y="53"/>
                    <a:pt x="0" y="49"/>
                    <a:pt x="1" y="46"/>
                  </a:cubicBezTo>
                  <a:cubicBezTo>
                    <a:pt x="1" y="46"/>
                    <a:pt x="1" y="46"/>
                    <a:pt x="1" y="46"/>
                  </a:cubicBezTo>
                  <a:cubicBezTo>
                    <a:pt x="6" y="13"/>
                    <a:pt x="29" y="0"/>
                    <a:pt x="51" y="0"/>
                  </a:cubicBezTo>
                  <a:cubicBezTo>
                    <a:pt x="51" y="0"/>
                    <a:pt x="51" y="0"/>
                    <a:pt x="51" y="0"/>
                  </a:cubicBezTo>
                  <a:cubicBezTo>
                    <a:pt x="62" y="0"/>
                    <a:pt x="70" y="7"/>
                    <a:pt x="75" y="17"/>
                  </a:cubicBezTo>
                  <a:cubicBezTo>
                    <a:pt x="75" y="17"/>
                    <a:pt x="75" y="17"/>
                    <a:pt x="75" y="17"/>
                  </a:cubicBezTo>
                  <a:cubicBezTo>
                    <a:pt x="80" y="28"/>
                    <a:pt x="81" y="42"/>
                    <a:pt x="81" y="58"/>
                  </a:cubicBezTo>
                  <a:cubicBezTo>
                    <a:pt x="81" y="58"/>
                    <a:pt x="81" y="58"/>
                    <a:pt x="81" y="58"/>
                  </a:cubicBezTo>
                  <a:cubicBezTo>
                    <a:pt x="81" y="90"/>
                    <a:pt x="64" y="124"/>
                    <a:pt x="41" y="124"/>
                  </a:cubicBezTo>
                  <a:cubicBezTo>
                    <a:pt x="41" y="124"/>
                    <a:pt x="41" y="124"/>
                    <a:pt x="41" y="124"/>
                  </a:cubicBezTo>
                  <a:cubicBezTo>
                    <a:pt x="30" y="124"/>
                    <a:pt x="20" y="114"/>
                    <a:pt x="12" y="101"/>
                  </a:cubicBezTo>
                  <a:close/>
                  <a:moveTo>
                    <a:pt x="5" y="47"/>
                  </a:moveTo>
                  <a:cubicBezTo>
                    <a:pt x="4" y="50"/>
                    <a:pt x="4" y="53"/>
                    <a:pt x="4" y="56"/>
                  </a:cubicBezTo>
                  <a:cubicBezTo>
                    <a:pt x="4" y="56"/>
                    <a:pt x="4" y="56"/>
                    <a:pt x="4" y="56"/>
                  </a:cubicBezTo>
                  <a:cubicBezTo>
                    <a:pt x="4" y="71"/>
                    <a:pt x="9" y="87"/>
                    <a:pt x="16" y="99"/>
                  </a:cubicBezTo>
                  <a:cubicBezTo>
                    <a:pt x="16" y="99"/>
                    <a:pt x="16" y="99"/>
                    <a:pt x="16" y="99"/>
                  </a:cubicBezTo>
                  <a:cubicBezTo>
                    <a:pt x="23" y="112"/>
                    <a:pt x="32" y="120"/>
                    <a:pt x="41" y="120"/>
                  </a:cubicBezTo>
                  <a:cubicBezTo>
                    <a:pt x="41" y="120"/>
                    <a:pt x="41" y="120"/>
                    <a:pt x="41" y="120"/>
                  </a:cubicBezTo>
                  <a:cubicBezTo>
                    <a:pt x="50" y="120"/>
                    <a:pt x="59" y="113"/>
                    <a:pt x="66" y="101"/>
                  </a:cubicBezTo>
                  <a:cubicBezTo>
                    <a:pt x="66" y="101"/>
                    <a:pt x="66" y="101"/>
                    <a:pt x="66" y="101"/>
                  </a:cubicBezTo>
                  <a:cubicBezTo>
                    <a:pt x="73" y="89"/>
                    <a:pt x="77" y="74"/>
                    <a:pt x="77" y="58"/>
                  </a:cubicBezTo>
                  <a:cubicBezTo>
                    <a:pt x="77" y="58"/>
                    <a:pt x="77" y="58"/>
                    <a:pt x="77" y="58"/>
                  </a:cubicBezTo>
                  <a:cubicBezTo>
                    <a:pt x="77" y="42"/>
                    <a:pt x="76" y="28"/>
                    <a:pt x="71" y="19"/>
                  </a:cubicBezTo>
                  <a:cubicBezTo>
                    <a:pt x="71" y="19"/>
                    <a:pt x="71" y="19"/>
                    <a:pt x="71" y="19"/>
                  </a:cubicBezTo>
                  <a:cubicBezTo>
                    <a:pt x="67" y="9"/>
                    <a:pt x="61" y="4"/>
                    <a:pt x="51" y="4"/>
                  </a:cubicBezTo>
                  <a:cubicBezTo>
                    <a:pt x="51" y="4"/>
                    <a:pt x="51" y="4"/>
                    <a:pt x="51" y="4"/>
                  </a:cubicBezTo>
                  <a:cubicBezTo>
                    <a:pt x="30" y="4"/>
                    <a:pt x="10" y="15"/>
                    <a:pt x="5" y="4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3" name="Freeform 278"/>
            <p:cNvSpPr>
              <a:spLocks noEditPoints="1"/>
            </p:cNvSpPr>
            <p:nvPr/>
          </p:nvSpPr>
          <p:spPr bwMode="auto">
            <a:xfrm>
              <a:off x="2171" y="1462"/>
              <a:ext cx="215" cy="321"/>
            </a:xfrm>
            <a:custGeom>
              <a:gdLst>
                <a:gd fmla="*/ 13 w 85" name="T0"/>
                <a:gd fmla="*/ 104 h 128" name="T1"/>
                <a:gd fmla="*/ 1 w 85" name="T2"/>
                <a:gd fmla="*/ 48 h 128" name="T3"/>
                <a:gd fmla="*/ 53 w 85" name="T4"/>
                <a:gd fmla="*/ 0 h 128" name="T5"/>
                <a:gd fmla="*/ 53 w 85" name="T6"/>
                <a:gd fmla="*/ 0 h 128" name="T7"/>
                <a:gd fmla="*/ 79 w 85" name="T8"/>
                <a:gd fmla="*/ 18 h 128" name="T9"/>
                <a:gd fmla="*/ 43 w 85" name="T10"/>
                <a:gd fmla="*/ 128 h 128" name="T11"/>
                <a:gd fmla="*/ 43 w 85" name="T12"/>
                <a:gd fmla="*/ 124 h 128" name="T13"/>
                <a:gd fmla="*/ 43 w 85" name="T14"/>
                <a:gd fmla="*/ 124 h 128" name="T15"/>
                <a:gd fmla="*/ 43 w 85" name="T16"/>
                <a:gd fmla="*/ 124 h 128" name="T17"/>
                <a:gd fmla="*/ 19 w 85" name="T18"/>
                <a:gd fmla="*/ 106 h 128" name="T19"/>
                <a:gd fmla="*/ 50 w 85" name="T20"/>
                <a:gd fmla="*/ 123 h 128" name="T21"/>
                <a:gd fmla="*/ 51 w 85" name="T22"/>
                <a:gd fmla="*/ 123 h 128" name="T23"/>
                <a:gd fmla="*/ 51 w 85" name="T24"/>
                <a:gd fmla="*/ 123 h 128" name="T25"/>
                <a:gd fmla="*/ 51 w 85" name="T26"/>
                <a:gd fmla="*/ 123 h 128" name="T27"/>
                <a:gd fmla="*/ 70 w 85" name="T28"/>
                <a:gd fmla="*/ 104 h 128" name="T29"/>
                <a:gd fmla="*/ 67 w 85" name="T30"/>
                <a:gd fmla="*/ 102 h 128" name="T31"/>
                <a:gd fmla="*/ 77 w 85" name="T32"/>
                <a:gd fmla="*/ 60 h 128" name="T33"/>
                <a:gd fmla="*/ 77 w 85" name="T34"/>
                <a:gd fmla="*/ 60 h 128" name="T35"/>
                <a:gd fmla="*/ 71 w 85" name="T36"/>
                <a:gd fmla="*/ 22 h 128" name="T37"/>
                <a:gd fmla="*/ 53 w 85" name="T38"/>
                <a:gd fmla="*/ 8 h 128" name="T39"/>
                <a:gd fmla="*/ 8 w 85" name="T40"/>
                <a:gd fmla="*/ 58 h 128" name="T41"/>
                <a:gd fmla="*/ 8 w 85" name="T42"/>
                <a:gd fmla="*/ 58 h 128" name="T43"/>
                <a:gd fmla="*/ 20 w 85" name="T44"/>
                <a:gd fmla="*/ 100 h 128" name="T45"/>
                <a:gd fmla="*/ 43 w 85" name="T46"/>
                <a:gd fmla="*/ 120 h 128" name="T47"/>
                <a:gd fmla="*/ 43 w 85" name="T48"/>
                <a:gd fmla="*/ 120 h 128" name="T49"/>
                <a:gd fmla="*/ 16 w 85" name="T50"/>
                <a:gd fmla="*/ 102 h 128" name="T51"/>
                <a:gd fmla="*/ 78 w 85" name="T52"/>
                <a:gd fmla="*/ 85 h 128" name="T53"/>
                <a:gd fmla="*/ 78 w 85" name="T54"/>
                <a:gd fmla="*/ 85 h 128" name="T55"/>
                <a:gd fmla="*/ 78 w 85" name="T56"/>
                <a:gd fmla="*/ 84 h 128" name="T57"/>
                <a:gd fmla="*/ 81 w 85" name="T58"/>
                <a:gd fmla="*/ 61 h 128" name="T59"/>
                <a:gd fmla="*/ 81 w 85" name="T60"/>
                <a:gd fmla="*/ 60 h 128" name="T61"/>
                <a:gd fmla="*/ 81 w 85" name="T62"/>
                <a:gd fmla="*/ 60 h 128" name="T63"/>
                <a:gd fmla="*/ 4 w 85" name="T64"/>
                <a:gd fmla="*/ 59 h 128" name="T65"/>
                <a:gd fmla="*/ 4 w 85" name="T66"/>
                <a:gd fmla="*/ 59 h 128" name="T67"/>
                <a:gd fmla="*/ 4 w 85" name="T68"/>
                <a:gd fmla="*/ 58 h 128" name="T69"/>
                <a:gd fmla="*/ 4 w 85" name="T70"/>
                <a:gd fmla="*/ 58 h 128" name="T71"/>
                <a:gd fmla="*/ 11 w 85" name="T72"/>
                <a:gd fmla="*/ 29 h 128" name="T73"/>
                <a:gd fmla="*/ 11 w 85" name="T74"/>
                <a:gd fmla="*/ 29 h 128" name="T75"/>
                <a:gd fmla="*/ 11 w 85" name="T76"/>
                <a:gd fmla="*/ 28 h 128" name="T77"/>
                <a:gd fmla="*/ 12 w 85" name="T78"/>
                <a:gd fmla="*/ 27 h 128" name="T79"/>
                <a:gd fmla="*/ 12 w 85" name="T80"/>
                <a:gd fmla="*/ 27 h 128" name="T81"/>
                <a:gd fmla="*/ 12 w 85" name="T82"/>
                <a:gd fmla="*/ 27 h 128" name="T83"/>
                <a:gd fmla="*/ 12 w 85" name="T84"/>
                <a:gd fmla="*/ 26 h 128" name="T85"/>
                <a:gd fmla="*/ 13 w 85" name="T86"/>
                <a:gd fmla="*/ 26 h 128" name="T87"/>
                <a:gd fmla="*/ 13 w 85" name="T88"/>
                <a:gd fmla="*/ 26 h 128" name="T89"/>
                <a:gd fmla="*/ 65 w 85" name="T90"/>
                <a:gd fmla="*/ 8 h 128" name="T91"/>
                <a:gd fmla="*/ 53 w 85" name="T92"/>
                <a:gd fmla="*/ 4 h 128" name="T93"/>
                <a:gd fmla="*/ 53 w 85" name="T94"/>
                <a:gd fmla="*/ 4 h 128" name="T95"/>
                <a:gd fmla="*/ 66 w 85" name="T96"/>
                <a:gd fmla="*/ 8 h 128" name="T97"/>
                <a:gd fmla="*/ 66 w 85" name="T98"/>
                <a:gd fmla="*/ 8 h 128" name="T99"/>
                <a:gd fmla="*/ 65 w 85" name="T100"/>
                <a:gd fmla="*/ 8 h 12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28" w="85">
                  <a:moveTo>
                    <a:pt x="13" y="104"/>
                  </a:moveTo>
                  <a:cubicBezTo>
                    <a:pt x="14" y="103"/>
                    <a:pt x="14" y="103"/>
                    <a:pt x="14" y="103"/>
                  </a:cubicBezTo>
                  <a:cubicBezTo>
                    <a:pt x="13" y="104"/>
                    <a:pt x="13" y="104"/>
                    <a:pt x="13" y="104"/>
                  </a:cubicBezTo>
                  <a:cubicBezTo>
                    <a:pt x="5" y="91"/>
                    <a:pt x="0" y="74"/>
                    <a:pt x="0" y="58"/>
                  </a:cubicBezTo>
                  <a:cubicBezTo>
                    <a:pt x="0" y="58"/>
                    <a:pt x="0" y="58"/>
                    <a:pt x="0" y="58"/>
                  </a:cubicBezTo>
                  <a:cubicBezTo>
                    <a:pt x="0" y="55"/>
                    <a:pt x="0" y="51"/>
                    <a:pt x="1" y="48"/>
                  </a:cubicBezTo>
                  <a:cubicBezTo>
                    <a:pt x="1" y="48"/>
                    <a:pt x="1" y="48"/>
                    <a:pt x="1" y="48"/>
                  </a:cubicBezTo>
                  <a:cubicBezTo>
                    <a:pt x="6" y="14"/>
                    <a:pt x="30" y="0"/>
                    <a:pt x="53" y="0"/>
                  </a:cubicBezTo>
                  <a:cubicBezTo>
                    <a:pt x="53" y="0"/>
                    <a:pt x="53" y="0"/>
                    <a:pt x="53" y="0"/>
                  </a:cubicBezTo>
                  <a:cubicBezTo>
                    <a:pt x="53" y="0"/>
                    <a:pt x="53" y="0"/>
                    <a:pt x="53" y="0"/>
                  </a:cubicBezTo>
                  <a:cubicBezTo>
                    <a:pt x="53" y="0"/>
                    <a:pt x="53" y="0"/>
                    <a:pt x="53" y="0"/>
                  </a:cubicBezTo>
                  <a:cubicBezTo>
                    <a:pt x="53" y="0"/>
                    <a:pt x="53" y="0"/>
                    <a:pt x="53" y="0"/>
                  </a:cubicBezTo>
                  <a:cubicBezTo>
                    <a:pt x="53" y="0"/>
                    <a:pt x="53" y="0"/>
                    <a:pt x="53" y="0"/>
                  </a:cubicBezTo>
                  <a:cubicBezTo>
                    <a:pt x="65" y="0"/>
                    <a:pt x="74" y="8"/>
                    <a:pt x="79" y="18"/>
                  </a:cubicBezTo>
                  <a:cubicBezTo>
                    <a:pt x="79" y="18"/>
                    <a:pt x="79" y="18"/>
                    <a:pt x="79" y="18"/>
                  </a:cubicBezTo>
                  <a:cubicBezTo>
                    <a:pt x="84" y="29"/>
                    <a:pt x="85" y="44"/>
                    <a:pt x="85" y="60"/>
                  </a:cubicBezTo>
                  <a:cubicBezTo>
                    <a:pt x="85" y="60"/>
                    <a:pt x="85" y="60"/>
                    <a:pt x="85" y="60"/>
                  </a:cubicBezTo>
                  <a:cubicBezTo>
                    <a:pt x="85" y="93"/>
                    <a:pt x="68" y="127"/>
                    <a:pt x="43" y="128"/>
                  </a:cubicBezTo>
                  <a:cubicBezTo>
                    <a:pt x="43" y="128"/>
                    <a:pt x="43" y="128"/>
                    <a:pt x="43" y="128"/>
                  </a:cubicBezTo>
                  <a:cubicBezTo>
                    <a:pt x="31" y="128"/>
                    <a:pt x="20" y="118"/>
                    <a:pt x="13" y="104"/>
                  </a:cubicBezTo>
                  <a:close/>
                  <a:moveTo>
                    <a:pt x="43" y="124"/>
                  </a:move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ubicBezTo>
                    <a:pt x="43" y="124"/>
                    <a:pt x="43" y="124"/>
                    <a:pt x="43" y="124"/>
                  </a:cubicBezTo>
                  <a:close/>
                  <a:moveTo>
                    <a:pt x="42" y="124"/>
                  </a:moveTo>
                  <a:cubicBezTo>
                    <a:pt x="34" y="124"/>
                    <a:pt x="26" y="117"/>
                    <a:pt x="19" y="106"/>
                  </a:cubicBezTo>
                  <a:cubicBezTo>
                    <a:pt x="19" y="106"/>
                    <a:pt x="19" y="106"/>
                    <a:pt x="19" y="106"/>
                  </a:cubicBezTo>
                  <a:cubicBezTo>
                    <a:pt x="26" y="117"/>
                    <a:pt x="34" y="124"/>
                    <a:pt x="42" y="124"/>
                  </a:cubicBezTo>
                  <a:close/>
                  <a:moveTo>
                    <a:pt x="50" y="123"/>
                  </a:moveTo>
                  <a:cubicBezTo>
                    <a:pt x="50" y="123"/>
                    <a:pt x="50" y="123"/>
                    <a:pt x="50" y="123"/>
                  </a:cubicBezTo>
                  <a:cubicBezTo>
                    <a:pt x="50" y="123"/>
                    <a:pt x="50" y="123"/>
                    <a:pt x="50" y="123"/>
                  </a:cubicBezTo>
                  <a:cubicBezTo>
                    <a:pt x="50" y="123"/>
                    <a:pt x="50" y="123"/>
                    <a:pt x="50" y="123"/>
                  </a:cubicBezTo>
                  <a:close/>
                  <a:moveTo>
                    <a:pt x="51" y="123"/>
                  </a:moveTo>
                  <a:cubicBezTo>
                    <a:pt x="51" y="123"/>
                    <a:pt x="51" y="123"/>
                    <a:pt x="51" y="123"/>
                  </a:cubicBezTo>
                  <a:cubicBezTo>
                    <a:pt x="51" y="123"/>
                    <a:pt x="51" y="123"/>
                    <a:pt x="51" y="123"/>
                  </a:cubicBezTo>
                  <a:cubicBezTo>
                    <a:pt x="51" y="123"/>
                    <a:pt x="51" y="123"/>
                    <a:pt x="51" y="123"/>
                  </a:cubicBezTo>
                  <a:close/>
                  <a:moveTo>
                    <a:pt x="70" y="104"/>
                  </a:moveTo>
                  <a:cubicBezTo>
                    <a:pt x="65" y="113"/>
                    <a:pt x="58" y="120"/>
                    <a:pt x="51" y="123"/>
                  </a:cubicBezTo>
                  <a:cubicBezTo>
                    <a:pt x="51" y="123"/>
                    <a:pt x="51" y="123"/>
                    <a:pt x="51" y="123"/>
                  </a:cubicBezTo>
                  <a:cubicBezTo>
                    <a:pt x="63" y="118"/>
                    <a:pt x="73" y="103"/>
                    <a:pt x="78" y="85"/>
                  </a:cubicBezTo>
                  <a:cubicBezTo>
                    <a:pt x="78" y="85"/>
                    <a:pt x="78" y="85"/>
                    <a:pt x="78" y="85"/>
                  </a:cubicBezTo>
                  <a:cubicBezTo>
                    <a:pt x="76" y="92"/>
                    <a:pt x="73" y="98"/>
                    <a:pt x="70" y="104"/>
                  </a:cubicBezTo>
                  <a:close/>
                  <a:moveTo>
                    <a:pt x="43" y="120"/>
                  </a:moveTo>
                  <a:cubicBezTo>
                    <a:pt x="43" y="120"/>
                    <a:pt x="43" y="120"/>
                    <a:pt x="43" y="120"/>
                  </a:cubicBezTo>
                  <a:cubicBezTo>
                    <a:pt x="51" y="120"/>
                    <a:pt x="60" y="113"/>
                    <a:pt x="67" y="102"/>
                  </a:cubicBezTo>
                  <a:cubicBezTo>
                    <a:pt x="67" y="102"/>
                    <a:pt x="67" y="102"/>
                    <a:pt x="67" y="102"/>
                  </a:cubicBezTo>
                  <a:cubicBezTo>
                    <a:pt x="73" y="91"/>
                    <a:pt x="77" y="75"/>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60"/>
                    <a:pt x="77" y="60"/>
                    <a:pt x="77" y="60"/>
                  </a:cubicBezTo>
                  <a:cubicBezTo>
                    <a:pt x="77" y="44"/>
                    <a:pt x="76" y="31"/>
                    <a:pt x="71" y="22"/>
                  </a:cubicBezTo>
                  <a:cubicBezTo>
                    <a:pt x="71" y="22"/>
                    <a:pt x="71" y="22"/>
                    <a:pt x="71" y="22"/>
                  </a:cubicBezTo>
                  <a:cubicBezTo>
                    <a:pt x="67" y="13"/>
                    <a:pt x="62" y="8"/>
                    <a:pt x="53" y="8"/>
                  </a:cubicBezTo>
                  <a:cubicBezTo>
                    <a:pt x="53" y="8"/>
                    <a:pt x="53" y="8"/>
                    <a:pt x="53" y="8"/>
                  </a:cubicBezTo>
                  <a:cubicBezTo>
                    <a:pt x="33" y="8"/>
                    <a:pt x="14" y="19"/>
                    <a:pt x="9" y="49"/>
                  </a:cubicBezTo>
                  <a:cubicBezTo>
                    <a:pt x="9" y="49"/>
                    <a:pt x="9" y="49"/>
                    <a:pt x="9" y="49"/>
                  </a:cubicBezTo>
                  <a:cubicBezTo>
                    <a:pt x="8" y="52"/>
                    <a:pt x="8" y="55"/>
                    <a:pt x="8" y="58"/>
                  </a:cubicBezTo>
                  <a:cubicBezTo>
                    <a:pt x="8" y="58"/>
                    <a:pt x="8" y="58"/>
                    <a:pt x="8" y="58"/>
                  </a:cubicBezTo>
                  <a:cubicBezTo>
                    <a:pt x="8" y="58"/>
                    <a:pt x="8" y="58"/>
                    <a:pt x="8" y="58"/>
                  </a:cubicBezTo>
                  <a:cubicBezTo>
                    <a:pt x="8" y="58"/>
                    <a:pt x="8" y="58"/>
                    <a:pt x="8" y="58"/>
                  </a:cubicBezTo>
                  <a:cubicBezTo>
                    <a:pt x="8" y="58"/>
                    <a:pt x="8" y="58"/>
                    <a:pt x="8" y="58"/>
                  </a:cubicBezTo>
                  <a:cubicBezTo>
                    <a:pt x="8" y="72"/>
                    <a:pt x="13" y="88"/>
                    <a:pt x="20" y="100"/>
                  </a:cubicBezTo>
                  <a:cubicBezTo>
                    <a:pt x="20" y="100"/>
                    <a:pt x="20" y="100"/>
                    <a:pt x="20" y="100"/>
                  </a:cubicBezTo>
                  <a:cubicBezTo>
                    <a:pt x="27" y="113"/>
                    <a:pt x="36"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ubicBezTo>
                    <a:pt x="43" y="120"/>
                    <a:pt x="43" y="120"/>
                    <a:pt x="43" y="120"/>
                  </a:cubicBezTo>
                  <a:close/>
                  <a:moveTo>
                    <a:pt x="16" y="102"/>
                  </a:moveTo>
                  <a:cubicBezTo>
                    <a:pt x="16" y="102"/>
                    <a:pt x="16" y="102"/>
                    <a:pt x="16" y="102"/>
                  </a:cubicBezTo>
                  <a:cubicBezTo>
                    <a:pt x="16" y="102"/>
                    <a:pt x="16" y="102"/>
                    <a:pt x="16" y="102"/>
                  </a:cubicBezTo>
                  <a:cubicBezTo>
                    <a:pt x="16" y="102"/>
                    <a:pt x="16" y="102"/>
                    <a:pt x="16" y="102"/>
                  </a:cubicBezTo>
                  <a:close/>
                  <a:moveTo>
                    <a:pt x="78" y="85"/>
                  </a:moveTo>
                  <a:cubicBezTo>
                    <a:pt x="78" y="85"/>
                    <a:pt x="78" y="85"/>
                    <a:pt x="78" y="84"/>
                  </a:cubicBezTo>
                  <a:cubicBezTo>
                    <a:pt x="78" y="84"/>
                    <a:pt x="78" y="84"/>
                    <a:pt x="78" y="84"/>
                  </a:cubicBezTo>
                  <a:cubicBezTo>
                    <a:pt x="78" y="85"/>
                    <a:pt x="78" y="85"/>
                    <a:pt x="78" y="85"/>
                  </a:cubicBezTo>
                  <a:close/>
                  <a:moveTo>
                    <a:pt x="78" y="84"/>
                  </a:moveTo>
                  <a:cubicBezTo>
                    <a:pt x="78" y="84"/>
                    <a:pt x="78" y="84"/>
                    <a:pt x="78" y="84"/>
                  </a:cubicBezTo>
                  <a:cubicBezTo>
                    <a:pt x="78" y="84"/>
                    <a:pt x="78" y="84"/>
                    <a:pt x="78" y="84"/>
                  </a:cubicBezTo>
                  <a:cubicBezTo>
                    <a:pt x="78" y="84"/>
                    <a:pt x="78" y="84"/>
                    <a:pt x="78" y="84"/>
                  </a:cubicBezTo>
                  <a:close/>
                  <a:moveTo>
                    <a:pt x="81" y="61"/>
                  </a:moveTo>
                  <a:cubicBezTo>
                    <a:pt x="81" y="61"/>
                    <a:pt x="81" y="61"/>
                    <a:pt x="81" y="61"/>
                  </a:cubicBezTo>
                  <a:cubicBezTo>
                    <a:pt x="81" y="61"/>
                    <a:pt x="81" y="61"/>
                    <a:pt x="81" y="61"/>
                  </a:cubicBezTo>
                  <a:cubicBezTo>
                    <a:pt x="81" y="61"/>
                    <a:pt x="81" y="61"/>
                    <a:pt x="81" y="61"/>
                  </a:cubicBezTo>
                  <a:close/>
                  <a:moveTo>
                    <a:pt x="81" y="60"/>
                  </a:moveTo>
                  <a:cubicBezTo>
                    <a:pt x="81" y="46"/>
                    <a:pt x="80" y="33"/>
                    <a:pt x="76" y="23"/>
                  </a:cubicBezTo>
                  <a:cubicBezTo>
                    <a:pt x="76" y="23"/>
                    <a:pt x="76" y="23"/>
                    <a:pt x="76" y="23"/>
                  </a:cubicBezTo>
                  <a:cubicBezTo>
                    <a:pt x="80" y="33"/>
                    <a:pt x="81" y="46"/>
                    <a:pt x="81" y="60"/>
                  </a:cubicBezTo>
                  <a:cubicBezTo>
                    <a:pt x="81" y="60"/>
                    <a:pt x="81" y="60"/>
                    <a:pt x="81" y="60"/>
                  </a:cubicBezTo>
                  <a:cubicBezTo>
                    <a:pt x="81" y="60"/>
                    <a:pt x="81" y="60"/>
                    <a:pt x="81" y="60"/>
                  </a:cubicBezTo>
                  <a:close/>
                  <a:moveTo>
                    <a:pt x="4" y="59"/>
                  </a:moveTo>
                  <a:cubicBezTo>
                    <a:pt x="4" y="59"/>
                    <a:pt x="4" y="59"/>
                    <a:pt x="4" y="59"/>
                  </a:cubicBezTo>
                  <a:cubicBezTo>
                    <a:pt x="4" y="59"/>
                    <a:pt x="4" y="59"/>
                    <a:pt x="4" y="59"/>
                  </a:cubicBezTo>
                  <a:cubicBezTo>
                    <a:pt x="4" y="59"/>
                    <a:pt x="4" y="59"/>
                    <a:pt x="4" y="59"/>
                  </a:cubicBezTo>
                  <a:close/>
                  <a:moveTo>
                    <a:pt x="4" y="58"/>
                  </a:move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ubicBezTo>
                    <a:pt x="4" y="58"/>
                    <a:pt x="4" y="58"/>
                    <a:pt x="4" y="58"/>
                  </a:cubicBezTo>
                  <a:close/>
                  <a:moveTo>
                    <a:pt x="11" y="29"/>
                  </a:moveTo>
                  <a:cubicBezTo>
                    <a:pt x="11" y="29"/>
                    <a:pt x="11" y="29"/>
                    <a:pt x="11" y="29"/>
                  </a:cubicBezTo>
                  <a:cubicBezTo>
                    <a:pt x="11" y="29"/>
                    <a:pt x="11" y="29"/>
                    <a:pt x="11" y="29"/>
                  </a:cubicBezTo>
                  <a:cubicBezTo>
                    <a:pt x="11" y="29"/>
                    <a:pt x="11" y="29"/>
                    <a:pt x="11" y="29"/>
                  </a:cubicBezTo>
                  <a:close/>
                  <a:moveTo>
                    <a:pt x="11" y="28"/>
                  </a:moveTo>
                  <a:cubicBezTo>
                    <a:pt x="11" y="28"/>
                    <a:pt x="11" y="28"/>
                    <a:pt x="11" y="28"/>
                  </a:cubicBezTo>
                  <a:cubicBezTo>
                    <a:pt x="11" y="28"/>
                    <a:pt x="11" y="28"/>
                    <a:pt x="11" y="28"/>
                  </a:cubicBezTo>
                  <a:cubicBezTo>
                    <a:pt x="11" y="28"/>
                    <a:pt x="11" y="28"/>
                    <a:pt x="11" y="28"/>
                  </a:cubicBezTo>
                  <a:close/>
                  <a:moveTo>
                    <a:pt x="12" y="28"/>
                  </a:moveTo>
                  <a:cubicBezTo>
                    <a:pt x="12" y="28"/>
                    <a:pt x="12" y="27"/>
                    <a:pt x="12" y="27"/>
                  </a:cubicBezTo>
                  <a:cubicBezTo>
                    <a:pt x="12" y="27"/>
                    <a:pt x="12" y="27"/>
                    <a:pt x="12" y="27"/>
                  </a:cubicBezTo>
                  <a:cubicBezTo>
                    <a:pt x="12" y="27"/>
                    <a:pt x="12" y="28"/>
                    <a:pt x="12" y="28"/>
                  </a:cubicBezTo>
                  <a:close/>
                  <a:moveTo>
                    <a:pt x="12" y="27"/>
                  </a:moveTo>
                  <a:cubicBezTo>
                    <a:pt x="12" y="27"/>
                    <a:pt x="12" y="27"/>
                    <a:pt x="12" y="27"/>
                  </a:cubicBezTo>
                  <a:cubicBezTo>
                    <a:pt x="12" y="27"/>
                    <a:pt x="12" y="27"/>
                    <a:pt x="12" y="27"/>
                  </a:cubicBezTo>
                  <a:cubicBezTo>
                    <a:pt x="12" y="27"/>
                    <a:pt x="12" y="27"/>
                    <a:pt x="12" y="27"/>
                  </a:cubicBezTo>
                  <a:close/>
                  <a:moveTo>
                    <a:pt x="12" y="27"/>
                  </a:moveTo>
                  <a:cubicBezTo>
                    <a:pt x="12" y="27"/>
                    <a:pt x="12" y="26"/>
                    <a:pt x="12" y="26"/>
                  </a:cubicBezTo>
                  <a:cubicBezTo>
                    <a:pt x="12" y="26"/>
                    <a:pt x="12" y="26"/>
                    <a:pt x="12" y="26"/>
                  </a:cubicBezTo>
                  <a:cubicBezTo>
                    <a:pt x="12" y="26"/>
                    <a:pt x="12" y="27"/>
                    <a:pt x="12" y="27"/>
                  </a:cubicBezTo>
                  <a:close/>
                  <a:moveTo>
                    <a:pt x="12" y="26"/>
                  </a:moveTo>
                  <a:cubicBezTo>
                    <a:pt x="12" y="26"/>
                    <a:pt x="13" y="26"/>
                    <a:pt x="13" y="26"/>
                  </a:cubicBezTo>
                  <a:cubicBezTo>
                    <a:pt x="13" y="26"/>
                    <a:pt x="13" y="26"/>
                    <a:pt x="13" y="26"/>
                  </a:cubicBezTo>
                  <a:cubicBezTo>
                    <a:pt x="13" y="26"/>
                    <a:pt x="12" y="26"/>
                    <a:pt x="12" y="26"/>
                  </a:cubicBezTo>
                  <a:close/>
                  <a:moveTo>
                    <a:pt x="13" y="26"/>
                  </a:moveTo>
                  <a:cubicBezTo>
                    <a:pt x="22" y="10"/>
                    <a:pt x="38" y="4"/>
                    <a:pt x="53" y="4"/>
                  </a:cubicBezTo>
                  <a:cubicBezTo>
                    <a:pt x="53" y="4"/>
                    <a:pt x="53" y="4"/>
                    <a:pt x="53" y="4"/>
                  </a:cubicBezTo>
                  <a:cubicBezTo>
                    <a:pt x="58" y="4"/>
                    <a:pt x="62" y="5"/>
                    <a:pt x="65" y="8"/>
                  </a:cubicBezTo>
                  <a:cubicBezTo>
                    <a:pt x="65" y="8"/>
                    <a:pt x="65" y="8"/>
                    <a:pt x="65" y="8"/>
                  </a:cubicBezTo>
                  <a:cubicBezTo>
                    <a:pt x="62" y="5"/>
                    <a:pt x="58" y="4"/>
                    <a:pt x="53" y="4"/>
                  </a:cubicBezTo>
                  <a:cubicBezTo>
                    <a:pt x="53" y="4"/>
                    <a:pt x="53" y="4"/>
                    <a:pt x="53" y="4"/>
                  </a:cubicBezTo>
                  <a:cubicBezTo>
                    <a:pt x="53" y="4"/>
                    <a:pt x="53" y="4"/>
                    <a:pt x="53" y="4"/>
                  </a:cubicBezTo>
                  <a:cubicBezTo>
                    <a:pt x="53" y="4"/>
                    <a:pt x="53" y="4"/>
                    <a:pt x="53" y="4"/>
                  </a:cubicBezTo>
                  <a:cubicBezTo>
                    <a:pt x="53" y="4"/>
                    <a:pt x="53" y="4"/>
                    <a:pt x="53" y="4"/>
                  </a:cubicBezTo>
                  <a:cubicBezTo>
                    <a:pt x="53" y="4"/>
                    <a:pt x="53" y="4"/>
                    <a:pt x="53" y="4"/>
                  </a:cubicBezTo>
                  <a:cubicBezTo>
                    <a:pt x="38" y="4"/>
                    <a:pt x="22" y="10"/>
                    <a:pt x="13" y="26"/>
                  </a:cubicBezTo>
                  <a:close/>
                  <a:moveTo>
                    <a:pt x="66" y="8"/>
                  </a:moveTo>
                  <a:cubicBezTo>
                    <a:pt x="66" y="8"/>
                    <a:pt x="66" y="8"/>
                    <a:pt x="66" y="8"/>
                  </a:cubicBezTo>
                  <a:cubicBezTo>
                    <a:pt x="66" y="8"/>
                    <a:pt x="66" y="8"/>
                    <a:pt x="66" y="8"/>
                  </a:cubicBezTo>
                  <a:cubicBezTo>
                    <a:pt x="66" y="8"/>
                    <a:pt x="66" y="8"/>
                    <a:pt x="66" y="8"/>
                  </a:cubicBezTo>
                  <a:close/>
                  <a:moveTo>
                    <a:pt x="65" y="8"/>
                  </a:moveTo>
                  <a:cubicBezTo>
                    <a:pt x="65" y="8"/>
                    <a:pt x="65" y="8"/>
                    <a:pt x="65" y="8"/>
                  </a:cubicBezTo>
                  <a:cubicBezTo>
                    <a:pt x="65" y="8"/>
                    <a:pt x="65" y="8"/>
                    <a:pt x="65" y="8"/>
                  </a:cubicBezTo>
                  <a:cubicBezTo>
                    <a:pt x="65" y="8"/>
                    <a:pt x="65" y="8"/>
                    <a:pt x="6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4" name="Freeform 279"/>
            <p:cNvSpPr/>
            <p:nvPr/>
          </p:nvSpPr>
          <p:spPr bwMode="auto">
            <a:xfrm>
              <a:off x="1982" y="1349"/>
              <a:ext cx="255" cy="160"/>
            </a:xfrm>
            <a:custGeom>
              <a:gdLst>
                <a:gd fmla="*/ 23 w 101" name="T0"/>
                <a:gd fmla="*/ 61 h 64" name="T1"/>
                <a:gd fmla="*/ 0 w 101" name="T2"/>
                <a:gd fmla="*/ 13 h 64" name="T3"/>
                <a:gd fmla="*/ 0 w 101" name="T4"/>
                <a:gd fmla="*/ 13 h 64" name="T5"/>
                <a:gd fmla="*/ 1 w 101" name="T6"/>
                <a:gd fmla="*/ 9 h 64" name="T7"/>
                <a:gd fmla="*/ 1 w 101" name="T8"/>
                <a:gd fmla="*/ 9 h 64" name="T9"/>
                <a:gd fmla="*/ 5 w 101" name="T10"/>
                <a:gd fmla="*/ 0 h 64" name="T11"/>
                <a:gd fmla="*/ 9 w 101" name="T12"/>
                <a:gd fmla="*/ 2 h 64" name="T13"/>
                <a:gd fmla="*/ 5 w 101" name="T14"/>
                <a:gd fmla="*/ 10 h 64" name="T15"/>
                <a:gd fmla="*/ 4 w 101" name="T16"/>
                <a:gd fmla="*/ 13 h 64" name="T17"/>
                <a:gd fmla="*/ 4 w 101" name="T18"/>
                <a:gd fmla="*/ 13 h 64" name="T19"/>
                <a:gd fmla="*/ 25 w 101" name="T20"/>
                <a:gd fmla="*/ 58 h 64" name="T21"/>
                <a:gd fmla="*/ 25 w 101" name="T22"/>
                <a:gd fmla="*/ 58 h 64" name="T23"/>
                <a:gd fmla="*/ 42 w 101" name="T24"/>
                <a:gd fmla="*/ 60 h 64" name="T25"/>
                <a:gd fmla="*/ 42 w 101" name="T26"/>
                <a:gd fmla="*/ 60 h 64" name="T27"/>
                <a:gd fmla="*/ 100 w 101" name="T28"/>
                <a:gd fmla="*/ 55 h 64" name="T29"/>
                <a:gd fmla="*/ 100 w 101" name="T30"/>
                <a:gd fmla="*/ 55 h 64" name="T31"/>
                <a:gd fmla="*/ 101 w 101" name="T32"/>
                <a:gd fmla="*/ 59 h 64" name="T33"/>
                <a:gd fmla="*/ 42 w 101" name="T34"/>
                <a:gd fmla="*/ 64 h 64" name="T35"/>
                <a:gd fmla="*/ 42 w 101" name="T36"/>
                <a:gd fmla="*/ 64 h 64" name="T37"/>
                <a:gd fmla="*/ 23 w 101" name="T38"/>
                <a:gd fmla="*/ 61 h 64"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64" w="100">
                  <a:moveTo>
                    <a:pt x="23" y="61"/>
                  </a:moveTo>
                  <a:cubicBezTo>
                    <a:pt x="16" y="53"/>
                    <a:pt x="1" y="26"/>
                    <a:pt x="0" y="13"/>
                  </a:cubicBezTo>
                  <a:cubicBezTo>
                    <a:pt x="0" y="13"/>
                    <a:pt x="0" y="13"/>
                    <a:pt x="0" y="13"/>
                  </a:cubicBezTo>
                  <a:cubicBezTo>
                    <a:pt x="0" y="11"/>
                    <a:pt x="1" y="10"/>
                    <a:pt x="1" y="9"/>
                  </a:cubicBezTo>
                  <a:cubicBezTo>
                    <a:pt x="1" y="9"/>
                    <a:pt x="1" y="9"/>
                    <a:pt x="1" y="9"/>
                  </a:cubicBezTo>
                  <a:cubicBezTo>
                    <a:pt x="5" y="0"/>
                    <a:pt x="5" y="0"/>
                    <a:pt x="5" y="0"/>
                  </a:cubicBezTo>
                  <a:cubicBezTo>
                    <a:pt x="9" y="2"/>
                    <a:pt x="9" y="2"/>
                    <a:pt x="9" y="2"/>
                  </a:cubicBezTo>
                  <a:cubicBezTo>
                    <a:pt x="5" y="10"/>
                    <a:pt x="5" y="10"/>
                    <a:pt x="5" y="10"/>
                  </a:cubicBezTo>
                  <a:cubicBezTo>
                    <a:pt x="5" y="11"/>
                    <a:pt x="4" y="12"/>
                    <a:pt x="4" y="13"/>
                  </a:cubicBezTo>
                  <a:cubicBezTo>
                    <a:pt x="4" y="13"/>
                    <a:pt x="4" y="13"/>
                    <a:pt x="4" y="13"/>
                  </a:cubicBezTo>
                  <a:cubicBezTo>
                    <a:pt x="4" y="23"/>
                    <a:pt x="19" y="52"/>
                    <a:pt x="25" y="58"/>
                  </a:cubicBezTo>
                  <a:cubicBezTo>
                    <a:pt x="25" y="58"/>
                    <a:pt x="25" y="58"/>
                    <a:pt x="25" y="58"/>
                  </a:cubicBezTo>
                  <a:cubicBezTo>
                    <a:pt x="26" y="59"/>
                    <a:pt x="33" y="60"/>
                    <a:pt x="42" y="60"/>
                  </a:cubicBezTo>
                  <a:cubicBezTo>
                    <a:pt x="42" y="60"/>
                    <a:pt x="42" y="60"/>
                    <a:pt x="42" y="60"/>
                  </a:cubicBezTo>
                  <a:cubicBezTo>
                    <a:pt x="65" y="60"/>
                    <a:pt x="100" y="55"/>
                    <a:pt x="100" y="55"/>
                  </a:cubicBezTo>
                  <a:cubicBezTo>
                    <a:pt x="100" y="55"/>
                    <a:pt x="100" y="55"/>
                    <a:pt x="100" y="55"/>
                  </a:cubicBezTo>
                  <a:cubicBezTo>
                    <a:pt x="101" y="59"/>
                    <a:pt x="101" y="59"/>
                    <a:pt x="101" y="59"/>
                  </a:cubicBezTo>
                  <a:cubicBezTo>
                    <a:pt x="100" y="59"/>
                    <a:pt x="65" y="64"/>
                    <a:pt x="42" y="64"/>
                  </a:cubicBezTo>
                  <a:cubicBezTo>
                    <a:pt x="42" y="64"/>
                    <a:pt x="42" y="64"/>
                    <a:pt x="42" y="64"/>
                  </a:cubicBezTo>
                  <a:cubicBezTo>
                    <a:pt x="33" y="64"/>
                    <a:pt x="26" y="63"/>
                    <a:pt x="23" y="6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5" name="Freeform 280"/>
            <p:cNvSpPr>
              <a:spLocks noEditPoints="1"/>
            </p:cNvSpPr>
            <p:nvPr/>
          </p:nvSpPr>
          <p:spPr bwMode="auto">
            <a:xfrm>
              <a:off x="1977" y="1341"/>
              <a:ext cx="265" cy="174"/>
            </a:xfrm>
            <a:custGeom>
              <a:gdLst>
                <a:gd fmla="*/ 25 w 105" name="T0"/>
                <a:gd fmla="*/ 64 h 69" name="T1"/>
                <a:gd fmla="*/ 0 w 105" name="T2"/>
                <a:gd fmla="*/ 16 h 69" name="T3"/>
                <a:gd fmla="*/ 1 w 105" name="T4"/>
                <a:gd fmla="*/ 11 h 69" name="T5"/>
                <a:gd fmla="*/ 6 w 105" name="T6"/>
                <a:gd fmla="*/ 0 h 69" name="T7"/>
                <a:gd fmla="*/ 9 w 105" name="T8"/>
                <a:gd fmla="*/ 14 h 69" name="T9"/>
                <a:gd fmla="*/ 8 w 105" name="T10"/>
                <a:gd fmla="*/ 15 h 69" name="T11"/>
                <a:gd fmla="*/ 8 w 105" name="T12"/>
                <a:gd fmla="*/ 16 h 69" name="T13"/>
                <a:gd fmla="*/ 8 w 105" name="T14"/>
                <a:gd fmla="*/ 16 h 69" name="T15"/>
                <a:gd fmla="*/ 29 w 105" name="T16"/>
                <a:gd fmla="*/ 59 h 69" name="T17"/>
                <a:gd fmla="*/ 30 w 105" name="T18"/>
                <a:gd fmla="*/ 60 h 69" name="T19"/>
                <a:gd fmla="*/ 33 w 105" name="T20"/>
                <a:gd fmla="*/ 60 h 69" name="T21"/>
                <a:gd fmla="*/ 43 w 105" name="T22"/>
                <a:gd fmla="*/ 61 h 69" name="T23"/>
                <a:gd fmla="*/ 44 w 105" name="T24"/>
                <a:gd fmla="*/ 61 h 69" name="T25"/>
                <a:gd fmla="*/ 44 w 105" name="T26"/>
                <a:gd fmla="*/ 61 h 69" name="T27"/>
                <a:gd fmla="*/ 102 w 105" name="T28"/>
                <a:gd fmla="*/ 56 h 69" name="T29"/>
                <a:gd fmla="*/ 104 w 105" name="T30"/>
                <a:gd fmla="*/ 56 h 69" name="T31"/>
                <a:gd fmla="*/ 103 w 105" name="T32"/>
                <a:gd fmla="*/ 64 h 69" name="T33"/>
                <a:gd fmla="*/ 102 w 105" name="T34"/>
                <a:gd fmla="*/ 64 h 69" name="T35"/>
                <a:gd fmla="*/ 101 w 105" name="T36"/>
                <a:gd fmla="*/ 64 h 69" name="T37"/>
                <a:gd fmla="*/ 97 w 105" name="T38"/>
                <a:gd fmla="*/ 65 h 69" name="T39"/>
                <a:gd fmla="*/ 82 w 105" name="T40"/>
                <a:gd fmla="*/ 67 h 69" name="T41"/>
                <a:gd fmla="*/ 44 w 105" name="T42"/>
                <a:gd fmla="*/ 69 h 69" name="T43"/>
                <a:gd fmla="*/ 44 w 105" name="T44"/>
                <a:gd fmla="*/ 65 h 69" name="T45"/>
                <a:gd fmla="*/ 78 w 105" name="T46"/>
                <a:gd fmla="*/ 63 h 69" name="T47"/>
                <a:gd fmla="*/ 44 w 105" name="T48"/>
                <a:gd fmla="*/ 65 h 69" name="T49"/>
                <a:gd fmla="*/ 44 w 105" name="T50"/>
                <a:gd fmla="*/ 65 h 69" name="T51"/>
                <a:gd fmla="*/ 44 w 105" name="T52"/>
                <a:gd fmla="*/ 65 h 69" name="T53"/>
                <a:gd fmla="*/ 29 w 105" name="T54"/>
                <a:gd fmla="*/ 63 h 69" name="T55"/>
                <a:gd fmla="*/ 36 w 105" name="T56"/>
                <a:gd fmla="*/ 65 h 69" name="T57"/>
                <a:gd fmla="*/ 26 w 105" name="T58"/>
                <a:gd fmla="*/ 62 h 69" name="T59"/>
                <a:gd fmla="*/ 26 w 105" name="T60"/>
                <a:gd fmla="*/ 62 h 69" name="T61"/>
                <a:gd fmla="*/ 23 w 105" name="T62"/>
                <a:gd fmla="*/ 59 h 69" name="T63"/>
                <a:gd fmla="*/ 26 w 105" name="T64"/>
                <a:gd fmla="*/ 62 h 69" name="T65"/>
                <a:gd fmla="*/ 88 w 105" name="T66"/>
                <a:gd fmla="*/ 62 h 69" name="T67"/>
                <a:gd fmla="*/ 92 w 105" name="T68"/>
                <a:gd fmla="*/ 61 h 69" name="T69"/>
                <a:gd fmla="*/ 98 w 105" name="T70"/>
                <a:gd fmla="*/ 61 h 69" name="T71"/>
                <a:gd fmla="*/ 100 w 105" name="T72"/>
                <a:gd fmla="*/ 61 h 69" name="T73"/>
                <a:gd fmla="*/ 98 w 105" name="T74"/>
                <a:gd fmla="*/ 61 h 69" name="T75"/>
                <a:gd fmla="*/ 23 w 105" name="T76"/>
                <a:gd fmla="*/ 59 h 69" name="T77"/>
                <a:gd fmla="*/ 23 w 105" name="T78"/>
                <a:gd fmla="*/ 59 h 6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9" w="105">
                  <a:moveTo>
                    <a:pt x="23" y="65"/>
                  </a:moveTo>
                  <a:cubicBezTo>
                    <a:pt x="25" y="64"/>
                    <a:pt x="25" y="64"/>
                    <a:pt x="25" y="64"/>
                  </a:cubicBezTo>
                  <a:cubicBezTo>
                    <a:pt x="23" y="65"/>
                    <a:pt x="23" y="65"/>
                    <a:pt x="23" y="65"/>
                  </a:cubicBezTo>
                  <a:cubicBezTo>
                    <a:pt x="16" y="57"/>
                    <a:pt x="1" y="30"/>
                    <a:pt x="0" y="16"/>
                  </a:cubicBezTo>
                  <a:cubicBezTo>
                    <a:pt x="0" y="16"/>
                    <a:pt x="0" y="16"/>
                    <a:pt x="0" y="16"/>
                  </a:cubicBezTo>
                  <a:cubicBezTo>
                    <a:pt x="0" y="14"/>
                    <a:pt x="1" y="12"/>
                    <a:pt x="1" y="11"/>
                  </a:cubicBezTo>
                  <a:cubicBezTo>
                    <a:pt x="1" y="11"/>
                    <a:pt x="1" y="11"/>
                    <a:pt x="1" y="11"/>
                  </a:cubicBezTo>
                  <a:cubicBezTo>
                    <a:pt x="6" y="0"/>
                    <a:pt x="6" y="0"/>
                    <a:pt x="6" y="0"/>
                  </a:cubicBezTo>
                  <a:cubicBezTo>
                    <a:pt x="14" y="4"/>
                    <a:pt x="14" y="4"/>
                    <a:pt x="14" y="4"/>
                  </a:cubicBezTo>
                  <a:cubicBezTo>
                    <a:pt x="9" y="14"/>
                    <a:pt x="9" y="14"/>
                    <a:pt x="9" y="14"/>
                  </a:cubicBezTo>
                  <a:cubicBezTo>
                    <a:pt x="9" y="14"/>
                    <a:pt x="8" y="15"/>
                    <a:pt x="8" y="15"/>
                  </a:cubicBezTo>
                  <a:cubicBezTo>
                    <a:pt x="8" y="15"/>
                    <a:pt x="8" y="15"/>
                    <a:pt x="8" y="15"/>
                  </a:cubicBezTo>
                  <a:cubicBezTo>
                    <a:pt x="8" y="15"/>
                    <a:pt x="8" y="15"/>
                    <a:pt x="8" y="15"/>
                  </a:cubicBezTo>
                  <a:cubicBezTo>
                    <a:pt x="8" y="16"/>
                    <a:pt x="8" y="16"/>
                    <a:pt x="8" y="16"/>
                  </a:cubicBezTo>
                  <a:cubicBezTo>
                    <a:pt x="8" y="16"/>
                    <a:pt x="8" y="16"/>
                    <a:pt x="8" y="16"/>
                  </a:cubicBezTo>
                  <a:cubicBezTo>
                    <a:pt x="8" y="16"/>
                    <a:pt x="8" y="16"/>
                    <a:pt x="8" y="16"/>
                  </a:cubicBezTo>
                  <a:cubicBezTo>
                    <a:pt x="8" y="25"/>
                    <a:pt x="23" y="55"/>
                    <a:pt x="29" y="59"/>
                  </a:cubicBezTo>
                  <a:cubicBezTo>
                    <a:pt x="29" y="59"/>
                    <a:pt x="29" y="59"/>
                    <a:pt x="29" y="59"/>
                  </a:cubicBezTo>
                  <a:cubicBezTo>
                    <a:pt x="29" y="59"/>
                    <a:pt x="29" y="59"/>
                    <a:pt x="29" y="59"/>
                  </a:cubicBezTo>
                  <a:cubicBezTo>
                    <a:pt x="29" y="59"/>
                    <a:pt x="29" y="59"/>
                    <a:pt x="30" y="60"/>
                  </a:cubicBezTo>
                  <a:cubicBezTo>
                    <a:pt x="30" y="60"/>
                    <a:pt x="30" y="60"/>
                    <a:pt x="30" y="60"/>
                  </a:cubicBezTo>
                  <a:cubicBezTo>
                    <a:pt x="30" y="60"/>
                    <a:pt x="31" y="60"/>
                    <a:pt x="33" y="60"/>
                  </a:cubicBezTo>
                  <a:cubicBezTo>
                    <a:pt x="33" y="60"/>
                    <a:pt x="33" y="60"/>
                    <a:pt x="33" y="60"/>
                  </a:cubicBezTo>
                  <a:cubicBezTo>
                    <a:pt x="35" y="61"/>
                    <a:pt x="39" y="61"/>
                    <a:pt x="43" y="61"/>
                  </a:cubicBezTo>
                  <a:cubicBezTo>
                    <a:pt x="43" y="61"/>
                    <a:pt x="43" y="61"/>
                    <a:pt x="43" y="61"/>
                  </a:cubicBezTo>
                  <a:cubicBezTo>
                    <a:pt x="43" y="61"/>
                    <a:pt x="44" y="61"/>
                    <a:pt x="44" y="61"/>
                  </a:cubicBezTo>
                  <a:cubicBezTo>
                    <a:pt x="44" y="61"/>
                    <a:pt x="44" y="61"/>
                    <a:pt x="44" y="61"/>
                  </a:cubicBezTo>
                  <a:cubicBezTo>
                    <a:pt x="44" y="61"/>
                    <a:pt x="44" y="61"/>
                    <a:pt x="44" y="61"/>
                  </a:cubicBezTo>
                  <a:cubicBezTo>
                    <a:pt x="44" y="61"/>
                    <a:pt x="44" y="61"/>
                    <a:pt x="44" y="61"/>
                  </a:cubicBezTo>
                  <a:cubicBezTo>
                    <a:pt x="67" y="61"/>
                    <a:pt x="101" y="56"/>
                    <a:pt x="102" y="56"/>
                  </a:cubicBezTo>
                  <a:cubicBezTo>
                    <a:pt x="102" y="56"/>
                    <a:pt x="102" y="56"/>
                    <a:pt x="102" y="56"/>
                  </a:cubicBezTo>
                  <a:cubicBezTo>
                    <a:pt x="104" y="56"/>
                    <a:pt x="104" y="56"/>
                    <a:pt x="104" y="56"/>
                  </a:cubicBezTo>
                  <a:cubicBezTo>
                    <a:pt x="105" y="64"/>
                    <a:pt x="105" y="64"/>
                    <a:pt x="105" y="64"/>
                  </a:cubicBezTo>
                  <a:cubicBezTo>
                    <a:pt x="103" y="64"/>
                    <a:pt x="103" y="64"/>
                    <a:pt x="103" y="64"/>
                  </a:cubicBezTo>
                  <a:cubicBezTo>
                    <a:pt x="103" y="64"/>
                    <a:pt x="102" y="64"/>
                    <a:pt x="102" y="64"/>
                  </a:cubicBezTo>
                  <a:cubicBezTo>
                    <a:pt x="102" y="64"/>
                    <a:pt x="102" y="64"/>
                    <a:pt x="102" y="64"/>
                  </a:cubicBezTo>
                  <a:cubicBezTo>
                    <a:pt x="102" y="64"/>
                    <a:pt x="102" y="64"/>
                    <a:pt x="101" y="64"/>
                  </a:cubicBezTo>
                  <a:cubicBezTo>
                    <a:pt x="101" y="64"/>
                    <a:pt x="101" y="64"/>
                    <a:pt x="101" y="64"/>
                  </a:cubicBezTo>
                  <a:cubicBezTo>
                    <a:pt x="100" y="65"/>
                    <a:pt x="99" y="65"/>
                    <a:pt x="97" y="65"/>
                  </a:cubicBezTo>
                  <a:cubicBezTo>
                    <a:pt x="97" y="65"/>
                    <a:pt x="97" y="65"/>
                    <a:pt x="97" y="65"/>
                  </a:cubicBezTo>
                  <a:cubicBezTo>
                    <a:pt x="93" y="65"/>
                    <a:pt x="88" y="66"/>
                    <a:pt x="82" y="67"/>
                  </a:cubicBezTo>
                  <a:cubicBezTo>
                    <a:pt x="82" y="67"/>
                    <a:pt x="82" y="67"/>
                    <a:pt x="82" y="67"/>
                  </a:cubicBezTo>
                  <a:cubicBezTo>
                    <a:pt x="70" y="68"/>
                    <a:pt x="56" y="69"/>
                    <a:pt x="44" y="69"/>
                  </a:cubicBezTo>
                  <a:cubicBezTo>
                    <a:pt x="44" y="69"/>
                    <a:pt x="44" y="69"/>
                    <a:pt x="44" y="69"/>
                  </a:cubicBezTo>
                  <a:cubicBezTo>
                    <a:pt x="35" y="69"/>
                    <a:pt x="28" y="69"/>
                    <a:pt x="23" y="65"/>
                  </a:cubicBezTo>
                  <a:close/>
                  <a:moveTo>
                    <a:pt x="44" y="65"/>
                  </a:moveTo>
                  <a:cubicBezTo>
                    <a:pt x="54" y="65"/>
                    <a:pt x="67" y="64"/>
                    <a:pt x="78" y="63"/>
                  </a:cubicBezTo>
                  <a:cubicBezTo>
                    <a:pt x="78" y="63"/>
                    <a:pt x="78" y="63"/>
                    <a:pt x="78" y="63"/>
                  </a:cubicBezTo>
                  <a:cubicBezTo>
                    <a:pt x="67" y="64"/>
                    <a:pt x="54" y="65"/>
                    <a:pt x="44" y="65"/>
                  </a:cubicBezTo>
                  <a:cubicBezTo>
                    <a:pt x="44" y="65"/>
                    <a:pt x="44" y="65"/>
                    <a:pt x="44" y="65"/>
                  </a:cubicBezTo>
                  <a:cubicBezTo>
                    <a:pt x="44" y="65"/>
                    <a:pt x="44" y="65"/>
                    <a:pt x="44" y="65"/>
                  </a:cubicBezTo>
                  <a:cubicBezTo>
                    <a:pt x="44" y="65"/>
                    <a:pt x="44" y="65"/>
                    <a:pt x="44" y="65"/>
                  </a:cubicBezTo>
                  <a:cubicBezTo>
                    <a:pt x="44" y="65"/>
                    <a:pt x="44" y="65"/>
                    <a:pt x="44" y="65"/>
                  </a:cubicBezTo>
                  <a:cubicBezTo>
                    <a:pt x="44" y="65"/>
                    <a:pt x="44" y="65"/>
                    <a:pt x="44" y="65"/>
                  </a:cubicBezTo>
                  <a:close/>
                  <a:moveTo>
                    <a:pt x="36" y="65"/>
                  </a:moveTo>
                  <a:cubicBezTo>
                    <a:pt x="33" y="64"/>
                    <a:pt x="30" y="64"/>
                    <a:pt x="29" y="63"/>
                  </a:cubicBezTo>
                  <a:cubicBezTo>
                    <a:pt x="29" y="63"/>
                    <a:pt x="29" y="63"/>
                    <a:pt x="29" y="63"/>
                  </a:cubicBezTo>
                  <a:cubicBezTo>
                    <a:pt x="31" y="64"/>
                    <a:pt x="33" y="64"/>
                    <a:pt x="36" y="65"/>
                  </a:cubicBezTo>
                  <a:close/>
                  <a:moveTo>
                    <a:pt x="26" y="62"/>
                  </a:moveTo>
                  <a:cubicBezTo>
                    <a:pt x="26" y="62"/>
                    <a:pt x="26" y="62"/>
                    <a:pt x="26" y="62"/>
                  </a:cubicBezTo>
                  <a:cubicBezTo>
                    <a:pt x="26" y="62"/>
                    <a:pt x="26" y="62"/>
                    <a:pt x="26" y="62"/>
                  </a:cubicBezTo>
                  <a:cubicBezTo>
                    <a:pt x="26" y="62"/>
                    <a:pt x="26" y="62"/>
                    <a:pt x="26" y="62"/>
                  </a:cubicBezTo>
                  <a:cubicBezTo>
                    <a:pt x="25" y="61"/>
                    <a:pt x="24" y="60"/>
                    <a:pt x="23" y="59"/>
                  </a:cubicBezTo>
                  <a:cubicBezTo>
                    <a:pt x="23" y="59"/>
                    <a:pt x="23" y="59"/>
                    <a:pt x="23" y="59"/>
                  </a:cubicBezTo>
                  <a:cubicBezTo>
                    <a:pt x="24" y="60"/>
                    <a:pt x="25" y="61"/>
                    <a:pt x="26" y="62"/>
                  </a:cubicBezTo>
                  <a:cubicBezTo>
                    <a:pt x="26" y="62"/>
                    <a:pt x="26" y="62"/>
                    <a:pt x="26" y="62"/>
                  </a:cubicBezTo>
                  <a:cubicBezTo>
                    <a:pt x="26" y="62"/>
                    <a:pt x="26" y="62"/>
                    <a:pt x="26" y="62"/>
                  </a:cubicBezTo>
                  <a:close/>
                  <a:moveTo>
                    <a:pt x="88" y="62"/>
                  </a:moveTo>
                  <a:cubicBezTo>
                    <a:pt x="90" y="62"/>
                    <a:pt x="91" y="62"/>
                    <a:pt x="92" y="61"/>
                  </a:cubicBezTo>
                  <a:cubicBezTo>
                    <a:pt x="92" y="61"/>
                    <a:pt x="92" y="61"/>
                    <a:pt x="92" y="61"/>
                  </a:cubicBezTo>
                  <a:cubicBezTo>
                    <a:pt x="91" y="62"/>
                    <a:pt x="90" y="62"/>
                    <a:pt x="88" y="62"/>
                  </a:cubicBezTo>
                  <a:close/>
                  <a:moveTo>
                    <a:pt x="98" y="61"/>
                  </a:moveTo>
                  <a:cubicBezTo>
                    <a:pt x="99" y="61"/>
                    <a:pt x="100" y="61"/>
                    <a:pt x="100" y="61"/>
                  </a:cubicBezTo>
                  <a:cubicBezTo>
                    <a:pt x="100" y="61"/>
                    <a:pt x="100" y="61"/>
                    <a:pt x="100" y="61"/>
                  </a:cubicBezTo>
                  <a:cubicBezTo>
                    <a:pt x="100" y="61"/>
                    <a:pt x="100" y="61"/>
                    <a:pt x="100" y="61"/>
                  </a:cubicBezTo>
                  <a:cubicBezTo>
                    <a:pt x="100" y="61"/>
                    <a:pt x="99" y="61"/>
                    <a:pt x="98" y="61"/>
                  </a:cubicBezTo>
                  <a:close/>
                  <a:moveTo>
                    <a:pt x="23" y="59"/>
                  </a:moveTo>
                  <a:cubicBezTo>
                    <a:pt x="23" y="59"/>
                    <a:pt x="23" y="59"/>
                    <a:pt x="23" y="59"/>
                  </a:cubicBezTo>
                  <a:cubicBezTo>
                    <a:pt x="23" y="59"/>
                    <a:pt x="23" y="59"/>
                    <a:pt x="23" y="59"/>
                  </a:cubicBezTo>
                  <a:cubicBezTo>
                    <a:pt x="23" y="59"/>
                    <a:pt x="23" y="59"/>
                    <a:pt x="23" y="5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6" name="Freeform 281"/>
            <p:cNvSpPr/>
            <p:nvPr/>
          </p:nvSpPr>
          <p:spPr bwMode="auto">
            <a:xfrm>
              <a:off x="1989" y="1316"/>
              <a:ext cx="38" cy="45"/>
            </a:xfrm>
            <a:custGeom>
              <a:gdLst>
                <a:gd fmla="*/ 5 w 15" name="T0"/>
                <a:gd fmla="*/ 18 h 18" name="T1"/>
                <a:gd fmla="*/ 0 w 15" name="T2"/>
                <a:gd fmla="*/ 12 h 18" name="T3"/>
                <a:gd fmla="*/ 0 w 15" name="T4"/>
                <a:gd fmla="*/ 12 h 18" name="T5"/>
                <a:gd fmla="*/ 2 w 15" name="T6"/>
                <a:gd fmla="*/ 7 h 18" name="T7"/>
                <a:gd fmla="*/ 2 w 15" name="T8"/>
                <a:gd fmla="*/ 7 h 18" name="T9"/>
                <a:gd fmla="*/ 7 w 15" name="T10"/>
                <a:gd fmla="*/ 0 h 18" name="T11"/>
                <a:gd fmla="*/ 7 w 15" name="T12"/>
                <a:gd fmla="*/ 0 h 18" name="T13"/>
                <a:gd fmla="*/ 10 w 15" name="T14"/>
                <a:gd fmla="*/ 3 h 18" name="T15"/>
                <a:gd fmla="*/ 9 w 15" name="T16"/>
                <a:gd fmla="*/ 4 h 18" name="T17"/>
                <a:gd fmla="*/ 9 w 15" name="T18"/>
                <a:gd fmla="*/ 4 h 18" name="T19"/>
                <a:gd fmla="*/ 5 w 15" name="T20"/>
                <a:gd fmla="*/ 10 h 18" name="T21"/>
                <a:gd fmla="*/ 5 w 15" name="T22"/>
                <a:gd fmla="*/ 10 h 18" name="T23"/>
                <a:gd fmla="*/ 4 w 15" name="T24"/>
                <a:gd fmla="*/ 12 h 18" name="T25"/>
                <a:gd fmla="*/ 4 w 15" name="T26"/>
                <a:gd fmla="*/ 12 h 18" name="T27"/>
                <a:gd fmla="*/ 5 w 15" name="T28"/>
                <a:gd fmla="*/ 14 h 18" name="T29"/>
                <a:gd fmla="*/ 5 w 15" name="T30"/>
                <a:gd fmla="*/ 14 h 18" name="T31"/>
                <a:gd fmla="*/ 6 w 15" name="T32"/>
                <a:gd fmla="*/ 14 h 18" name="T33"/>
                <a:gd fmla="*/ 6 w 15" name="T34"/>
                <a:gd fmla="*/ 14 h 18" name="T35"/>
                <a:gd fmla="*/ 14 w 15" name="T36"/>
                <a:gd fmla="*/ 12 h 18" name="T37"/>
                <a:gd fmla="*/ 14 w 15" name="T38"/>
                <a:gd fmla="*/ 12 h 18" name="T39"/>
                <a:gd fmla="*/ 15 w 15" name="T40"/>
                <a:gd fmla="*/ 16 h 18" name="T41"/>
                <a:gd fmla="*/ 5 w 15" name="T42"/>
                <a:gd fmla="*/ 18 h 18" name="T43"/>
                <a:gd fmla="*/ 5 w 15" name="T44"/>
                <a:gd fmla="*/ 18 h 18"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 w="15">
                  <a:moveTo>
                    <a:pt x="5" y="18"/>
                  </a:moveTo>
                  <a:cubicBezTo>
                    <a:pt x="4" y="18"/>
                    <a:pt x="0" y="16"/>
                    <a:pt x="0" y="12"/>
                  </a:cubicBezTo>
                  <a:cubicBezTo>
                    <a:pt x="0" y="12"/>
                    <a:pt x="0" y="12"/>
                    <a:pt x="0" y="12"/>
                  </a:cubicBezTo>
                  <a:cubicBezTo>
                    <a:pt x="0" y="10"/>
                    <a:pt x="1" y="9"/>
                    <a:pt x="2" y="7"/>
                  </a:cubicBezTo>
                  <a:cubicBezTo>
                    <a:pt x="2" y="7"/>
                    <a:pt x="2" y="7"/>
                    <a:pt x="2" y="7"/>
                  </a:cubicBezTo>
                  <a:cubicBezTo>
                    <a:pt x="5" y="2"/>
                    <a:pt x="7" y="0"/>
                    <a:pt x="7" y="0"/>
                  </a:cubicBezTo>
                  <a:cubicBezTo>
                    <a:pt x="7" y="0"/>
                    <a:pt x="7" y="0"/>
                    <a:pt x="7" y="0"/>
                  </a:cubicBezTo>
                  <a:cubicBezTo>
                    <a:pt x="10" y="3"/>
                    <a:pt x="10" y="3"/>
                    <a:pt x="10" y="3"/>
                  </a:cubicBezTo>
                  <a:cubicBezTo>
                    <a:pt x="10" y="3"/>
                    <a:pt x="10" y="3"/>
                    <a:pt x="9" y="4"/>
                  </a:cubicBezTo>
                  <a:cubicBezTo>
                    <a:pt x="9" y="4"/>
                    <a:pt x="9" y="4"/>
                    <a:pt x="9" y="4"/>
                  </a:cubicBezTo>
                  <a:cubicBezTo>
                    <a:pt x="8" y="5"/>
                    <a:pt x="7" y="7"/>
                    <a:pt x="5" y="10"/>
                  </a:cubicBezTo>
                  <a:cubicBezTo>
                    <a:pt x="5" y="10"/>
                    <a:pt x="5" y="10"/>
                    <a:pt x="5" y="10"/>
                  </a:cubicBezTo>
                  <a:cubicBezTo>
                    <a:pt x="4" y="11"/>
                    <a:pt x="4" y="11"/>
                    <a:pt x="4" y="12"/>
                  </a:cubicBezTo>
                  <a:cubicBezTo>
                    <a:pt x="4" y="12"/>
                    <a:pt x="4" y="12"/>
                    <a:pt x="4" y="12"/>
                  </a:cubicBezTo>
                  <a:cubicBezTo>
                    <a:pt x="4" y="13"/>
                    <a:pt x="5" y="13"/>
                    <a:pt x="5" y="14"/>
                  </a:cubicBezTo>
                  <a:cubicBezTo>
                    <a:pt x="5" y="14"/>
                    <a:pt x="5" y="14"/>
                    <a:pt x="5" y="14"/>
                  </a:cubicBezTo>
                  <a:cubicBezTo>
                    <a:pt x="5" y="14"/>
                    <a:pt x="6" y="14"/>
                    <a:pt x="6" y="14"/>
                  </a:cubicBezTo>
                  <a:cubicBezTo>
                    <a:pt x="6" y="14"/>
                    <a:pt x="6" y="14"/>
                    <a:pt x="6" y="14"/>
                  </a:cubicBezTo>
                  <a:cubicBezTo>
                    <a:pt x="14" y="12"/>
                    <a:pt x="14" y="12"/>
                    <a:pt x="14" y="12"/>
                  </a:cubicBezTo>
                  <a:cubicBezTo>
                    <a:pt x="14" y="12"/>
                    <a:pt x="14" y="12"/>
                    <a:pt x="14" y="12"/>
                  </a:cubicBezTo>
                  <a:cubicBezTo>
                    <a:pt x="15" y="16"/>
                    <a:pt x="15" y="16"/>
                    <a:pt x="15" y="16"/>
                  </a:cubicBezTo>
                  <a:cubicBezTo>
                    <a:pt x="5" y="18"/>
                    <a:pt x="5" y="18"/>
                    <a:pt x="5" y="18"/>
                  </a:cubicBezTo>
                  <a:cubicBezTo>
                    <a:pt x="5" y="18"/>
                    <a:pt x="5" y="18"/>
                    <a:pt x="5" y="1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7" name="Freeform 282"/>
            <p:cNvSpPr>
              <a:spLocks noEditPoints="1"/>
            </p:cNvSpPr>
            <p:nvPr/>
          </p:nvSpPr>
          <p:spPr bwMode="auto">
            <a:xfrm>
              <a:off x="1984" y="1308"/>
              <a:ext cx="48" cy="58"/>
            </a:xfrm>
            <a:custGeom>
              <a:gdLst>
                <a:gd fmla="*/ 6 w 19" name="T0"/>
                <a:gd fmla="*/ 23 h 23" name="T1"/>
                <a:gd fmla="*/ 6 w 19" name="T2"/>
                <a:gd fmla="*/ 23 h 23" name="T3"/>
                <a:gd fmla="*/ 7 w 19" name="T4"/>
                <a:gd fmla="*/ 21 h 23" name="T5"/>
                <a:gd fmla="*/ 7 w 19" name="T6"/>
                <a:gd fmla="*/ 21 h 23" name="T7"/>
                <a:gd fmla="*/ 7 w 19" name="T8"/>
                <a:gd fmla="*/ 21 h 23" name="T9"/>
                <a:gd fmla="*/ 6 w 19" name="T10"/>
                <a:gd fmla="*/ 23 h 23" name="T11"/>
                <a:gd fmla="*/ 5 w 19" name="T12"/>
                <a:gd fmla="*/ 23 h 23" name="T13"/>
                <a:gd fmla="*/ 5 w 19" name="T14"/>
                <a:gd fmla="*/ 23 h 23" name="T15"/>
                <a:gd fmla="*/ 5 w 19" name="T16"/>
                <a:gd fmla="*/ 22 h 23" name="T17"/>
                <a:gd fmla="*/ 5 w 19" name="T18"/>
                <a:gd fmla="*/ 22 h 23" name="T19"/>
                <a:gd fmla="*/ 3 w 19" name="T20"/>
                <a:gd fmla="*/ 21 h 23" name="T21"/>
                <a:gd fmla="*/ 3 w 19" name="T22"/>
                <a:gd fmla="*/ 21 h 23" name="T23"/>
                <a:gd fmla="*/ 0 w 19" name="T24"/>
                <a:gd fmla="*/ 15 h 23" name="T25"/>
                <a:gd fmla="*/ 0 w 19" name="T26"/>
                <a:gd fmla="*/ 15 h 23" name="T27"/>
                <a:gd fmla="*/ 2 w 19" name="T28"/>
                <a:gd fmla="*/ 9 h 23" name="T29"/>
                <a:gd fmla="*/ 2 w 19" name="T30"/>
                <a:gd fmla="*/ 9 h 23" name="T31"/>
                <a:gd fmla="*/ 8 w 19" name="T32"/>
                <a:gd fmla="*/ 2 h 23" name="T33"/>
                <a:gd fmla="*/ 8 w 19" name="T34"/>
                <a:gd fmla="*/ 2 h 23" name="T35"/>
                <a:gd fmla="*/ 9 w 19" name="T36"/>
                <a:gd fmla="*/ 0 h 23" name="T37"/>
                <a:gd fmla="*/ 14 w 19" name="T38"/>
                <a:gd fmla="*/ 5 h 23" name="T39"/>
                <a:gd fmla="*/ 14 w 19" name="T40"/>
                <a:gd fmla="*/ 6 h 23" name="T41"/>
                <a:gd fmla="*/ 13 w 19" name="T42"/>
                <a:gd fmla="*/ 7 h 23" name="T43"/>
                <a:gd fmla="*/ 13 w 19" name="T44"/>
                <a:gd fmla="*/ 7 h 23" name="T45"/>
                <a:gd fmla="*/ 13 w 19" name="T46"/>
                <a:gd fmla="*/ 7 h 23" name="T47"/>
                <a:gd fmla="*/ 13 w 19" name="T48"/>
                <a:gd fmla="*/ 7 h 23" name="T49"/>
                <a:gd fmla="*/ 13 w 19" name="T50"/>
                <a:gd fmla="*/ 7 h 23" name="T51"/>
                <a:gd fmla="*/ 13 w 19" name="T52"/>
                <a:gd fmla="*/ 7 h 23" name="T53"/>
                <a:gd fmla="*/ 13 w 19" name="T54"/>
                <a:gd fmla="*/ 7 h 23" name="T55"/>
                <a:gd fmla="*/ 13 w 19" name="T56"/>
                <a:gd fmla="*/ 7 h 23" name="T57"/>
                <a:gd fmla="*/ 13 w 19" name="T58"/>
                <a:gd fmla="*/ 7 h 23" name="T59"/>
                <a:gd fmla="*/ 12 w 19" name="T60"/>
                <a:gd fmla="*/ 8 h 23" name="T61"/>
                <a:gd fmla="*/ 12 w 19" name="T62"/>
                <a:gd fmla="*/ 8 h 23" name="T63"/>
                <a:gd fmla="*/ 9 w 19" name="T64"/>
                <a:gd fmla="*/ 14 h 23" name="T65"/>
                <a:gd fmla="*/ 9 w 19" name="T66"/>
                <a:gd fmla="*/ 14 h 23" name="T67"/>
                <a:gd fmla="*/ 8 w 19" name="T68"/>
                <a:gd fmla="*/ 15 h 23" name="T69"/>
                <a:gd fmla="*/ 8 w 19" name="T70"/>
                <a:gd fmla="*/ 15 h 23" name="T71"/>
                <a:gd fmla="*/ 16 w 19" name="T72"/>
                <a:gd fmla="*/ 13 h 23" name="T73"/>
                <a:gd fmla="*/ 16 w 19" name="T74"/>
                <a:gd fmla="*/ 13 h 23" name="T75"/>
                <a:gd fmla="*/ 17 w 19" name="T76"/>
                <a:gd fmla="*/ 13 h 23" name="T77"/>
                <a:gd fmla="*/ 19 w 19" name="T78"/>
                <a:gd fmla="*/ 20 h 23" name="T79"/>
                <a:gd fmla="*/ 7 w 19" name="T80"/>
                <a:gd fmla="*/ 23 h 23" name="T81"/>
                <a:gd fmla="*/ 6 w 19" name="T82"/>
                <a:gd fmla="*/ 23 h 23" name="T83"/>
                <a:gd fmla="*/ 7 w 19" name="T84"/>
                <a:gd fmla="*/ 19 h 23" name="T85"/>
                <a:gd fmla="*/ 14 w 19" name="T86"/>
                <a:gd fmla="*/ 17 h 23" name="T87"/>
                <a:gd fmla="*/ 14 w 19" name="T88"/>
                <a:gd fmla="*/ 17 h 23" name="T89"/>
                <a:gd fmla="*/ 7 w 19" name="T90"/>
                <a:gd fmla="*/ 19 h 23" name="T91"/>
                <a:gd fmla="*/ 7 w 19" name="T92"/>
                <a:gd fmla="*/ 19 h 23" name="T93"/>
                <a:gd fmla="*/ 6 w 19" name="T94"/>
                <a:gd fmla="*/ 19 h 23" name="T95"/>
                <a:gd fmla="*/ 6 w 19" name="T96"/>
                <a:gd fmla="*/ 18 h 23" name="T97"/>
                <a:gd fmla="*/ 6 w 19" name="T98"/>
                <a:gd fmla="*/ 18 h 23" name="T99"/>
                <a:gd fmla="*/ 5 w 19" name="T100"/>
                <a:gd fmla="*/ 17 h 23" name="T101"/>
                <a:gd fmla="*/ 5 w 19" name="T102"/>
                <a:gd fmla="*/ 17 h 23" name="T103"/>
                <a:gd fmla="*/ 6 w 19" name="T104"/>
                <a:gd fmla="*/ 19 h 23" name="T105"/>
                <a:gd fmla="*/ 4 w 19" name="T106"/>
                <a:gd fmla="*/ 15 h 23" name="T107"/>
                <a:gd fmla="*/ 5 w 19" name="T108"/>
                <a:gd fmla="*/ 13 h 23" name="T109"/>
                <a:gd fmla="*/ 5 w 19" name="T110"/>
                <a:gd fmla="*/ 13 h 23" name="T111"/>
                <a:gd fmla="*/ 4 w 19" name="T112"/>
                <a:gd fmla="*/ 15 h 23" name="T113"/>
                <a:gd fmla="*/ 7 w 19" name="T114"/>
                <a:gd fmla="*/ 10 h 23" name="T115"/>
                <a:gd fmla="*/ 8 w 19" name="T116"/>
                <a:gd fmla="*/ 8 h 23" name="T117"/>
                <a:gd fmla="*/ 8 w 19" name="T118"/>
                <a:gd fmla="*/ 8 h 23" name="T119"/>
                <a:gd fmla="*/ 7 w 19" name="T120"/>
                <a:gd fmla="*/ 10 h 2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 w="19">
                  <a:moveTo>
                    <a:pt x="6" y="23"/>
                  </a:moveTo>
                  <a:cubicBezTo>
                    <a:pt x="6" y="23"/>
                    <a:pt x="6" y="23"/>
                    <a:pt x="6" y="23"/>
                  </a:cubicBezTo>
                  <a:cubicBezTo>
                    <a:pt x="7" y="21"/>
                    <a:pt x="7" y="21"/>
                    <a:pt x="7" y="21"/>
                  </a:cubicBezTo>
                  <a:cubicBezTo>
                    <a:pt x="7" y="21"/>
                    <a:pt x="7" y="21"/>
                    <a:pt x="7" y="21"/>
                  </a:cubicBezTo>
                  <a:cubicBezTo>
                    <a:pt x="7" y="21"/>
                    <a:pt x="7" y="21"/>
                    <a:pt x="7" y="21"/>
                  </a:cubicBezTo>
                  <a:cubicBezTo>
                    <a:pt x="6" y="23"/>
                    <a:pt x="6" y="23"/>
                    <a:pt x="6" y="23"/>
                  </a:cubicBezTo>
                  <a:cubicBezTo>
                    <a:pt x="5" y="23"/>
                    <a:pt x="5" y="23"/>
                    <a:pt x="5" y="23"/>
                  </a:cubicBezTo>
                  <a:cubicBezTo>
                    <a:pt x="5" y="23"/>
                    <a:pt x="5" y="23"/>
                    <a:pt x="5" y="23"/>
                  </a:cubicBezTo>
                  <a:cubicBezTo>
                    <a:pt x="5" y="23"/>
                    <a:pt x="5" y="22"/>
                    <a:pt x="5" y="22"/>
                  </a:cubicBezTo>
                  <a:cubicBezTo>
                    <a:pt x="5" y="22"/>
                    <a:pt x="5" y="22"/>
                    <a:pt x="5" y="22"/>
                  </a:cubicBezTo>
                  <a:cubicBezTo>
                    <a:pt x="4" y="22"/>
                    <a:pt x="4" y="22"/>
                    <a:pt x="3" y="21"/>
                  </a:cubicBezTo>
                  <a:cubicBezTo>
                    <a:pt x="3" y="21"/>
                    <a:pt x="3" y="21"/>
                    <a:pt x="3" y="21"/>
                  </a:cubicBezTo>
                  <a:cubicBezTo>
                    <a:pt x="2" y="20"/>
                    <a:pt x="0" y="18"/>
                    <a:pt x="0" y="15"/>
                  </a:cubicBezTo>
                  <a:cubicBezTo>
                    <a:pt x="0" y="15"/>
                    <a:pt x="0" y="15"/>
                    <a:pt x="0" y="15"/>
                  </a:cubicBezTo>
                  <a:cubicBezTo>
                    <a:pt x="0" y="13"/>
                    <a:pt x="1" y="11"/>
                    <a:pt x="2" y="9"/>
                  </a:cubicBezTo>
                  <a:cubicBezTo>
                    <a:pt x="2" y="9"/>
                    <a:pt x="2" y="9"/>
                    <a:pt x="2" y="9"/>
                  </a:cubicBezTo>
                  <a:cubicBezTo>
                    <a:pt x="5" y="4"/>
                    <a:pt x="7" y="2"/>
                    <a:pt x="8" y="2"/>
                  </a:cubicBezTo>
                  <a:cubicBezTo>
                    <a:pt x="8" y="2"/>
                    <a:pt x="8" y="2"/>
                    <a:pt x="8" y="2"/>
                  </a:cubicBezTo>
                  <a:cubicBezTo>
                    <a:pt x="9" y="0"/>
                    <a:pt x="9" y="0"/>
                    <a:pt x="9" y="0"/>
                  </a:cubicBezTo>
                  <a:cubicBezTo>
                    <a:pt x="14" y="5"/>
                    <a:pt x="14" y="5"/>
                    <a:pt x="14" y="5"/>
                  </a:cubicBezTo>
                  <a:cubicBezTo>
                    <a:pt x="14" y="6"/>
                    <a:pt x="14" y="6"/>
                    <a:pt x="14" y="6"/>
                  </a:cubicBezTo>
                  <a:cubicBezTo>
                    <a:pt x="14"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7"/>
                    <a:pt x="13" y="7"/>
                    <a:pt x="13" y="7"/>
                  </a:cubicBezTo>
                  <a:cubicBezTo>
                    <a:pt x="13" y="8"/>
                    <a:pt x="13" y="8"/>
                    <a:pt x="12" y="8"/>
                  </a:cubicBezTo>
                  <a:cubicBezTo>
                    <a:pt x="12" y="8"/>
                    <a:pt x="12" y="8"/>
                    <a:pt x="12" y="8"/>
                  </a:cubicBezTo>
                  <a:cubicBezTo>
                    <a:pt x="12" y="9"/>
                    <a:pt x="10" y="11"/>
                    <a:pt x="9" y="14"/>
                  </a:cubicBezTo>
                  <a:cubicBezTo>
                    <a:pt x="9" y="14"/>
                    <a:pt x="9" y="14"/>
                    <a:pt x="9" y="14"/>
                  </a:cubicBezTo>
                  <a:cubicBezTo>
                    <a:pt x="8" y="14"/>
                    <a:pt x="8" y="15"/>
                    <a:pt x="8" y="15"/>
                  </a:cubicBezTo>
                  <a:cubicBezTo>
                    <a:pt x="8" y="15"/>
                    <a:pt x="8" y="15"/>
                    <a:pt x="8" y="15"/>
                  </a:cubicBezTo>
                  <a:cubicBezTo>
                    <a:pt x="16" y="13"/>
                    <a:pt x="16" y="13"/>
                    <a:pt x="16" y="13"/>
                  </a:cubicBezTo>
                  <a:cubicBezTo>
                    <a:pt x="16" y="13"/>
                    <a:pt x="16" y="13"/>
                    <a:pt x="16" y="13"/>
                  </a:cubicBezTo>
                  <a:cubicBezTo>
                    <a:pt x="17" y="13"/>
                    <a:pt x="17" y="13"/>
                    <a:pt x="17" y="13"/>
                  </a:cubicBezTo>
                  <a:cubicBezTo>
                    <a:pt x="19" y="20"/>
                    <a:pt x="19" y="20"/>
                    <a:pt x="19" y="20"/>
                  </a:cubicBezTo>
                  <a:cubicBezTo>
                    <a:pt x="7" y="23"/>
                    <a:pt x="7" y="23"/>
                    <a:pt x="7" y="23"/>
                  </a:cubicBezTo>
                  <a:cubicBezTo>
                    <a:pt x="6" y="23"/>
                    <a:pt x="6" y="23"/>
                    <a:pt x="6" y="23"/>
                  </a:cubicBezTo>
                  <a:close/>
                  <a:moveTo>
                    <a:pt x="7" y="19"/>
                  </a:moveTo>
                  <a:cubicBezTo>
                    <a:pt x="14" y="17"/>
                    <a:pt x="14" y="17"/>
                    <a:pt x="14" y="17"/>
                  </a:cubicBezTo>
                  <a:cubicBezTo>
                    <a:pt x="14" y="17"/>
                    <a:pt x="14" y="17"/>
                    <a:pt x="14" y="17"/>
                  </a:cubicBezTo>
                  <a:cubicBezTo>
                    <a:pt x="7" y="19"/>
                    <a:pt x="7" y="19"/>
                    <a:pt x="7" y="19"/>
                  </a:cubicBezTo>
                  <a:cubicBezTo>
                    <a:pt x="7" y="19"/>
                    <a:pt x="7" y="19"/>
                    <a:pt x="7" y="19"/>
                  </a:cubicBezTo>
                  <a:close/>
                  <a:moveTo>
                    <a:pt x="6" y="19"/>
                  </a:moveTo>
                  <a:cubicBezTo>
                    <a:pt x="6" y="18"/>
                    <a:pt x="6" y="18"/>
                    <a:pt x="6" y="18"/>
                  </a:cubicBezTo>
                  <a:cubicBezTo>
                    <a:pt x="6" y="18"/>
                    <a:pt x="6" y="18"/>
                    <a:pt x="6" y="18"/>
                  </a:cubicBezTo>
                  <a:cubicBezTo>
                    <a:pt x="6" y="18"/>
                    <a:pt x="5" y="18"/>
                    <a:pt x="5" y="17"/>
                  </a:cubicBezTo>
                  <a:cubicBezTo>
                    <a:pt x="5" y="17"/>
                    <a:pt x="5" y="17"/>
                    <a:pt x="5" y="17"/>
                  </a:cubicBezTo>
                  <a:cubicBezTo>
                    <a:pt x="5" y="18"/>
                    <a:pt x="6" y="18"/>
                    <a:pt x="6" y="19"/>
                  </a:cubicBezTo>
                  <a:close/>
                  <a:moveTo>
                    <a:pt x="4" y="15"/>
                  </a:moveTo>
                  <a:cubicBezTo>
                    <a:pt x="4" y="14"/>
                    <a:pt x="4" y="14"/>
                    <a:pt x="5" y="13"/>
                  </a:cubicBezTo>
                  <a:cubicBezTo>
                    <a:pt x="5" y="13"/>
                    <a:pt x="5" y="13"/>
                    <a:pt x="5" y="13"/>
                  </a:cubicBezTo>
                  <a:cubicBezTo>
                    <a:pt x="4" y="14"/>
                    <a:pt x="4" y="14"/>
                    <a:pt x="4" y="15"/>
                  </a:cubicBezTo>
                  <a:close/>
                  <a:moveTo>
                    <a:pt x="7" y="10"/>
                  </a:moveTo>
                  <a:cubicBezTo>
                    <a:pt x="7" y="9"/>
                    <a:pt x="7" y="9"/>
                    <a:pt x="8" y="8"/>
                  </a:cubicBezTo>
                  <a:cubicBezTo>
                    <a:pt x="8" y="8"/>
                    <a:pt x="8" y="8"/>
                    <a:pt x="8" y="8"/>
                  </a:cubicBezTo>
                  <a:cubicBezTo>
                    <a:pt x="7" y="9"/>
                    <a:pt x="7" y="9"/>
                    <a:pt x="7"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8" name="Freeform 283"/>
            <p:cNvSpPr/>
            <p:nvPr/>
          </p:nvSpPr>
          <p:spPr bwMode="auto">
            <a:xfrm>
              <a:off x="1979" y="1326"/>
              <a:ext cx="41" cy="38"/>
            </a:xfrm>
            <a:custGeom>
              <a:gdLst>
                <a:gd fmla="*/ 0 w 41" name="T0"/>
                <a:gd fmla="*/ 20 h 38" name="T1"/>
                <a:gd fmla="*/ 8 w 41" name="T2"/>
                <a:gd fmla="*/ 13 h 38" name="T3"/>
                <a:gd fmla="*/ 18 w 41" name="T4"/>
                <a:gd fmla="*/ 23 h 38" name="T5"/>
                <a:gd fmla="*/ 33 w 41" name="T6"/>
                <a:gd fmla="*/ 0 h 38" name="T7"/>
                <a:gd fmla="*/ 33 w 41" name="T8"/>
                <a:gd fmla="*/ 0 h 38" name="T9"/>
                <a:gd fmla="*/ 41 w 41" name="T10"/>
                <a:gd fmla="*/ 8 h 38" name="T11"/>
                <a:gd fmla="*/ 18 w 41" name="T12"/>
                <a:gd fmla="*/ 38 h 38" name="T13"/>
                <a:gd fmla="*/ 0 w 41" name="T14"/>
                <a:gd fmla="*/ 20 h 38" name="T15"/>
                <a:gd fmla="*/ 0 w 41" name="T16"/>
                <a:gd fmla="*/ 20 h 3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8" w="41">
                  <a:moveTo>
                    <a:pt x="0" y="20"/>
                  </a:moveTo>
                  <a:lnTo>
                    <a:pt x="8" y="13"/>
                  </a:lnTo>
                  <a:lnTo>
                    <a:pt x="18" y="23"/>
                  </a:lnTo>
                  <a:lnTo>
                    <a:pt x="33" y="0"/>
                  </a:lnTo>
                  <a:lnTo>
                    <a:pt x="33" y="0"/>
                  </a:lnTo>
                  <a:lnTo>
                    <a:pt x="41" y="8"/>
                  </a:lnTo>
                  <a:lnTo>
                    <a:pt x="18" y="38"/>
                  </a:lnTo>
                  <a:lnTo>
                    <a:pt x="0" y="20"/>
                  </a:lnTo>
                  <a:lnTo>
                    <a:pt x="0"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9" name="Freeform 284"/>
            <p:cNvSpPr>
              <a:spLocks noEditPoints="1"/>
            </p:cNvSpPr>
            <p:nvPr/>
          </p:nvSpPr>
          <p:spPr bwMode="auto">
            <a:xfrm>
              <a:off x="1972" y="1321"/>
              <a:ext cx="55" cy="50"/>
            </a:xfrm>
            <a:custGeom>
              <a:gdLst>
                <a:gd fmla="*/ 5 w 55" name="T0"/>
                <a:gd fmla="*/ 28 h 50" name="T1"/>
                <a:gd fmla="*/ 7 w 55" name="T2"/>
                <a:gd fmla="*/ 25 h 50" name="T3"/>
                <a:gd fmla="*/ 12 w 55" name="T4"/>
                <a:gd fmla="*/ 28 h 50" name="T5"/>
                <a:gd fmla="*/ 7 w 55" name="T6"/>
                <a:gd fmla="*/ 25 h 50" name="T7"/>
                <a:gd fmla="*/ 5 w 55" name="T8"/>
                <a:gd fmla="*/ 28 h 50" name="T9"/>
                <a:gd fmla="*/ 0 w 55" name="T10"/>
                <a:gd fmla="*/ 25 h 50" name="T11"/>
                <a:gd fmla="*/ 15 w 55" name="T12"/>
                <a:gd fmla="*/ 10 h 50" name="T13"/>
                <a:gd fmla="*/ 20 w 55" name="T14"/>
                <a:gd fmla="*/ 15 h 50" name="T15"/>
                <a:gd fmla="*/ 25 w 55" name="T16"/>
                <a:gd fmla="*/ 20 h 50" name="T17"/>
                <a:gd fmla="*/ 37 w 55" name="T18"/>
                <a:gd fmla="*/ 0 h 50" name="T19"/>
                <a:gd fmla="*/ 40 w 55" name="T20"/>
                <a:gd fmla="*/ 0 h 50" name="T21"/>
                <a:gd fmla="*/ 43 w 55" name="T22"/>
                <a:gd fmla="*/ 0 h 50" name="T23"/>
                <a:gd fmla="*/ 55 w 55" name="T24"/>
                <a:gd fmla="*/ 10 h 50" name="T25"/>
                <a:gd fmla="*/ 25 w 55" name="T26"/>
                <a:gd fmla="*/ 50 h 50" name="T27"/>
                <a:gd fmla="*/ 5 w 55" name="T28"/>
                <a:gd fmla="*/ 28 h 50" name="T29"/>
                <a:gd fmla="*/ 5 w 55" name="T30"/>
                <a:gd fmla="*/ 28 h 50" name="T31"/>
                <a:gd fmla="*/ 25 w 55" name="T32"/>
                <a:gd fmla="*/ 35 h 50" name="T33"/>
                <a:gd fmla="*/ 43 w 55" name="T34"/>
                <a:gd fmla="*/ 13 h 50" name="T35"/>
                <a:gd fmla="*/ 43 w 55" name="T36"/>
                <a:gd fmla="*/ 13 h 50" name="T37"/>
                <a:gd fmla="*/ 25 w 55" name="T38"/>
                <a:gd fmla="*/ 35 h 50" name="T39"/>
                <a:gd fmla="*/ 25 w 55" name="T40"/>
                <a:gd fmla="*/ 35 h 50" name="T41"/>
                <a:gd fmla="*/ 25 w 55" name="T42"/>
                <a:gd fmla="*/ 35 h 50"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50" w="55">
                  <a:moveTo>
                    <a:pt x="5" y="28"/>
                  </a:moveTo>
                  <a:lnTo>
                    <a:pt x="7" y="25"/>
                  </a:lnTo>
                  <a:lnTo>
                    <a:pt x="12" y="28"/>
                  </a:lnTo>
                  <a:lnTo>
                    <a:pt x="7" y="25"/>
                  </a:lnTo>
                  <a:lnTo>
                    <a:pt x="5" y="28"/>
                  </a:lnTo>
                  <a:lnTo>
                    <a:pt x="0" y="25"/>
                  </a:lnTo>
                  <a:lnTo>
                    <a:pt x="15" y="10"/>
                  </a:lnTo>
                  <a:lnTo>
                    <a:pt x="20" y="15"/>
                  </a:lnTo>
                  <a:lnTo>
                    <a:pt x="25" y="20"/>
                  </a:lnTo>
                  <a:lnTo>
                    <a:pt x="37" y="0"/>
                  </a:lnTo>
                  <a:lnTo>
                    <a:pt x="40" y="0"/>
                  </a:lnTo>
                  <a:lnTo>
                    <a:pt x="43" y="0"/>
                  </a:lnTo>
                  <a:lnTo>
                    <a:pt x="55" y="10"/>
                  </a:lnTo>
                  <a:lnTo>
                    <a:pt x="25" y="50"/>
                  </a:lnTo>
                  <a:lnTo>
                    <a:pt x="5" y="28"/>
                  </a:lnTo>
                  <a:lnTo>
                    <a:pt x="5" y="28"/>
                  </a:lnTo>
                  <a:close/>
                  <a:moveTo>
                    <a:pt x="25" y="35"/>
                  </a:moveTo>
                  <a:lnTo>
                    <a:pt x="43" y="13"/>
                  </a:lnTo>
                  <a:lnTo>
                    <a:pt x="43" y="13"/>
                  </a:lnTo>
                  <a:lnTo>
                    <a:pt x="25" y="35"/>
                  </a:lnTo>
                  <a:lnTo>
                    <a:pt x="25" y="35"/>
                  </a:lnTo>
                  <a:lnTo>
                    <a:pt x="25" y="35"/>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0" name="Freeform 285"/>
            <p:cNvSpPr>
              <a:spLocks noEditPoints="1"/>
            </p:cNvSpPr>
            <p:nvPr/>
          </p:nvSpPr>
          <p:spPr bwMode="auto">
            <a:xfrm>
              <a:off x="2343" y="1477"/>
              <a:ext cx="240" cy="131"/>
            </a:xfrm>
            <a:custGeom>
              <a:gdLst>
                <a:gd fmla="*/ 69 w 95" name="T0"/>
                <a:gd fmla="*/ 50 h 52" name="T1"/>
                <a:gd fmla="*/ 70 w 95" name="T2"/>
                <a:gd fmla="*/ 46 h 52" name="T3"/>
                <a:gd fmla="*/ 74 w 95" name="T4"/>
                <a:gd fmla="*/ 47 h 52" name="T5"/>
                <a:gd fmla="*/ 74 w 95" name="T6"/>
                <a:gd fmla="*/ 47 h 52" name="T7"/>
                <a:gd fmla="*/ 81 w 95" name="T8"/>
                <a:gd fmla="*/ 48 h 52" name="T9"/>
                <a:gd fmla="*/ 81 w 95" name="T10"/>
                <a:gd fmla="*/ 48 h 52" name="T11"/>
                <a:gd fmla="*/ 89 w 95" name="T12"/>
                <a:gd fmla="*/ 46 h 52" name="T13"/>
                <a:gd fmla="*/ 89 w 95" name="T14"/>
                <a:gd fmla="*/ 46 h 52" name="T15"/>
                <a:gd fmla="*/ 91 w 95" name="T16"/>
                <a:gd fmla="*/ 40 h 52" name="T17"/>
                <a:gd fmla="*/ 91 w 95" name="T18"/>
                <a:gd fmla="*/ 40 h 52" name="T19"/>
                <a:gd fmla="*/ 78 w 95" name="T20"/>
                <a:gd fmla="*/ 7 h 52" name="T21"/>
                <a:gd fmla="*/ 78 w 95" name="T22"/>
                <a:gd fmla="*/ 7 h 52" name="T23"/>
                <a:gd fmla="*/ 42 w 95" name="T24"/>
                <a:gd fmla="*/ 4 h 52" name="T25"/>
                <a:gd fmla="*/ 42 w 95" name="T26"/>
                <a:gd fmla="*/ 4 h 52" name="T27"/>
                <a:gd fmla="*/ 0 w 95" name="T28"/>
                <a:gd fmla="*/ 5 h 52" name="T29"/>
                <a:gd fmla="*/ 0 w 95" name="T30"/>
                <a:gd fmla="*/ 5 h 52" name="T31"/>
                <a:gd fmla="*/ 0 w 95" name="T32"/>
                <a:gd fmla="*/ 1 h 52" name="T33"/>
                <a:gd fmla="*/ 42 w 95" name="T34"/>
                <a:gd fmla="*/ 0 h 52" name="T35"/>
                <a:gd fmla="*/ 42 w 95" name="T36"/>
                <a:gd fmla="*/ 0 h 52" name="T37"/>
                <a:gd fmla="*/ 80 w 95" name="T38"/>
                <a:gd fmla="*/ 4 h 52" name="T39"/>
                <a:gd fmla="*/ 80 w 95" name="T40"/>
                <a:gd fmla="*/ 4 h 52" name="T41"/>
                <a:gd fmla="*/ 95 w 95" name="T42"/>
                <a:gd fmla="*/ 40 h 52" name="T43"/>
                <a:gd fmla="*/ 95 w 95" name="T44"/>
                <a:gd fmla="*/ 40 h 52" name="T45"/>
                <a:gd fmla="*/ 91 w 95" name="T46"/>
                <a:gd fmla="*/ 50 h 52" name="T47"/>
                <a:gd fmla="*/ 91 w 95" name="T48"/>
                <a:gd fmla="*/ 50 h 52" name="T49"/>
                <a:gd fmla="*/ 81 w 95" name="T50"/>
                <a:gd fmla="*/ 52 h 52" name="T51"/>
                <a:gd fmla="*/ 81 w 95" name="T52"/>
                <a:gd fmla="*/ 52 h 52" name="T53"/>
                <a:gd fmla="*/ 69 w 95" name="T54"/>
                <a:gd fmla="*/ 50 h 52" name="T55"/>
                <a:gd fmla="*/ 0 w 95" name="T56"/>
                <a:gd fmla="*/ 5 h 52" name="T57"/>
                <a:gd fmla="*/ 0 w 95" name="T58"/>
                <a:gd fmla="*/ 5 h 52" name="T59"/>
                <a:gd fmla="*/ 0 w 95" name="T60"/>
                <a:gd fmla="*/ 5 h 52" name="T61"/>
                <a:gd fmla="*/ 0 w 95" name="T62"/>
                <a:gd fmla="*/ 5 h 52" name="T63"/>
                <a:gd fmla="*/ 0 w 95" name="T64"/>
                <a:gd fmla="*/ 5 h 5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2" w="95">
                  <a:moveTo>
                    <a:pt x="69" y="50"/>
                  </a:moveTo>
                  <a:cubicBezTo>
                    <a:pt x="70" y="46"/>
                    <a:pt x="70" y="46"/>
                    <a:pt x="70" y="46"/>
                  </a:cubicBezTo>
                  <a:cubicBezTo>
                    <a:pt x="70" y="46"/>
                    <a:pt x="72" y="47"/>
                    <a:pt x="74" y="47"/>
                  </a:cubicBezTo>
                  <a:cubicBezTo>
                    <a:pt x="74" y="47"/>
                    <a:pt x="74" y="47"/>
                    <a:pt x="74" y="47"/>
                  </a:cubicBezTo>
                  <a:cubicBezTo>
                    <a:pt x="76" y="47"/>
                    <a:pt x="78" y="48"/>
                    <a:pt x="81" y="48"/>
                  </a:cubicBezTo>
                  <a:cubicBezTo>
                    <a:pt x="81" y="48"/>
                    <a:pt x="81" y="48"/>
                    <a:pt x="81" y="48"/>
                  </a:cubicBezTo>
                  <a:cubicBezTo>
                    <a:pt x="84" y="48"/>
                    <a:pt x="87" y="47"/>
                    <a:pt x="89" y="46"/>
                  </a:cubicBezTo>
                  <a:cubicBezTo>
                    <a:pt x="89" y="46"/>
                    <a:pt x="89" y="46"/>
                    <a:pt x="89" y="46"/>
                  </a:cubicBezTo>
                  <a:cubicBezTo>
                    <a:pt x="90" y="46"/>
                    <a:pt x="91" y="44"/>
                    <a:pt x="91" y="40"/>
                  </a:cubicBezTo>
                  <a:cubicBezTo>
                    <a:pt x="91" y="40"/>
                    <a:pt x="91" y="40"/>
                    <a:pt x="91" y="40"/>
                  </a:cubicBezTo>
                  <a:cubicBezTo>
                    <a:pt x="91" y="29"/>
                    <a:pt x="84" y="11"/>
                    <a:pt x="78" y="7"/>
                  </a:cubicBezTo>
                  <a:cubicBezTo>
                    <a:pt x="78" y="7"/>
                    <a:pt x="78" y="7"/>
                    <a:pt x="78" y="7"/>
                  </a:cubicBezTo>
                  <a:cubicBezTo>
                    <a:pt x="75" y="5"/>
                    <a:pt x="58" y="4"/>
                    <a:pt x="42" y="4"/>
                  </a:cubicBezTo>
                  <a:cubicBezTo>
                    <a:pt x="42" y="4"/>
                    <a:pt x="42" y="4"/>
                    <a:pt x="42" y="4"/>
                  </a:cubicBezTo>
                  <a:cubicBezTo>
                    <a:pt x="22" y="4"/>
                    <a:pt x="0" y="5"/>
                    <a:pt x="0" y="5"/>
                  </a:cubicBezTo>
                  <a:cubicBezTo>
                    <a:pt x="0" y="5"/>
                    <a:pt x="0" y="5"/>
                    <a:pt x="0" y="5"/>
                  </a:cubicBezTo>
                  <a:cubicBezTo>
                    <a:pt x="0" y="1"/>
                    <a:pt x="0" y="1"/>
                    <a:pt x="0" y="1"/>
                  </a:cubicBezTo>
                  <a:cubicBezTo>
                    <a:pt x="0" y="1"/>
                    <a:pt x="21" y="0"/>
                    <a:pt x="42" y="0"/>
                  </a:cubicBezTo>
                  <a:cubicBezTo>
                    <a:pt x="42" y="0"/>
                    <a:pt x="42" y="0"/>
                    <a:pt x="42" y="0"/>
                  </a:cubicBezTo>
                  <a:cubicBezTo>
                    <a:pt x="59" y="0"/>
                    <a:pt x="74" y="1"/>
                    <a:pt x="80" y="4"/>
                  </a:cubicBezTo>
                  <a:cubicBezTo>
                    <a:pt x="80" y="4"/>
                    <a:pt x="80" y="4"/>
                    <a:pt x="80" y="4"/>
                  </a:cubicBezTo>
                  <a:cubicBezTo>
                    <a:pt x="89" y="10"/>
                    <a:pt x="95" y="28"/>
                    <a:pt x="95" y="40"/>
                  </a:cubicBezTo>
                  <a:cubicBezTo>
                    <a:pt x="95" y="40"/>
                    <a:pt x="95" y="40"/>
                    <a:pt x="95" y="40"/>
                  </a:cubicBezTo>
                  <a:cubicBezTo>
                    <a:pt x="95" y="44"/>
                    <a:pt x="94" y="48"/>
                    <a:pt x="91" y="50"/>
                  </a:cubicBezTo>
                  <a:cubicBezTo>
                    <a:pt x="91" y="50"/>
                    <a:pt x="91" y="50"/>
                    <a:pt x="91" y="50"/>
                  </a:cubicBezTo>
                  <a:cubicBezTo>
                    <a:pt x="88" y="51"/>
                    <a:pt x="84" y="52"/>
                    <a:pt x="81" y="52"/>
                  </a:cubicBezTo>
                  <a:cubicBezTo>
                    <a:pt x="81" y="52"/>
                    <a:pt x="81" y="52"/>
                    <a:pt x="81" y="52"/>
                  </a:cubicBezTo>
                  <a:cubicBezTo>
                    <a:pt x="75" y="52"/>
                    <a:pt x="69" y="50"/>
                    <a:pt x="69" y="50"/>
                  </a:cubicBezTo>
                  <a:close/>
                  <a:moveTo>
                    <a:pt x="0" y="5"/>
                  </a:moveTo>
                  <a:cubicBezTo>
                    <a:pt x="0" y="5"/>
                    <a:pt x="0" y="5"/>
                    <a:pt x="0" y="5"/>
                  </a:cubicBezTo>
                  <a:cubicBezTo>
                    <a:pt x="0" y="5"/>
                    <a:pt x="0" y="5"/>
                    <a:pt x="0" y="5"/>
                  </a:cubicBezTo>
                  <a:cubicBezTo>
                    <a:pt x="0" y="5"/>
                    <a:pt x="0" y="5"/>
                    <a:pt x="0" y="5"/>
                  </a:cubicBezTo>
                  <a:cubicBezTo>
                    <a:pt x="0" y="5"/>
                    <a:pt x="0" y="5"/>
                    <a:pt x="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1" name="Freeform 286"/>
            <p:cNvSpPr>
              <a:spLocks noEditPoints="1"/>
            </p:cNvSpPr>
            <p:nvPr/>
          </p:nvSpPr>
          <p:spPr bwMode="auto">
            <a:xfrm>
              <a:off x="2336" y="1472"/>
              <a:ext cx="252" cy="141"/>
            </a:xfrm>
            <a:custGeom>
              <a:gdLst>
                <a:gd fmla="*/ 70 w 100" name="T0"/>
                <a:gd fmla="*/ 52 h 56" name="T1"/>
                <a:gd fmla="*/ 72 w 100" name="T2"/>
                <a:gd fmla="*/ 47 h 56" name="T3"/>
                <a:gd fmla="*/ 74 w 100" name="T4"/>
                <a:gd fmla="*/ 46 h 56" name="T5"/>
                <a:gd fmla="*/ 74 w 100" name="T6"/>
                <a:gd fmla="*/ 46 h 56" name="T7"/>
                <a:gd fmla="*/ 77 w 100" name="T8"/>
                <a:gd fmla="*/ 47 h 56" name="T9"/>
                <a:gd fmla="*/ 84 w 100" name="T10"/>
                <a:gd fmla="*/ 48 h 56" name="T11"/>
                <a:gd fmla="*/ 91 w 100" name="T12"/>
                <a:gd fmla="*/ 47 h 56" name="T13"/>
                <a:gd fmla="*/ 92 w 100" name="T14"/>
                <a:gd fmla="*/ 42 h 56" name="T15"/>
                <a:gd fmla="*/ 92 w 100" name="T16"/>
                <a:gd fmla="*/ 42 h 56" name="T17"/>
                <a:gd fmla="*/ 80 w 100" name="T18"/>
                <a:gd fmla="*/ 11 h 56" name="T19"/>
                <a:gd fmla="*/ 68 w 100" name="T20"/>
                <a:gd fmla="*/ 9 h 56" name="T21"/>
                <a:gd fmla="*/ 45 w 100" name="T22"/>
                <a:gd fmla="*/ 8 h 56" name="T23"/>
                <a:gd fmla="*/ 3 w 100" name="T24"/>
                <a:gd fmla="*/ 9 h 56" name="T25"/>
                <a:gd fmla="*/ 3 w 100" name="T26"/>
                <a:gd fmla="*/ 1 h 56" name="T27"/>
                <a:gd fmla="*/ 3 w 100" name="T28"/>
                <a:gd fmla="*/ 1 h 56" name="T29"/>
                <a:gd fmla="*/ 6 w 100" name="T30"/>
                <a:gd fmla="*/ 1 h 56" name="T31"/>
                <a:gd fmla="*/ 45 w 100" name="T32"/>
                <a:gd fmla="*/ 0 h 56" name="T33"/>
                <a:gd fmla="*/ 84 w 100" name="T34"/>
                <a:gd fmla="*/ 4 h 56" name="T35"/>
                <a:gd fmla="*/ 94 w 100" name="T36"/>
                <a:gd fmla="*/ 54 h 56" name="T37"/>
                <a:gd fmla="*/ 84 w 100" name="T38"/>
                <a:gd fmla="*/ 56 h 56" name="T39"/>
                <a:gd fmla="*/ 72 w 100" name="T40"/>
                <a:gd fmla="*/ 52 h 56" name="T41"/>
                <a:gd fmla="*/ 72 w 100" name="T42"/>
                <a:gd fmla="*/ 54 h 56" name="T43"/>
                <a:gd fmla="*/ 84 w 100" name="T44"/>
                <a:gd fmla="*/ 52 h 56" name="T45"/>
                <a:gd fmla="*/ 84 w 100" name="T46"/>
                <a:gd fmla="*/ 52 h 56" name="T47"/>
                <a:gd fmla="*/ 93 w 100" name="T48"/>
                <a:gd fmla="*/ 50 h 56" name="T49"/>
                <a:gd fmla="*/ 93 w 100" name="T50"/>
                <a:gd fmla="*/ 50 h 56" name="T51"/>
                <a:gd fmla="*/ 76 w 100" name="T52"/>
                <a:gd fmla="*/ 51 h 56" name="T53"/>
                <a:gd fmla="*/ 75 w 100" name="T54"/>
                <a:gd fmla="*/ 51 h 56" name="T55"/>
                <a:gd fmla="*/ 73 w 100" name="T56"/>
                <a:gd fmla="*/ 50 h 56" name="T57"/>
                <a:gd fmla="*/ 73 w 100" name="T58"/>
                <a:gd fmla="*/ 50 h 56" name="T59"/>
                <a:gd fmla="*/ 73 w 100" name="T60"/>
                <a:gd fmla="*/ 50 h 56" name="T61"/>
                <a:gd fmla="*/ 73 w 100" name="T62"/>
                <a:gd fmla="*/ 50 h 56" name="T63"/>
                <a:gd fmla="*/ 93 w 100" name="T64"/>
                <a:gd fmla="*/ 50 h 56" name="T65"/>
                <a:gd fmla="*/ 93 w 100" name="T66"/>
                <a:gd fmla="*/ 50 h 56" name="T67"/>
                <a:gd fmla="*/ 71 w 100" name="T68"/>
                <a:gd fmla="*/ 49 h 56" name="T69"/>
                <a:gd fmla="*/ 95 w 100" name="T70"/>
                <a:gd fmla="*/ 47 h 56" name="T71"/>
                <a:gd fmla="*/ 96 w 100" name="T72"/>
                <a:gd fmla="*/ 45 h 56" name="T73"/>
                <a:gd fmla="*/ 96 w 100" name="T74"/>
                <a:gd fmla="*/ 40 h 56" name="T75"/>
                <a:gd fmla="*/ 82 w 100" name="T76"/>
                <a:gd fmla="*/ 8 h 56" name="T77"/>
                <a:gd fmla="*/ 3 w 100" name="T78"/>
                <a:gd fmla="*/ 9 h 56" name="T79"/>
                <a:gd fmla="*/ 69 w 100" name="T80"/>
                <a:gd fmla="*/ 5 h 56" name="T81"/>
                <a:gd fmla="*/ 63 w 100" name="T82"/>
                <a:gd fmla="*/ 5 h 56" name="T83"/>
                <a:gd fmla="*/ 5 w 100" name="T84"/>
                <a:gd fmla="*/ 5 h 56" name="T85"/>
                <a:gd fmla="*/ 5 w 100" name="T86"/>
                <a:gd fmla="*/ 5 h 56" name="T87"/>
                <a:gd fmla="*/ 8 w 100" name="T88"/>
                <a:gd fmla="*/ 5 h 56" name="T89"/>
                <a:gd fmla="*/ 8 w 100" name="T90"/>
                <a:gd fmla="*/ 5 h 56"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56" w="100">
                  <a:moveTo>
                    <a:pt x="72" y="54"/>
                  </a:moveTo>
                  <a:cubicBezTo>
                    <a:pt x="70" y="54"/>
                    <a:pt x="70" y="54"/>
                    <a:pt x="70" y="54"/>
                  </a:cubicBezTo>
                  <a:cubicBezTo>
                    <a:pt x="70" y="52"/>
                    <a:pt x="70" y="52"/>
                    <a:pt x="70" y="52"/>
                  </a:cubicBezTo>
                  <a:cubicBezTo>
                    <a:pt x="71" y="48"/>
                    <a:pt x="71" y="48"/>
                    <a:pt x="71" y="48"/>
                  </a:cubicBezTo>
                  <a:cubicBezTo>
                    <a:pt x="71" y="48"/>
                    <a:pt x="72" y="47"/>
                    <a:pt x="72" y="47"/>
                  </a:cubicBezTo>
                  <a:cubicBezTo>
                    <a:pt x="72" y="47"/>
                    <a:pt x="72" y="47"/>
                    <a:pt x="72" y="47"/>
                  </a:cubicBezTo>
                  <a:cubicBezTo>
                    <a:pt x="72" y="47"/>
                    <a:pt x="73" y="46"/>
                    <a:pt x="73" y="46"/>
                  </a:cubicBezTo>
                  <a:cubicBezTo>
                    <a:pt x="73" y="46"/>
                    <a:pt x="73" y="46"/>
                    <a:pt x="73" y="46"/>
                  </a:cubicBezTo>
                  <a:cubicBezTo>
                    <a:pt x="73" y="46"/>
                    <a:pt x="74" y="46"/>
                    <a:pt x="74" y="46"/>
                  </a:cubicBezTo>
                  <a:cubicBezTo>
                    <a:pt x="74" y="46"/>
                    <a:pt x="74" y="46"/>
                    <a:pt x="74" y="46"/>
                  </a:cubicBezTo>
                  <a:cubicBezTo>
                    <a:pt x="74" y="46"/>
                    <a:pt x="74" y="46"/>
                    <a:pt x="74" y="46"/>
                  </a:cubicBezTo>
                  <a:cubicBezTo>
                    <a:pt x="74" y="46"/>
                    <a:pt x="74" y="46"/>
                    <a:pt x="74" y="46"/>
                  </a:cubicBezTo>
                  <a:cubicBezTo>
                    <a:pt x="74" y="47"/>
                    <a:pt x="74" y="47"/>
                    <a:pt x="75" y="47"/>
                  </a:cubicBezTo>
                  <a:cubicBezTo>
                    <a:pt x="75" y="47"/>
                    <a:pt x="75" y="47"/>
                    <a:pt x="75" y="47"/>
                  </a:cubicBezTo>
                  <a:cubicBezTo>
                    <a:pt x="75" y="47"/>
                    <a:pt x="76" y="47"/>
                    <a:pt x="77" y="47"/>
                  </a:cubicBezTo>
                  <a:cubicBezTo>
                    <a:pt x="77" y="47"/>
                    <a:pt x="77" y="47"/>
                    <a:pt x="77" y="47"/>
                  </a:cubicBezTo>
                  <a:cubicBezTo>
                    <a:pt x="79" y="47"/>
                    <a:pt x="82" y="48"/>
                    <a:pt x="84" y="48"/>
                  </a:cubicBezTo>
                  <a:cubicBezTo>
                    <a:pt x="84" y="48"/>
                    <a:pt x="84" y="48"/>
                    <a:pt x="84" y="48"/>
                  </a:cubicBezTo>
                  <a:cubicBezTo>
                    <a:pt x="84" y="48"/>
                    <a:pt x="84" y="48"/>
                    <a:pt x="84" y="48"/>
                  </a:cubicBezTo>
                  <a:cubicBezTo>
                    <a:pt x="87" y="48"/>
                    <a:pt x="89" y="47"/>
                    <a:pt x="91" y="47"/>
                  </a:cubicBezTo>
                  <a:cubicBezTo>
                    <a:pt x="91" y="47"/>
                    <a:pt x="91" y="47"/>
                    <a:pt x="91" y="47"/>
                  </a:cubicBezTo>
                  <a:cubicBezTo>
                    <a:pt x="91" y="47"/>
                    <a:pt x="91" y="46"/>
                    <a:pt x="91" y="46"/>
                  </a:cubicBezTo>
                  <a:cubicBezTo>
                    <a:pt x="91" y="46"/>
                    <a:pt x="91" y="46"/>
                    <a:pt x="91" y="46"/>
                  </a:cubicBezTo>
                  <a:cubicBezTo>
                    <a:pt x="92" y="45"/>
                    <a:pt x="92" y="44"/>
                    <a:pt x="92" y="42"/>
                  </a:cubicBezTo>
                  <a:cubicBezTo>
                    <a:pt x="92" y="42"/>
                    <a:pt x="92" y="42"/>
                    <a:pt x="92" y="42"/>
                  </a:cubicBezTo>
                  <a:cubicBezTo>
                    <a:pt x="92" y="42"/>
                    <a:pt x="92" y="42"/>
                    <a:pt x="92" y="42"/>
                  </a:cubicBezTo>
                  <a:cubicBezTo>
                    <a:pt x="92" y="42"/>
                    <a:pt x="92" y="42"/>
                    <a:pt x="92" y="42"/>
                  </a:cubicBezTo>
                  <a:cubicBezTo>
                    <a:pt x="92" y="42"/>
                    <a:pt x="92" y="42"/>
                    <a:pt x="92" y="41"/>
                  </a:cubicBezTo>
                  <a:cubicBezTo>
                    <a:pt x="92" y="41"/>
                    <a:pt x="92" y="41"/>
                    <a:pt x="92" y="41"/>
                  </a:cubicBezTo>
                  <a:cubicBezTo>
                    <a:pt x="92" y="32"/>
                    <a:pt x="85" y="13"/>
                    <a:pt x="80" y="11"/>
                  </a:cubicBezTo>
                  <a:cubicBezTo>
                    <a:pt x="80" y="11"/>
                    <a:pt x="80" y="11"/>
                    <a:pt x="80" y="11"/>
                  </a:cubicBezTo>
                  <a:cubicBezTo>
                    <a:pt x="79" y="11"/>
                    <a:pt x="74" y="9"/>
                    <a:pt x="68" y="9"/>
                  </a:cubicBezTo>
                  <a:cubicBezTo>
                    <a:pt x="68" y="9"/>
                    <a:pt x="68" y="9"/>
                    <a:pt x="68" y="9"/>
                  </a:cubicBezTo>
                  <a:cubicBezTo>
                    <a:pt x="62" y="8"/>
                    <a:pt x="55" y="8"/>
                    <a:pt x="47" y="8"/>
                  </a:cubicBezTo>
                  <a:cubicBezTo>
                    <a:pt x="47" y="8"/>
                    <a:pt x="47" y="8"/>
                    <a:pt x="47" y="8"/>
                  </a:cubicBezTo>
                  <a:cubicBezTo>
                    <a:pt x="46" y="8"/>
                    <a:pt x="46" y="8"/>
                    <a:pt x="45" y="8"/>
                  </a:cubicBezTo>
                  <a:cubicBezTo>
                    <a:pt x="45" y="8"/>
                    <a:pt x="45" y="8"/>
                    <a:pt x="45" y="8"/>
                  </a:cubicBezTo>
                  <a:cubicBezTo>
                    <a:pt x="25" y="8"/>
                    <a:pt x="3" y="9"/>
                    <a:pt x="3" y="9"/>
                  </a:cubicBezTo>
                  <a:cubicBezTo>
                    <a:pt x="3" y="9"/>
                    <a:pt x="3" y="9"/>
                    <a:pt x="3" y="9"/>
                  </a:cubicBezTo>
                  <a:cubicBezTo>
                    <a:pt x="1" y="10"/>
                    <a:pt x="1" y="10"/>
                    <a:pt x="1" y="10"/>
                  </a:cubicBezTo>
                  <a:cubicBezTo>
                    <a:pt x="0" y="1"/>
                    <a:pt x="0" y="1"/>
                    <a:pt x="0" y="1"/>
                  </a:cubicBezTo>
                  <a:cubicBezTo>
                    <a:pt x="3" y="1"/>
                    <a:pt x="3" y="1"/>
                    <a:pt x="3" y="1"/>
                  </a:cubicBezTo>
                  <a:cubicBezTo>
                    <a:pt x="3" y="1"/>
                    <a:pt x="3" y="1"/>
                    <a:pt x="3" y="1"/>
                  </a:cubicBezTo>
                  <a:cubicBezTo>
                    <a:pt x="3" y="1"/>
                    <a:pt x="3" y="1"/>
                    <a:pt x="3" y="1"/>
                  </a:cubicBezTo>
                  <a:cubicBezTo>
                    <a:pt x="3" y="1"/>
                    <a:pt x="3" y="1"/>
                    <a:pt x="3" y="1"/>
                  </a:cubicBezTo>
                  <a:cubicBezTo>
                    <a:pt x="3" y="1"/>
                    <a:pt x="3" y="1"/>
                    <a:pt x="3" y="1"/>
                  </a:cubicBezTo>
                  <a:cubicBezTo>
                    <a:pt x="4" y="1"/>
                    <a:pt x="5" y="1"/>
                    <a:pt x="6" y="1"/>
                  </a:cubicBezTo>
                  <a:cubicBezTo>
                    <a:pt x="6" y="1"/>
                    <a:pt x="6" y="1"/>
                    <a:pt x="6" y="1"/>
                  </a:cubicBezTo>
                  <a:cubicBezTo>
                    <a:pt x="9" y="1"/>
                    <a:pt x="12" y="1"/>
                    <a:pt x="16" y="1"/>
                  </a:cubicBezTo>
                  <a:cubicBezTo>
                    <a:pt x="16" y="1"/>
                    <a:pt x="16" y="1"/>
                    <a:pt x="16" y="1"/>
                  </a:cubicBezTo>
                  <a:cubicBezTo>
                    <a:pt x="24" y="1"/>
                    <a:pt x="35" y="0"/>
                    <a:pt x="45" y="0"/>
                  </a:cubicBezTo>
                  <a:cubicBezTo>
                    <a:pt x="45" y="0"/>
                    <a:pt x="45" y="0"/>
                    <a:pt x="45" y="0"/>
                  </a:cubicBezTo>
                  <a:cubicBezTo>
                    <a:pt x="62" y="0"/>
                    <a:pt x="77" y="1"/>
                    <a:pt x="84" y="4"/>
                  </a:cubicBezTo>
                  <a:cubicBezTo>
                    <a:pt x="84" y="4"/>
                    <a:pt x="84" y="4"/>
                    <a:pt x="84" y="4"/>
                  </a:cubicBezTo>
                  <a:cubicBezTo>
                    <a:pt x="94" y="11"/>
                    <a:pt x="99" y="29"/>
                    <a:pt x="100" y="42"/>
                  </a:cubicBezTo>
                  <a:cubicBezTo>
                    <a:pt x="100" y="42"/>
                    <a:pt x="100" y="42"/>
                    <a:pt x="100" y="42"/>
                  </a:cubicBezTo>
                  <a:cubicBezTo>
                    <a:pt x="100" y="46"/>
                    <a:pt x="99" y="51"/>
                    <a:pt x="94" y="54"/>
                  </a:cubicBezTo>
                  <a:cubicBezTo>
                    <a:pt x="94" y="54"/>
                    <a:pt x="94" y="54"/>
                    <a:pt x="94" y="54"/>
                  </a:cubicBezTo>
                  <a:cubicBezTo>
                    <a:pt x="91" y="55"/>
                    <a:pt x="87" y="56"/>
                    <a:pt x="84" y="56"/>
                  </a:cubicBezTo>
                  <a:cubicBezTo>
                    <a:pt x="84" y="56"/>
                    <a:pt x="84" y="56"/>
                    <a:pt x="84" y="56"/>
                  </a:cubicBezTo>
                  <a:cubicBezTo>
                    <a:pt x="78" y="56"/>
                    <a:pt x="73" y="54"/>
                    <a:pt x="72" y="54"/>
                  </a:cubicBezTo>
                  <a:close/>
                  <a:moveTo>
                    <a:pt x="72" y="54"/>
                  </a:moveTo>
                  <a:cubicBezTo>
                    <a:pt x="72" y="52"/>
                    <a:pt x="72" y="52"/>
                    <a:pt x="72" y="52"/>
                  </a:cubicBezTo>
                  <a:cubicBezTo>
                    <a:pt x="74" y="53"/>
                    <a:pt x="74" y="53"/>
                    <a:pt x="74" y="53"/>
                  </a:cubicBezTo>
                  <a:cubicBezTo>
                    <a:pt x="72" y="52"/>
                    <a:pt x="72" y="52"/>
                    <a:pt x="72" y="52"/>
                  </a:cubicBezTo>
                  <a:cubicBezTo>
                    <a:pt x="72" y="54"/>
                    <a:pt x="72" y="54"/>
                    <a:pt x="72" y="54"/>
                  </a:cubicBezTo>
                  <a:close/>
                  <a:moveTo>
                    <a:pt x="84" y="52"/>
                  </a:moveTo>
                  <a:cubicBezTo>
                    <a:pt x="84" y="52"/>
                    <a:pt x="84" y="52"/>
                    <a:pt x="84" y="52"/>
                  </a:cubicBezTo>
                  <a:cubicBezTo>
                    <a:pt x="84" y="52"/>
                    <a:pt x="84" y="52"/>
                    <a:pt x="84" y="52"/>
                  </a:cubicBezTo>
                  <a:cubicBezTo>
                    <a:pt x="84" y="52"/>
                    <a:pt x="84" y="52"/>
                    <a:pt x="84" y="52"/>
                  </a:cubicBezTo>
                  <a:cubicBezTo>
                    <a:pt x="84" y="52"/>
                    <a:pt x="84" y="52"/>
                    <a:pt x="84" y="52"/>
                  </a:cubicBezTo>
                  <a:cubicBezTo>
                    <a:pt x="84" y="52"/>
                    <a:pt x="84" y="52"/>
                    <a:pt x="84" y="52"/>
                  </a:cubicBezTo>
                  <a:close/>
                  <a:moveTo>
                    <a:pt x="84" y="52"/>
                  </a:moveTo>
                  <a:cubicBezTo>
                    <a:pt x="84" y="52"/>
                    <a:pt x="84" y="52"/>
                    <a:pt x="84" y="52"/>
                  </a:cubicBezTo>
                  <a:cubicBezTo>
                    <a:pt x="87" y="52"/>
                    <a:pt x="90" y="51"/>
                    <a:pt x="93" y="50"/>
                  </a:cubicBezTo>
                  <a:cubicBezTo>
                    <a:pt x="93" y="50"/>
                    <a:pt x="93" y="50"/>
                    <a:pt x="93" y="50"/>
                  </a:cubicBezTo>
                  <a:cubicBezTo>
                    <a:pt x="93" y="50"/>
                    <a:pt x="93" y="50"/>
                    <a:pt x="93" y="50"/>
                  </a:cubicBezTo>
                  <a:cubicBezTo>
                    <a:pt x="93" y="50"/>
                    <a:pt x="93" y="50"/>
                    <a:pt x="93" y="50"/>
                  </a:cubicBezTo>
                  <a:cubicBezTo>
                    <a:pt x="90" y="51"/>
                    <a:pt x="87" y="52"/>
                    <a:pt x="84" y="52"/>
                  </a:cubicBezTo>
                  <a:close/>
                  <a:moveTo>
                    <a:pt x="80" y="52"/>
                  </a:moveTo>
                  <a:cubicBezTo>
                    <a:pt x="79" y="51"/>
                    <a:pt x="77" y="51"/>
                    <a:pt x="76" y="51"/>
                  </a:cubicBezTo>
                  <a:cubicBezTo>
                    <a:pt x="76" y="51"/>
                    <a:pt x="76" y="51"/>
                    <a:pt x="76" y="51"/>
                  </a:cubicBezTo>
                  <a:cubicBezTo>
                    <a:pt x="76" y="51"/>
                    <a:pt x="75" y="51"/>
                    <a:pt x="75" y="51"/>
                  </a:cubicBezTo>
                  <a:cubicBezTo>
                    <a:pt x="75" y="51"/>
                    <a:pt x="75" y="51"/>
                    <a:pt x="75" y="51"/>
                  </a:cubicBezTo>
                  <a:cubicBezTo>
                    <a:pt x="75" y="51"/>
                    <a:pt x="75" y="51"/>
                    <a:pt x="75" y="51"/>
                  </a:cubicBezTo>
                  <a:cubicBezTo>
                    <a:pt x="76" y="51"/>
                    <a:pt x="78" y="51"/>
                    <a:pt x="80" y="52"/>
                  </a:cubicBezTo>
                  <a:close/>
                  <a:moveTo>
                    <a:pt x="73" y="50"/>
                  </a:move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ubicBezTo>
                    <a:pt x="73" y="50"/>
                    <a:pt x="73" y="50"/>
                    <a:pt x="73" y="50"/>
                  </a:cubicBezTo>
                  <a:close/>
                  <a:moveTo>
                    <a:pt x="93" y="50"/>
                  </a:moveTo>
                  <a:cubicBezTo>
                    <a:pt x="93" y="50"/>
                    <a:pt x="93" y="50"/>
                    <a:pt x="93" y="50"/>
                  </a:cubicBezTo>
                  <a:cubicBezTo>
                    <a:pt x="93" y="50"/>
                    <a:pt x="93" y="50"/>
                    <a:pt x="93" y="50"/>
                  </a:cubicBezTo>
                  <a:cubicBezTo>
                    <a:pt x="93" y="50"/>
                    <a:pt x="93" y="50"/>
                    <a:pt x="93" y="50"/>
                  </a:cubicBezTo>
                  <a:cubicBezTo>
                    <a:pt x="93" y="50"/>
                    <a:pt x="93" y="50"/>
                    <a:pt x="93" y="50"/>
                  </a:cubicBezTo>
                  <a:cubicBezTo>
                    <a:pt x="93" y="50"/>
                    <a:pt x="93" y="50"/>
                    <a:pt x="93" y="50"/>
                  </a:cubicBezTo>
                  <a:close/>
                  <a:moveTo>
                    <a:pt x="72" y="50"/>
                  </a:moveTo>
                  <a:cubicBezTo>
                    <a:pt x="72" y="49"/>
                    <a:pt x="71" y="49"/>
                    <a:pt x="71" y="49"/>
                  </a:cubicBezTo>
                  <a:cubicBezTo>
                    <a:pt x="71" y="49"/>
                    <a:pt x="71" y="49"/>
                    <a:pt x="71" y="49"/>
                  </a:cubicBezTo>
                  <a:cubicBezTo>
                    <a:pt x="71" y="49"/>
                    <a:pt x="72" y="49"/>
                    <a:pt x="72" y="50"/>
                  </a:cubicBezTo>
                  <a:close/>
                  <a:moveTo>
                    <a:pt x="95" y="47"/>
                  </a:moveTo>
                  <a:cubicBezTo>
                    <a:pt x="95" y="48"/>
                    <a:pt x="95" y="48"/>
                    <a:pt x="94" y="49"/>
                  </a:cubicBezTo>
                  <a:cubicBezTo>
                    <a:pt x="94" y="49"/>
                    <a:pt x="94" y="49"/>
                    <a:pt x="94" y="49"/>
                  </a:cubicBezTo>
                  <a:cubicBezTo>
                    <a:pt x="95" y="48"/>
                    <a:pt x="95" y="47"/>
                    <a:pt x="96" y="45"/>
                  </a:cubicBezTo>
                  <a:cubicBezTo>
                    <a:pt x="96" y="45"/>
                    <a:pt x="96" y="45"/>
                    <a:pt x="96" y="45"/>
                  </a:cubicBezTo>
                  <a:cubicBezTo>
                    <a:pt x="95" y="46"/>
                    <a:pt x="95" y="47"/>
                    <a:pt x="95" y="47"/>
                  </a:cubicBezTo>
                  <a:close/>
                  <a:moveTo>
                    <a:pt x="96" y="40"/>
                  </a:moveTo>
                  <a:cubicBezTo>
                    <a:pt x="95" y="29"/>
                    <a:pt x="89" y="12"/>
                    <a:pt x="82" y="8"/>
                  </a:cubicBezTo>
                  <a:cubicBezTo>
                    <a:pt x="82" y="8"/>
                    <a:pt x="82" y="8"/>
                    <a:pt x="82" y="8"/>
                  </a:cubicBezTo>
                  <a:cubicBezTo>
                    <a:pt x="82" y="8"/>
                    <a:pt x="82" y="8"/>
                    <a:pt x="82" y="8"/>
                  </a:cubicBezTo>
                  <a:cubicBezTo>
                    <a:pt x="82" y="8"/>
                    <a:pt x="82" y="8"/>
                    <a:pt x="82" y="8"/>
                  </a:cubicBezTo>
                  <a:cubicBezTo>
                    <a:pt x="89" y="12"/>
                    <a:pt x="95" y="29"/>
                    <a:pt x="96" y="40"/>
                  </a:cubicBezTo>
                  <a:close/>
                  <a:moveTo>
                    <a:pt x="3" y="9"/>
                  </a:moveTo>
                  <a:cubicBezTo>
                    <a:pt x="3" y="7"/>
                    <a:pt x="3" y="7"/>
                    <a:pt x="3" y="7"/>
                  </a:cubicBezTo>
                  <a:cubicBezTo>
                    <a:pt x="3" y="9"/>
                    <a:pt x="3" y="9"/>
                    <a:pt x="3" y="9"/>
                  </a:cubicBezTo>
                  <a:close/>
                  <a:moveTo>
                    <a:pt x="69" y="5"/>
                  </a:moveTo>
                  <a:cubicBezTo>
                    <a:pt x="71" y="5"/>
                    <a:pt x="73" y="5"/>
                    <a:pt x="75" y="6"/>
                  </a:cubicBezTo>
                  <a:cubicBezTo>
                    <a:pt x="75" y="6"/>
                    <a:pt x="75" y="6"/>
                    <a:pt x="75" y="6"/>
                  </a:cubicBezTo>
                  <a:cubicBezTo>
                    <a:pt x="72" y="5"/>
                    <a:pt x="68" y="5"/>
                    <a:pt x="63" y="5"/>
                  </a:cubicBezTo>
                  <a:cubicBezTo>
                    <a:pt x="63" y="5"/>
                    <a:pt x="63" y="5"/>
                    <a:pt x="63" y="5"/>
                  </a:cubicBezTo>
                  <a:cubicBezTo>
                    <a:pt x="65" y="5"/>
                    <a:pt x="67" y="5"/>
                    <a:pt x="69" y="5"/>
                  </a:cubicBezTo>
                  <a:close/>
                  <a:moveTo>
                    <a:pt x="5" y="5"/>
                  </a:moveTo>
                  <a:cubicBezTo>
                    <a:pt x="6" y="5"/>
                    <a:pt x="7" y="5"/>
                    <a:pt x="8" y="5"/>
                  </a:cubicBezTo>
                  <a:cubicBezTo>
                    <a:pt x="8" y="5"/>
                    <a:pt x="8" y="5"/>
                    <a:pt x="8" y="5"/>
                  </a:cubicBezTo>
                  <a:cubicBezTo>
                    <a:pt x="7" y="5"/>
                    <a:pt x="6" y="5"/>
                    <a:pt x="5" y="5"/>
                  </a:cubicBezTo>
                  <a:cubicBezTo>
                    <a:pt x="5" y="5"/>
                    <a:pt x="5" y="5"/>
                    <a:pt x="5" y="5"/>
                  </a:cubicBezTo>
                  <a:cubicBezTo>
                    <a:pt x="5" y="5"/>
                    <a:pt x="5" y="5"/>
                    <a:pt x="5" y="5"/>
                  </a:cubicBezTo>
                  <a:close/>
                  <a:moveTo>
                    <a:pt x="8" y="5"/>
                  </a:moveTo>
                  <a:cubicBezTo>
                    <a:pt x="8" y="5"/>
                    <a:pt x="9" y="5"/>
                    <a:pt x="9" y="5"/>
                  </a:cubicBezTo>
                  <a:cubicBezTo>
                    <a:pt x="9" y="5"/>
                    <a:pt x="9" y="5"/>
                    <a:pt x="9" y="5"/>
                  </a:cubicBezTo>
                  <a:cubicBezTo>
                    <a:pt x="9" y="5"/>
                    <a:pt x="8" y="5"/>
                    <a:pt x="8"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2" name="Freeform 287"/>
            <p:cNvSpPr/>
            <p:nvPr/>
          </p:nvSpPr>
          <p:spPr bwMode="auto">
            <a:xfrm>
              <a:off x="2523" y="1597"/>
              <a:ext cx="40" cy="18"/>
            </a:xfrm>
            <a:custGeom>
              <a:gdLst>
                <a:gd fmla="*/ 0 w 40" name="T0"/>
                <a:gd fmla="*/ 11 h 18" name="T1"/>
                <a:gd fmla="*/ 38 w 40" name="T2"/>
                <a:gd fmla="*/ 0 h 18" name="T3"/>
                <a:gd fmla="*/ 40 w 40" name="T4"/>
                <a:gd fmla="*/ 11 h 18" name="T5"/>
                <a:gd fmla="*/ 2 w 40" name="T6"/>
                <a:gd fmla="*/ 18 h 18" name="T7"/>
                <a:gd fmla="*/ 0 w 40" name="T8"/>
                <a:gd fmla="*/ 11 h 18" name="T9"/>
                <a:gd fmla="*/ 0 w 40" name="T10"/>
                <a:gd fmla="*/ 11 h 18" name="T11"/>
              </a:gdLst>
              <a:cxnLst>
                <a:cxn ang="0">
                  <a:pos x="T0" y="T1"/>
                </a:cxn>
                <a:cxn ang="0">
                  <a:pos x="T2" y="T3"/>
                </a:cxn>
                <a:cxn ang="0">
                  <a:pos x="T4" y="T5"/>
                </a:cxn>
                <a:cxn ang="0">
                  <a:pos x="T6" y="T7"/>
                </a:cxn>
                <a:cxn ang="0">
                  <a:pos x="T8" y="T9"/>
                </a:cxn>
                <a:cxn ang="0">
                  <a:pos x="T10" y="T11"/>
                </a:cxn>
              </a:cxnLst>
              <a:rect b="b" l="0" r="r" t="0"/>
              <a:pathLst>
                <a:path h="18" w="40">
                  <a:moveTo>
                    <a:pt x="0" y="11"/>
                  </a:moveTo>
                  <a:lnTo>
                    <a:pt x="38" y="0"/>
                  </a:lnTo>
                  <a:lnTo>
                    <a:pt x="40" y="11"/>
                  </a:lnTo>
                  <a:lnTo>
                    <a:pt x="2" y="18"/>
                  </a:lnTo>
                  <a:lnTo>
                    <a:pt x="0" y="11"/>
                  </a:lnTo>
                  <a:lnTo>
                    <a:pt x="0"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3" name="Freeform 288"/>
            <p:cNvSpPr>
              <a:spLocks noEditPoints="1"/>
            </p:cNvSpPr>
            <p:nvPr/>
          </p:nvSpPr>
          <p:spPr bwMode="auto">
            <a:xfrm>
              <a:off x="2518" y="1590"/>
              <a:ext cx="50" cy="33"/>
            </a:xfrm>
            <a:custGeom>
              <a:gdLst>
                <a:gd fmla="*/ 2 w 50" name="T0"/>
                <a:gd fmla="*/ 28 h 33" name="T1"/>
                <a:gd fmla="*/ 0 w 50" name="T2"/>
                <a:gd fmla="*/ 18 h 33" name="T3"/>
                <a:gd fmla="*/ 5 w 50" name="T4"/>
                <a:gd fmla="*/ 18 h 33" name="T5"/>
                <a:gd fmla="*/ 7 w 50" name="T6"/>
                <a:gd fmla="*/ 20 h 33" name="T7"/>
                <a:gd fmla="*/ 5 w 50" name="T8"/>
                <a:gd fmla="*/ 18 h 33" name="T9"/>
                <a:gd fmla="*/ 0 w 50" name="T10"/>
                <a:gd fmla="*/ 18 h 33" name="T11"/>
                <a:gd fmla="*/ 0 w 50" name="T12"/>
                <a:gd fmla="*/ 12 h 33" name="T13"/>
                <a:gd fmla="*/ 45 w 50" name="T14"/>
                <a:gd fmla="*/ 0 h 33" name="T15"/>
                <a:gd fmla="*/ 50 w 50" name="T16"/>
                <a:gd fmla="*/ 20 h 33" name="T17"/>
                <a:gd fmla="*/ 5 w 50" name="T18"/>
                <a:gd fmla="*/ 33 h 33" name="T19"/>
                <a:gd fmla="*/ 2 w 50" name="T20"/>
                <a:gd fmla="*/ 28 h 33" name="T21"/>
                <a:gd fmla="*/ 2 w 50" name="T22"/>
                <a:gd fmla="*/ 28 h 33" name="T23"/>
                <a:gd fmla="*/ 12 w 50" name="T24"/>
                <a:gd fmla="*/ 20 h 33" name="T25"/>
                <a:gd fmla="*/ 37 w 50" name="T26"/>
                <a:gd fmla="*/ 12 h 33" name="T27"/>
                <a:gd fmla="*/ 37 w 50" name="T28"/>
                <a:gd fmla="*/ 12 h 33" name="T29"/>
                <a:gd fmla="*/ 12 w 50" name="T30"/>
                <a:gd fmla="*/ 20 h 33" name="T31"/>
                <a:gd fmla="*/ 12 w 50" name="T32"/>
                <a:gd fmla="*/ 20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50">
                  <a:moveTo>
                    <a:pt x="2" y="28"/>
                  </a:moveTo>
                  <a:lnTo>
                    <a:pt x="0" y="18"/>
                  </a:lnTo>
                  <a:lnTo>
                    <a:pt x="5" y="18"/>
                  </a:lnTo>
                  <a:lnTo>
                    <a:pt x="7" y="20"/>
                  </a:lnTo>
                  <a:lnTo>
                    <a:pt x="5" y="18"/>
                  </a:lnTo>
                  <a:lnTo>
                    <a:pt x="0" y="18"/>
                  </a:lnTo>
                  <a:lnTo>
                    <a:pt x="0" y="12"/>
                  </a:lnTo>
                  <a:lnTo>
                    <a:pt x="45" y="0"/>
                  </a:lnTo>
                  <a:lnTo>
                    <a:pt x="50" y="20"/>
                  </a:lnTo>
                  <a:lnTo>
                    <a:pt x="5" y="33"/>
                  </a:lnTo>
                  <a:lnTo>
                    <a:pt x="2" y="28"/>
                  </a:lnTo>
                  <a:lnTo>
                    <a:pt x="2" y="28"/>
                  </a:lnTo>
                  <a:close/>
                  <a:moveTo>
                    <a:pt x="12" y="20"/>
                  </a:moveTo>
                  <a:lnTo>
                    <a:pt x="37" y="12"/>
                  </a:lnTo>
                  <a:lnTo>
                    <a:pt x="37" y="12"/>
                  </a:lnTo>
                  <a:lnTo>
                    <a:pt x="12" y="20"/>
                  </a:lnTo>
                  <a:lnTo>
                    <a:pt x="12"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4" name="Freeform 289"/>
            <p:cNvSpPr/>
            <p:nvPr/>
          </p:nvSpPr>
          <p:spPr bwMode="auto">
            <a:xfrm>
              <a:off x="2548" y="1595"/>
              <a:ext cx="20" cy="20"/>
            </a:xfrm>
            <a:custGeom>
              <a:gdLst>
                <a:gd fmla="*/ 0 w 20" name="T0"/>
                <a:gd fmla="*/ 13 h 20" name="T1"/>
                <a:gd fmla="*/ 15 w 20" name="T2"/>
                <a:gd fmla="*/ 0 h 20" name="T3"/>
                <a:gd fmla="*/ 20 w 20" name="T4"/>
                <a:gd fmla="*/ 7 h 20" name="T5"/>
                <a:gd fmla="*/ 7 w 20" name="T6"/>
                <a:gd fmla="*/ 20 h 20" name="T7"/>
                <a:gd fmla="*/ 0 w 20" name="T8"/>
                <a:gd fmla="*/ 13 h 20" name="T9"/>
                <a:gd fmla="*/ 0 w 20" name="T10"/>
                <a:gd fmla="*/ 13 h 20" name="T11"/>
              </a:gdLst>
              <a:cxnLst>
                <a:cxn ang="0">
                  <a:pos x="T0" y="T1"/>
                </a:cxn>
                <a:cxn ang="0">
                  <a:pos x="T2" y="T3"/>
                </a:cxn>
                <a:cxn ang="0">
                  <a:pos x="T4" y="T5"/>
                </a:cxn>
                <a:cxn ang="0">
                  <a:pos x="T6" y="T7"/>
                </a:cxn>
                <a:cxn ang="0">
                  <a:pos x="T8" y="T9"/>
                </a:cxn>
                <a:cxn ang="0">
                  <a:pos x="T10" y="T11"/>
                </a:cxn>
              </a:cxnLst>
              <a:rect b="b" l="0" r="r" t="0"/>
              <a:pathLst>
                <a:path h="20" w="20">
                  <a:moveTo>
                    <a:pt x="0" y="13"/>
                  </a:moveTo>
                  <a:lnTo>
                    <a:pt x="15" y="0"/>
                  </a:lnTo>
                  <a:lnTo>
                    <a:pt x="20" y="7"/>
                  </a:lnTo>
                  <a:lnTo>
                    <a:pt x="7" y="20"/>
                  </a:lnTo>
                  <a:lnTo>
                    <a:pt x="0" y="13"/>
                  </a:lnTo>
                  <a:lnTo>
                    <a:pt x="0" y="1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5" name="Freeform 290"/>
            <p:cNvSpPr/>
            <p:nvPr/>
          </p:nvSpPr>
          <p:spPr bwMode="auto">
            <a:xfrm>
              <a:off x="2540" y="1590"/>
              <a:ext cx="36" cy="33"/>
            </a:xfrm>
            <a:custGeom>
              <a:gdLst>
                <a:gd fmla="*/ 5 w 36" name="T0"/>
                <a:gd fmla="*/ 20 h 33" name="T1"/>
                <a:gd fmla="*/ 8 w 36" name="T2"/>
                <a:gd fmla="*/ 18 h 33" name="T3"/>
                <a:gd fmla="*/ 10 w 36" name="T4"/>
                <a:gd fmla="*/ 20 h 33" name="T5"/>
                <a:gd fmla="*/ 8 w 36" name="T6"/>
                <a:gd fmla="*/ 18 h 33" name="T7"/>
                <a:gd fmla="*/ 5 w 36" name="T8"/>
                <a:gd fmla="*/ 20 h 33" name="T9"/>
                <a:gd fmla="*/ 0 w 36" name="T10"/>
                <a:gd fmla="*/ 18 h 33" name="T11"/>
                <a:gd fmla="*/ 23 w 36" name="T12"/>
                <a:gd fmla="*/ 0 h 33" name="T13"/>
                <a:gd fmla="*/ 36 w 36" name="T14"/>
                <a:gd fmla="*/ 15 h 33" name="T15"/>
                <a:gd fmla="*/ 13 w 36" name="T16"/>
                <a:gd fmla="*/ 33 h 33" name="T17"/>
                <a:gd fmla="*/ 5 w 36" name="T18"/>
                <a:gd fmla="*/ 20 h 33" name="T19"/>
                <a:gd fmla="*/ 5 w 36" name="T20"/>
                <a:gd fmla="*/ 20 h 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 w="36">
                  <a:moveTo>
                    <a:pt x="5" y="20"/>
                  </a:moveTo>
                  <a:lnTo>
                    <a:pt x="8" y="18"/>
                  </a:lnTo>
                  <a:lnTo>
                    <a:pt x="10" y="20"/>
                  </a:lnTo>
                  <a:lnTo>
                    <a:pt x="8" y="18"/>
                  </a:lnTo>
                  <a:lnTo>
                    <a:pt x="5" y="20"/>
                  </a:lnTo>
                  <a:lnTo>
                    <a:pt x="0" y="18"/>
                  </a:lnTo>
                  <a:lnTo>
                    <a:pt x="23" y="0"/>
                  </a:lnTo>
                  <a:lnTo>
                    <a:pt x="36" y="15"/>
                  </a:lnTo>
                  <a:lnTo>
                    <a:pt x="13" y="33"/>
                  </a:lnTo>
                  <a:lnTo>
                    <a:pt x="5" y="20"/>
                  </a:lnTo>
                  <a:lnTo>
                    <a:pt x="5" y="2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6" name="Freeform 291"/>
            <p:cNvSpPr/>
            <p:nvPr/>
          </p:nvSpPr>
          <p:spPr bwMode="auto">
            <a:xfrm>
              <a:off x="2002" y="1723"/>
              <a:ext cx="237" cy="204"/>
            </a:xfrm>
            <a:custGeom>
              <a:gdLst>
                <a:gd fmla="*/ 0 w 94" name="T0"/>
                <a:gd fmla="*/ 77 h 81" name="T1"/>
                <a:gd fmla="*/ 24 w 94" name="T2"/>
                <a:gd fmla="*/ 77 h 81" name="T3"/>
                <a:gd fmla="*/ 28 w 94" name="T4"/>
                <a:gd fmla="*/ 45 h 81" name="T5"/>
                <a:gd fmla="*/ 28 w 94" name="T6"/>
                <a:gd fmla="*/ 45 h 81" name="T7"/>
                <a:gd fmla="*/ 38 w 94" name="T8"/>
                <a:gd fmla="*/ 4 h 81" name="T9"/>
                <a:gd fmla="*/ 38 w 94" name="T10"/>
                <a:gd fmla="*/ 4 h 81" name="T11"/>
                <a:gd fmla="*/ 50 w 94" name="T12"/>
                <a:gd fmla="*/ 0 h 81" name="T13"/>
                <a:gd fmla="*/ 50 w 94" name="T14"/>
                <a:gd fmla="*/ 0 h 81" name="T15"/>
                <a:gd fmla="*/ 94 w 94" name="T16"/>
                <a:gd fmla="*/ 10 h 81" name="T17"/>
                <a:gd fmla="*/ 94 w 94" name="T18"/>
                <a:gd fmla="*/ 10 h 81" name="T19"/>
                <a:gd fmla="*/ 94 w 94" name="T20"/>
                <a:gd fmla="*/ 10 h 81" name="T21"/>
                <a:gd fmla="*/ 92 w 94" name="T22"/>
                <a:gd fmla="*/ 13 h 81" name="T23"/>
                <a:gd fmla="*/ 77 w 94" name="T24"/>
                <a:gd fmla="*/ 9 h 81" name="T25"/>
                <a:gd fmla="*/ 77 w 94" name="T26"/>
                <a:gd fmla="*/ 9 h 81" name="T27"/>
                <a:gd fmla="*/ 50 w 94" name="T28"/>
                <a:gd fmla="*/ 4 h 81" name="T29"/>
                <a:gd fmla="*/ 50 w 94" name="T30"/>
                <a:gd fmla="*/ 4 h 81" name="T31"/>
                <a:gd fmla="*/ 42 w 94" name="T32"/>
                <a:gd fmla="*/ 7 h 81" name="T33"/>
                <a:gd fmla="*/ 42 w 94" name="T34"/>
                <a:gd fmla="*/ 7 h 81" name="T35"/>
                <a:gd fmla="*/ 32 w 94" name="T36"/>
                <a:gd fmla="*/ 46 h 81" name="T37"/>
                <a:gd fmla="*/ 32 w 94" name="T38"/>
                <a:gd fmla="*/ 46 h 81" name="T39"/>
                <a:gd fmla="*/ 27 w 94" name="T40"/>
                <a:gd fmla="*/ 79 h 81" name="T41"/>
                <a:gd fmla="*/ 27 w 94" name="T42"/>
                <a:gd fmla="*/ 79 h 81" name="T43"/>
                <a:gd fmla="*/ 27 w 94" name="T44"/>
                <a:gd fmla="*/ 81 h 81" name="T45"/>
                <a:gd fmla="*/ 0 w 94" name="T46"/>
                <a:gd fmla="*/ 81 h 81" name="T47"/>
                <a:gd fmla="*/ 0 w 94" name="T48"/>
                <a:gd fmla="*/ 77 h 81"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1" w="94">
                  <a:moveTo>
                    <a:pt x="0" y="77"/>
                  </a:moveTo>
                  <a:cubicBezTo>
                    <a:pt x="24" y="77"/>
                    <a:pt x="24" y="77"/>
                    <a:pt x="24" y="77"/>
                  </a:cubicBezTo>
                  <a:cubicBezTo>
                    <a:pt x="24" y="73"/>
                    <a:pt x="26" y="59"/>
                    <a:pt x="28" y="45"/>
                  </a:cubicBezTo>
                  <a:cubicBezTo>
                    <a:pt x="28" y="45"/>
                    <a:pt x="28" y="45"/>
                    <a:pt x="28" y="45"/>
                  </a:cubicBezTo>
                  <a:cubicBezTo>
                    <a:pt x="31" y="28"/>
                    <a:pt x="35" y="10"/>
                    <a:pt x="38" y="4"/>
                  </a:cubicBezTo>
                  <a:cubicBezTo>
                    <a:pt x="38" y="4"/>
                    <a:pt x="38" y="4"/>
                    <a:pt x="38" y="4"/>
                  </a:cubicBezTo>
                  <a:cubicBezTo>
                    <a:pt x="41" y="1"/>
                    <a:pt x="45" y="1"/>
                    <a:pt x="50" y="0"/>
                  </a:cubicBezTo>
                  <a:cubicBezTo>
                    <a:pt x="50" y="0"/>
                    <a:pt x="50" y="0"/>
                    <a:pt x="50" y="0"/>
                  </a:cubicBezTo>
                  <a:cubicBezTo>
                    <a:pt x="66" y="1"/>
                    <a:pt x="93" y="10"/>
                    <a:pt x="94" y="10"/>
                  </a:cubicBezTo>
                  <a:cubicBezTo>
                    <a:pt x="94" y="10"/>
                    <a:pt x="94" y="10"/>
                    <a:pt x="94" y="10"/>
                  </a:cubicBezTo>
                  <a:cubicBezTo>
                    <a:pt x="94" y="10"/>
                    <a:pt x="94" y="10"/>
                    <a:pt x="94" y="10"/>
                  </a:cubicBezTo>
                  <a:cubicBezTo>
                    <a:pt x="92" y="13"/>
                    <a:pt x="92" y="13"/>
                    <a:pt x="92" y="13"/>
                  </a:cubicBezTo>
                  <a:cubicBezTo>
                    <a:pt x="92" y="13"/>
                    <a:pt x="85" y="11"/>
                    <a:pt x="77" y="9"/>
                  </a:cubicBezTo>
                  <a:cubicBezTo>
                    <a:pt x="77" y="9"/>
                    <a:pt x="77" y="9"/>
                    <a:pt x="77" y="9"/>
                  </a:cubicBezTo>
                  <a:cubicBezTo>
                    <a:pt x="68" y="7"/>
                    <a:pt x="57" y="4"/>
                    <a:pt x="50" y="4"/>
                  </a:cubicBezTo>
                  <a:cubicBezTo>
                    <a:pt x="50" y="4"/>
                    <a:pt x="50" y="4"/>
                    <a:pt x="50" y="4"/>
                  </a:cubicBezTo>
                  <a:cubicBezTo>
                    <a:pt x="45" y="4"/>
                    <a:pt x="42" y="5"/>
                    <a:pt x="42" y="7"/>
                  </a:cubicBezTo>
                  <a:cubicBezTo>
                    <a:pt x="42" y="7"/>
                    <a:pt x="42" y="7"/>
                    <a:pt x="42" y="7"/>
                  </a:cubicBezTo>
                  <a:cubicBezTo>
                    <a:pt x="39" y="10"/>
                    <a:pt x="35" y="29"/>
                    <a:pt x="32" y="46"/>
                  </a:cubicBezTo>
                  <a:cubicBezTo>
                    <a:pt x="32" y="46"/>
                    <a:pt x="32" y="46"/>
                    <a:pt x="32" y="46"/>
                  </a:cubicBezTo>
                  <a:cubicBezTo>
                    <a:pt x="29" y="63"/>
                    <a:pt x="27" y="79"/>
                    <a:pt x="27" y="79"/>
                  </a:cubicBezTo>
                  <a:cubicBezTo>
                    <a:pt x="27" y="79"/>
                    <a:pt x="27" y="79"/>
                    <a:pt x="27" y="79"/>
                  </a:cubicBezTo>
                  <a:cubicBezTo>
                    <a:pt x="27" y="81"/>
                    <a:pt x="27" y="81"/>
                    <a:pt x="27" y="81"/>
                  </a:cubicBezTo>
                  <a:cubicBezTo>
                    <a:pt x="0" y="81"/>
                    <a:pt x="0" y="81"/>
                    <a:pt x="0" y="81"/>
                  </a:cubicBezTo>
                  <a:cubicBezTo>
                    <a:pt x="0" y="77"/>
                    <a:pt x="0" y="77"/>
                    <a:pt x="0"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7" name="Freeform 292"/>
            <p:cNvSpPr>
              <a:spLocks noEditPoints="1"/>
            </p:cNvSpPr>
            <p:nvPr/>
          </p:nvSpPr>
          <p:spPr bwMode="auto">
            <a:xfrm>
              <a:off x="1997" y="1718"/>
              <a:ext cx="248" cy="214"/>
            </a:xfrm>
            <a:custGeom>
              <a:gdLst>
                <a:gd fmla="*/ 0 w 98" name="T0"/>
                <a:gd fmla="*/ 79 h 85" name="T1"/>
                <a:gd fmla="*/ 24 w 98" name="T2"/>
                <a:gd fmla="*/ 77 h 85" name="T3"/>
                <a:gd fmla="*/ 28 w 98" name="T4"/>
                <a:gd fmla="*/ 47 h 85" name="T5"/>
                <a:gd fmla="*/ 39 w 98" name="T6"/>
                <a:gd fmla="*/ 5 h 85" name="T7"/>
                <a:gd fmla="*/ 52 w 98" name="T8"/>
                <a:gd fmla="*/ 0 h 85" name="T9"/>
                <a:gd fmla="*/ 96 w 98" name="T10"/>
                <a:gd fmla="*/ 10 h 85" name="T11"/>
                <a:gd fmla="*/ 98 w 98" name="T12"/>
                <a:gd fmla="*/ 12 h 85" name="T13"/>
                <a:gd fmla="*/ 96 w 98" name="T14"/>
                <a:gd fmla="*/ 17 h 85" name="T15"/>
                <a:gd fmla="*/ 94 w 98" name="T16"/>
                <a:gd fmla="*/ 17 h 85" name="T17"/>
                <a:gd fmla="*/ 94 w 98" name="T18"/>
                <a:gd fmla="*/ 17 h 85" name="T19"/>
                <a:gd fmla="*/ 94 w 98" name="T20"/>
                <a:gd fmla="*/ 17 h 85" name="T21"/>
                <a:gd fmla="*/ 93 w 98" name="T22"/>
                <a:gd fmla="*/ 17 h 85" name="T23"/>
                <a:gd fmla="*/ 93 w 98" name="T24"/>
                <a:gd fmla="*/ 17 h 85" name="T25"/>
                <a:gd fmla="*/ 89 w 98" name="T26"/>
                <a:gd fmla="*/ 16 h 85" name="T27"/>
                <a:gd fmla="*/ 78 w 98" name="T28"/>
                <a:gd fmla="*/ 13 h 85" name="T29"/>
                <a:gd fmla="*/ 52 w 98" name="T30"/>
                <a:gd fmla="*/ 8 h 85" name="T31"/>
                <a:gd fmla="*/ 52 w 98" name="T32"/>
                <a:gd fmla="*/ 8 h 85" name="T33"/>
                <a:gd fmla="*/ 51 w 98" name="T34"/>
                <a:gd fmla="*/ 8 h 85" name="T35"/>
                <a:gd fmla="*/ 45 w 98" name="T36"/>
                <a:gd fmla="*/ 10 h 85" name="T37"/>
                <a:gd fmla="*/ 45 w 98" name="T38"/>
                <a:gd fmla="*/ 10 h 85" name="T39"/>
                <a:gd fmla="*/ 41 w 98" name="T40"/>
                <a:gd fmla="*/ 24 h 85" name="T41"/>
                <a:gd fmla="*/ 36 w 98" name="T42"/>
                <a:gd fmla="*/ 48 h 85" name="T43"/>
                <a:gd fmla="*/ 31 w 98" name="T44"/>
                <a:gd fmla="*/ 82 h 85" name="T45"/>
                <a:gd fmla="*/ 0 w 98" name="T46"/>
                <a:gd fmla="*/ 85 h 85" name="T47"/>
                <a:gd fmla="*/ 28 w 98" name="T48"/>
                <a:gd fmla="*/ 79 h 85" name="T49"/>
                <a:gd fmla="*/ 27 w 98" name="T50"/>
                <a:gd fmla="*/ 81 h 85" name="T51"/>
                <a:gd fmla="*/ 27 w 98" name="T52"/>
                <a:gd fmla="*/ 81 h 85" name="T53"/>
                <a:gd fmla="*/ 27 w 98" name="T54"/>
                <a:gd fmla="*/ 80 h 85" name="T55"/>
                <a:gd fmla="*/ 28 w 98" name="T56"/>
                <a:gd fmla="*/ 78 h 85" name="T57"/>
                <a:gd fmla="*/ 29 w 98" name="T58"/>
                <a:gd fmla="*/ 71 h 85" name="T59"/>
                <a:gd fmla="*/ 30 w 98" name="T60"/>
                <a:gd fmla="*/ 62 h 85" name="T61"/>
                <a:gd fmla="*/ 36 w 98" name="T62"/>
                <a:gd fmla="*/ 27 h 85" name="T63"/>
                <a:gd fmla="*/ 37 w 98" name="T64"/>
                <a:gd fmla="*/ 23 h 85" name="T65"/>
                <a:gd fmla="*/ 39 w 98" name="T66"/>
                <a:gd fmla="*/ 14 h 85" name="T67"/>
                <a:gd fmla="*/ 79 w 98" name="T68"/>
                <a:gd fmla="*/ 9 h 85" name="T69"/>
                <a:gd fmla="*/ 93 w 98" name="T70"/>
                <a:gd fmla="*/ 13 h 85" name="T71"/>
                <a:gd fmla="*/ 90 w 98" name="T72"/>
                <a:gd fmla="*/ 12 h 85" name="T73"/>
                <a:gd fmla="*/ 79 w 98" name="T74"/>
                <a:gd fmla="*/ 9 h 85" name="T75"/>
                <a:gd fmla="*/ 66 w 98" name="T76"/>
                <a:gd fmla="*/ 6 h 85" name="T77"/>
                <a:gd fmla="*/ 79 w 98" name="T78"/>
                <a:gd fmla="*/ 9 h 85" name="T79"/>
                <a:gd fmla="*/ 42 w 98" name="T80"/>
                <a:gd fmla="*/ 8 h 85" name="T81"/>
                <a:gd fmla="*/ 42 w 98" name="T82"/>
                <a:gd fmla="*/ 7 h 85" name="T83"/>
                <a:gd fmla="*/ 42 w 98" name="T84"/>
                <a:gd fmla="*/ 7 h 85" name="T85"/>
                <a:gd fmla="*/ 44 w 98" name="T86"/>
                <a:gd fmla="*/ 6 h 85" name="T87"/>
                <a:gd fmla="*/ 47 w 98" name="T88"/>
                <a:gd fmla="*/ 5 h 85" name="T89"/>
                <a:gd fmla="*/ 51 w 98" name="T90"/>
                <a:gd fmla="*/ 4 h 85" name="T91"/>
                <a:gd fmla="*/ 52 w 98" name="T92"/>
                <a:gd fmla="*/ 4 h 85" name="T93"/>
                <a:gd fmla="*/ 55 w 98" name="T94"/>
                <a:gd fmla="*/ 5 h 85" name="T95"/>
                <a:gd fmla="*/ 52 w 98" name="T96"/>
                <a:gd fmla="*/ 4 h 85" name="T97"/>
                <a:gd fmla="*/ 52 w 98" name="T98"/>
                <a:gd fmla="*/ 4 h 85" name="T99"/>
                <a:gd fmla="*/ 52 w 98" name="T100"/>
                <a:gd fmla="*/ 4 h 85" name="T101"/>
                <a:gd fmla="*/ 52 w 98" name="T102"/>
                <a:gd fmla="*/ 4 h 8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5" w="98">
                  <a:moveTo>
                    <a:pt x="0" y="83"/>
                  </a:moveTo>
                  <a:cubicBezTo>
                    <a:pt x="0" y="79"/>
                    <a:pt x="0" y="79"/>
                    <a:pt x="0" y="79"/>
                  </a:cubicBezTo>
                  <a:cubicBezTo>
                    <a:pt x="0" y="77"/>
                    <a:pt x="0" y="77"/>
                    <a:pt x="0" y="77"/>
                  </a:cubicBezTo>
                  <a:cubicBezTo>
                    <a:pt x="24" y="77"/>
                    <a:pt x="24" y="77"/>
                    <a:pt x="24" y="77"/>
                  </a:cubicBezTo>
                  <a:cubicBezTo>
                    <a:pt x="25" y="71"/>
                    <a:pt x="26" y="60"/>
                    <a:pt x="28" y="47"/>
                  </a:cubicBezTo>
                  <a:cubicBezTo>
                    <a:pt x="28" y="47"/>
                    <a:pt x="28" y="47"/>
                    <a:pt x="28" y="47"/>
                  </a:cubicBezTo>
                  <a:cubicBezTo>
                    <a:pt x="31" y="30"/>
                    <a:pt x="35" y="12"/>
                    <a:pt x="39" y="5"/>
                  </a:cubicBezTo>
                  <a:cubicBezTo>
                    <a:pt x="39" y="5"/>
                    <a:pt x="39" y="5"/>
                    <a:pt x="39" y="5"/>
                  </a:cubicBezTo>
                  <a:cubicBezTo>
                    <a:pt x="42" y="1"/>
                    <a:pt x="47" y="1"/>
                    <a:pt x="52" y="0"/>
                  </a:cubicBezTo>
                  <a:cubicBezTo>
                    <a:pt x="52" y="0"/>
                    <a:pt x="52" y="0"/>
                    <a:pt x="52" y="0"/>
                  </a:cubicBezTo>
                  <a:cubicBezTo>
                    <a:pt x="68" y="1"/>
                    <a:pt x="94" y="9"/>
                    <a:pt x="96" y="10"/>
                  </a:cubicBezTo>
                  <a:cubicBezTo>
                    <a:pt x="96" y="10"/>
                    <a:pt x="96" y="10"/>
                    <a:pt x="96" y="10"/>
                  </a:cubicBezTo>
                  <a:cubicBezTo>
                    <a:pt x="98" y="10"/>
                    <a:pt x="98" y="10"/>
                    <a:pt x="98" y="10"/>
                  </a:cubicBezTo>
                  <a:cubicBezTo>
                    <a:pt x="98" y="12"/>
                    <a:pt x="98" y="12"/>
                    <a:pt x="98" y="12"/>
                  </a:cubicBezTo>
                  <a:cubicBezTo>
                    <a:pt x="98" y="12"/>
                    <a:pt x="98" y="12"/>
                    <a:pt x="98" y="12"/>
                  </a:cubicBezTo>
                  <a:cubicBezTo>
                    <a:pt x="96" y="17"/>
                    <a:pt x="96" y="17"/>
                    <a:pt x="96"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4" y="17"/>
                  </a:cubicBezTo>
                  <a:cubicBezTo>
                    <a:pt x="94" y="17"/>
                    <a:pt x="94" y="17"/>
                    <a:pt x="93" y="17"/>
                  </a:cubicBezTo>
                  <a:cubicBezTo>
                    <a:pt x="93" y="17"/>
                    <a:pt x="93" y="17"/>
                    <a:pt x="93" y="17"/>
                  </a:cubicBezTo>
                  <a:cubicBezTo>
                    <a:pt x="93" y="17"/>
                    <a:pt x="93" y="17"/>
                    <a:pt x="93" y="17"/>
                  </a:cubicBezTo>
                  <a:cubicBezTo>
                    <a:pt x="93" y="17"/>
                    <a:pt x="93" y="17"/>
                    <a:pt x="93" y="17"/>
                  </a:cubicBezTo>
                  <a:cubicBezTo>
                    <a:pt x="92" y="17"/>
                    <a:pt x="91" y="16"/>
                    <a:pt x="89" y="16"/>
                  </a:cubicBezTo>
                  <a:cubicBezTo>
                    <a:pt x="89" y="16"/>
                    <a:pt x="89" y="16"/>
                    <a:pt x="89" y="16"/>
                  </a:cubicBezTo>
                  <a:cubicBezTo>
                    <a:pt x="86" y="15"/>
                    <a:pt x="83" y="14"/>
                    <a:pt x="78" y="13"/>
                  </a:cubicBezTo>
                  <a:cubicBezTo>
                    <a:pt x="78" y="13"/>
                    <a:pt x="78" y="13"/>
                    <a:pt x="78" y="13"/>
                  </a:cubicBezTo>
                  <a:cubicBezTo>
                    <a:pt x="70" y="11"/>
                    <a:pt x="59" y="8"/>
                    <a:pt x="52" y="8"/>
                  </a:cubicBezTo>
                  <a:cubicBezTo>
                    <a:pt x="52" y="8"/>
                    <a:pt x="52" y="8"/>
                    <a:pt x="52" y="8"/>
                  </a:cubicBezTo>
                  <a:cubicBezTo>
                    <a:pt x="52" y="8"/>
                    <a:pt x="52" y="8"/>
                    <a:pt x="52" y="8"/>
                  </a:cubicBezTo>
                  <a:cubicBezTo>
                    <a:pt x="52" y="8"/>
                    <a:pt x="52" y="8"/>
                    <a:pt x="52" y="8"/>
                  </a:cubicBezTo>
                  <a:cubicBezTo>
                    <a:pt x="52" y="8"/>
                    <a:pt x="52" y="8"/>
                    <a:pt x="51" y="8"/>
                  </a:cubicBezTo>
                  <a:cubicBezTo>
                    <a:pt x="51" y="8"/>
                    <a:pt x="51" y="8"/>
                    <a:pt x="51" y="8"/>
                  </a:cubicBezTo>
                  <a:cubicBezTo>
                    <a:pt x="48" y="8"/>
                    <a:pt x="46" y="9"/>
                    <a:pt x="45" y="10"/>
                  </a:cubicBezTo>
                  <a:cubicBezTo>
                    <a:pt x="45" y="10"/>
                    <a:pt x="45" y="10"/>
                    <a:pt x="45" y="10"/>
                  </a:cubicBezTo>
                  <a:cubicBezTo>
                    <a:pt x="45" y="10"/>
                    <a:pt x="45" y="10"/>
                    <a:pt x="45" y="10"/>
                  </a:cubicBezTo>
                  <a:cubicBezTo>
                    <a:pt x="45" y="10"/>
                    <a:pt x="45" y="10"/>
                    <a:pt x="45" y="10"/>
                  </a:cubicBezTo>
                  <a:cubicBezTo>
                    <a:pt x="44" y="11"/>
                    <a:pt x="43" y="17"/>
                    <a:pt x="41" y="24"/>
                  </a:cubicBezTo>
                  <a:cubicBezTo>
                    <a:pt x="41" y="24"/>
                    <a:pt x="41" y="24"/>
                    <a:pt x="41" y="24"/>
                  </a:cubicBezTo>
                  <a:cubicBezTo>
                    <a:pt x="39" y="31"/>
                    <a:pt x="38" y="40"/>
                    <a:pt x="36" y="48"/>
                  </a:cubicBezTo>
                  <a:cubicBezTo>
                    <a:pt x="36" y="48"/>
                    <a:pt x="36" y="48"/>
                    <a:pt x="36" y="48"/>
                  </a:cubicBezTo>
                  <a:cubicBezTo>
                    <a:pt x="33" y="66"/>
                    <a:pt x="31" y="81"/>
                    <a:pt x="31" y="82"/>
                  </a:cubicBezTo>
                  <a:cubicBezTo>
                    <a:pt x="31" y="82"/>
                    <a:pt x="31" y="82"/>
                    <a:pt x="31" y="82"/>
                  </a:cubicBezTo>
                  <a:cubicBezTo>
                    <a:pt x="31" y="85"/>
                    <a:pt x="31" y="85"/>
                    <a:pt x="31" y="85"/>
                  </a:cubicBezTo>
                  <a:cubicBezTo>
                    <a:pt x="0" y="85"/>
                    <a:pt x="0" y="85"/>
                    <a:pt x="0" y="85"/>
                  </a:cubicBezTo>
                  <a:cubicBezTo>
                    <a:pt x="0" y="83"/>
                    <a:pt x="0" y="83"/>
                    <a:pt x="0" y="83"/>
                  </a:cubicBezTo>
                  <a:close/>
                  <a:moveTo>
                    <a:pt x="28" y="79"/>
                  </a:moveTo>
                  <a:cubicBezTo>
                    <a:pt x="27" y="81"/>
                    <a:pt x="27" y="81"/>
                    <a:pt x="27" y="81"/>
                  </a:cubicBezTo>
                  <a:cubicBezTo>
                    <a:pt x="27" y="81"/>
                    <a:pt x="27" y="81"/>
                    <a:pt x="27" y="81"/>
                  </a:cubicBezTo>
                  <a:cubicBezTo>
                    <a:pt x="27" y="81"/>
                    <a:pt x="27" y="81"/>
                    <a:pt x="27" y="81"/>
                  </a:cubicBezTo>
                  <a:cubicBezTo>
                    <a:pt x="27" y="81"/>
                    <a:pt x="27" y="81"/>
                    <a:pt x="27" y="81"/>
                  </a:cubicBezTo>
                  <a:cubicBezTo>
                    <a:pt x="27" y="81"/>
                    <a:pt x="27" y="81"/>
                    <a:pt x="27" y="80"/>
                  </a:cubicBezTo>
                  <a:cubicBezTo>
                    <a:pt x="27" y="80"/>
                    <a:pt x="27" y="80"/>
                    <a:pt x="27" y="80"/>
                  </a:cubicBezTo>
                  <a:cubicBezTo>
                    <a:pt x="28" y="80"/>
                    <a:pt x="28" y="79"/>
                    <a:pt x="28" y="78"/>
                  </a:cubicBezTo>
                  <a:cubicBezTo>
                    <a:pt x="28" y="78"/>
                    <a:pt x="28" y="78"/>
                    <a:pt x="28" y="78"/>
                  </a:cubicBezTo>
                  <a:cubicBezTo>
                    <a:pt x="28" y="77"/>
                    <a:pt x="28" y="74"/>
                    <a:pt x="29" y="71"/>
                  </a:cubicBezTo>
                  <a:cubicBezTo>
                    <a:pt x="29" y="71"/>
                    <a:pt x="29" y="71"/>
                    <a:pt x="29" y="71"/>
                  </a:cubicBezTo>
                  <a:cubicBezTo>
                    <a:pt x="29" y="68"/>
                    <a:pt x="30" y="65"/>
                    <a:pt x="30" y="62"/>
                  </a:cubicBezTo>
                  <a:cubicBezTo>
                    <a:pt x="30" y="62"/>
                    <a:pt x="30" y="62"/>
                    <a:pt x="30" y="62"/>
                  </a:cubicBezTo>
                  <a:cubicBezTo>
                    <a:pt x="29" y="70"/>
                    <a:pt x="28" y="76"/>
                    <a:pt x="28" y="79"/>
                  </a:cubicBezTo>
                  <a:close/>
                  <a:moveTo>
                    <a:pt x="36" y="27"/>
                  </a:moveTo>
                  <a:cubicBezTo>
                    <a:pt x="36" y="26"/>
                    <a:pt x="37" y="24"/>
                    <a:pt x="37" y="23"/>
                  </a:cubicBezTo>
                  <a:cubicBezTo>
                    <a:pt x="37" y="23"/>
                    <a:pt x="37" y="23"/>
                    <a:pt x="37" y="23"/>
                  </a:cubicBezTo>
                  <a:cubicBezTo>
                    <a:pt x="38" y="19"/>
                    <a:pt x="39" y="16"/>
                    <a:pt x="39" y="14"/>
                  </a:cubicBezTo>
                  <a:cubicBezTo>
                    <a:pt x="39" y="14"/>
                    <a:pt x="39" y="14"/>
                    <a:pt x="39" y="14"/>
                  </a:cubicBezTo>
                  <a:cubicBezTo>
                    <a:pt x="38" y="17"/>
                    <a:pt x="37" y="22"/>
                    <a:pt x="36" y="27"/>
                  </a:cubicBezTo>
                  <a:close/>
                  <a:moveTo>
                    <a:pt x="79" y="9"/>
                  </a:moveTo>
                  <a:cubicBezTo>
                    <a:pt x="85" y="11"/>
                    <a:pt x="90" y="12"/>
                    <a:pt x="93" y="13"/>
                  </a:cubicBezTo>
                  <a:cubicBezTo>
                    <a:pt x="93" y="13"/>
                    <a:pt x="93" y="13"/>
                    <a:pt x="93" y="13"/>
                  </a:cubicBezTo>
                  <a:cubicBezTo>
                    <a:pt x="93" y="13"/>
                    <a:pt x="93" y="13"/>
                    <a:pt x="93" y="13"/>
                  </a:cubicBezTo>
                  <a:cubicBezTo>
                    <a:pt x="92" y="13"/>
                    <a:pt x="91" y="12"/>
                    <a:pt x="90" y="12"/>
                  </a:cubicBezTo>
                  <a:cubicBezTo>
                    <a:pt x="90" y="12"/>
                    <a:pt x="90" y="12"/>
                    <a:pt x="90" y="12"/>
                  </a:cubicBezTo>
                  <a:cubicBezTo>
                    <a:pt x="88" y="11"/>
                    <a:pt x="84" y="10"/>
                    <a:pt x="79" y="9"/>
                  </a:cubicBezTo>
                  <a:cubicBezTo>
                    <a:pt x="79" y="9"/>
                    <a:pt x="79" y="9"/>
                    <a:pt x="79" y="9"/>
                  </a:cubicBezTo>
                  <a:cubicBezTo>
                    <a:pt x="75" y="8"/>
                    <a:pt x="71" y="7"/>
                    <a:pt x="66" y="6"/>
                  </a:cubicBezTo>
                  <a:cubicBezTo>
                    <a:pt x="66" y="6"/>
                    <a:pt x="66" y="6"/>
                    <a:pt x="66" y="6"/>
                  </a:cubicBezTo>
                  <a:cubicBezTo>
                    <a:pt x="71" y="7"/>
                    <a:pt x="75" y="8"/>
                    <a:pt x="79" y="9"/>
                  </a:cubicBezTo>
                  <a:close/>
                  <a:moveTo>
                    <a:pt x="42" y="7"/>
                  </a:moveTo>
                  <a:cubicBezTo>
                    <a:pt x="42" y="8"/>
                    <a:pt x="42" y="8"/>
                    <a:pt x="42" y="8"/>
                  </a:cubicBezTo>
                  <a:cubicBezTo>
                    <a:pt x="42" y="8"/>
                    <a:pt x="42" y="8"/>
                    <a:pt x="42" y="8"/>
                  </a:cubicBezTo>
                  <a:cubicBezTo>
                    <a:pt x="42" y="8"/>
                    <a:pt x="42" y="8"/>
                    <a:pt x="42" y="7"/>
                  </a:cubicBezTo>
                  <a:cubicBezTo>
                    <a:pt x="42" y="7"/>
                    <a:pt x="42" y="7"/>
                    <a:pt x="42" y="7"/>
                  </a:cubicBezTo>
                  <a:cubicBezTo>
                    <a:pt x="42" y="7"/>
                    <a:pt x="42" y="7"/>
                    <a:pt x="42" y="7"/>
                  </a:cubicBezTo>
                  <a:cubicBezTo>
                    <a:pt x="43" y="7"/>
                    <a:pt x="43" y="6"/>
                    <a:pt x="44" y="6"/>
                  </a:cubicBezTo>
                  <a:cubicBezTo>
                    <a:pt x="44" y="6"/>
                    <a:pt x="44" y="6"/>
                    <a:pt x="44" y="6"/>
                  </a:cubicBezTo>
                  <a:cubicBezTo>
                    <a:pt x="43" y="6"/>
                    <a:pt x="43" y="7"/>
                    <a:pt x="42" y="7"/>
                  </a:cubicBezTo>
                  <a:close/>
                  <a:moveTo>
                    <a:pt x="47" y="5"/>
                  </a:moveTo>
                  <a:cubicBezTo>
                    <a:pt x="48" y="5"/>
                    <a:pt x="50" y="5"/>
                    <a:pt x="51" y="4"/>
                  </a:cubicBezTo>
                  <a:cubicBezTo>
                    <a:pt x="51" y="4"/>
                    <a:pt x="51" y="4"/>
                    <a:pt x="51" y="4"/>
                  </a:cubicBezTo>
                  <a:cubicBezTo>
                    <a:pt x="50" y="5"/>
                    <a:pt x="48" y="5"/>
                    <a:pt x="47" y="5"/>
                  </a:cubicBezTo>
                  <a:close/>
                  <a:moveTo>
                    <a:pt x="52" y="4"/>
                  </a:moveTo>
                  <a:cubicBezTo>
                    <a:pt x="53" y="4"/>
                    <a:pt x="54" y="4"/>
                    <a:pt x="55" y="5"/>
                  </a:cubicBezTo>
                  <a:cubicBezTo>
                    <a:pt x="55" y="5"/>
                    <a:pt x="55" y="5"/>
                    <a:pt x="55" y="5"/>
                  </a:cubicBezTo>
                  <a:cubicBezTo>
                    <a:pt x="54" y="4"/>
                    <a:pt x="53" y="4"/>
                    <a:pt x="52" y="4"/>
                  </a:cubicBezTo>
                  <a:cubicBezTo>
                    <a:pt x="52" y="4"/>
                    <a:pt x="52" y="4"/>
                    <a:pt x="52" y="4"/>
                  </a:cubicBezTo>
                  <a:cubicBezTo>
                    <a:pt x="52" y="4"/>
                    <a:pt x="52" y="4"/>
                    <a:pt x="52" y="4"/>
                  </a:cubicBezTo>
                  <a:close/>
                  <a:moveTo>
                    <a:pt x="52" y="4"/>
                  </a:moveTo>
                  <a:cubicBezTo>
                    <a:pt x="52" y="4"/>
                    <a:pt x="52" y="4"/>
                    <a:pt x="52" y="4"/>
                  </a:cubicBezTo>
                  <a:cubicBezTo>
                    <a:pt x="52" y="4"/>
                    <a:pt x="52" y="4"/>
                    <a:pt x="52" y="4"/>
                  </a:cubicBezTo>
                  <a:cubicBezTo>
                    <a:pt x="52" y="4"/>
                    <a:pt x="52" y="4"/>
                    <a:pt x="52" y="4"/>
                  </a:cubicBezTo>
                  <a:cubicBezTo>
                    <a:pt x="52" y="4"/>
                    <a:pt x="52" y="4"/>
                    <a:pt x="52" y="4"/>
                  </a:cubicBezTo>
                  <a:cubicBezTo>
                    <a:pt x="52" y="4"/>
                    <a:pt x="52" y="4"/>
                    <a:pt x="5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8" name="Freeform 293"/>
            <p:cNvSpPr/>
            <p:nvPr/>
          </p:nvSpPr>
          <p:spPr bwMode="auto">
            <a:xfrm>
              <a:off x="2255" y="1771"/>
              <a:ext cx="129" cy="392"/>
            </a:xfrm>
            <a:custGeom>
              <a:gdLst>
                <a:gd fmla="*/ 2 w 51" name="T0"/>
                <a:gd fmla="*/ 154 h 156" name="T1"/>
                <a:gd fmla="*/ 1 w 51" name="T2"/>
                <a:gd fmla="*/ 151 h 156" name="T3"/>
                <a:gd fmla="*/ 1 w 51" name="T4"/>
                <a:gd fmla="*/ 151 h 156" name="T5"/>
                <a:gd fmla="*/ 7 w 51" name="T6"/>
                <a:gd fmla="*/ 137 h 156" name="T7"/>
                <a:gd fmla="*/ 7 w 51" name="T8"/>
                <a:gd fmla="*/ 137 h 156" name="T9"/>
                <a:gd fmla="*/ 22 w 51" name="T10"/>
                <a:gd fmla="*/ 115 h 156" name="T11"/>
                <a:gd fmla="*/ 22 w 51" name="T12"/>
                <a:gd fmla="*/ 115 h 156" name="T13"/>
                <a:gd fmla="*/ 47 w 51" name="T14"/>
                <a:gd fmla="*/ 79 h 156" name="T15"/>
                <a:gd fmla="*/ 47 w 51" name="T16"/>
                <a:gd fmla="*/ 79 h 156" name="T17"/>
                <a:gd fmla="*/ 47 w 51" name="T18"/>
                <a:gd fmla="*/ 76 h 156" name="T19"/>
                <a:gd fmla="*/ 47 w 51" name="T20"/>
                <a:gd fmla="*/ 76 h 156" name="T21"/>
                <a:gd fmla="*/ 32 w 51" name="T22"/>
                <a:gd fmla="*/ 33 h 156" name="T23"/>
                <a:gd fmla="*/ 32 w 51" name="T24"/>
                <a:gd fmla="*/ 33 h 156" name="T25"/>
                <a:gd fmla="*/ 17 w 51" name="T26"/>
                <a:gd fmla="*/ 2 h 156" name="T27"/>
                <a:gd fmla="*/ 17 w 51" name="T28"/>
                <a:gd fmla="*/ 2 h 156" name="T29"/>
                <a:gd fmla="*/ 21 w 51" name="T30"/>
                <a:gd fmla="*/ 0 h 156" name="T31"/>
                <a:gd fmla="*/ 51 w 51" name="T32"/>
                <a:gd fmla="*/ 76 h 156" name="T33"/>
                <a:gd fmla="*/ 51 w 51" name="T34"/>
                <a:gd fmla="*/ 76 h 156" name="T35"/>
                <a:gd fmla="*/ 50 w 51" name="T36"/>
                <a:gd fmla="*/ 81 h 156" name="T37"/>
                <a:gd fmla="*/ 50 w 51" name="T38"/>
                <a:gd fmla="*/ 81 h 156" name="T39"/>
                <a:gd fmla="*/ 11 w 51" name="T40"/>
                <a:gd fmla="*/ 139 h 156" name="T41"/>
                <a:gd fmla="*/ 11 w 51" name="T42"/>
                <a:gd fmla="*/ 139 h 156" name="T43"/>
                <a:gd fmla="*/ 5 w 51" name="T44"/>
                <a:gd fmla="*/ 151 h 156" name="T45"/>
                <a:gd fmla="*/ 5 w 51" name="T46"/>
                <a:gd fmla="*/ 151 h 156" name="T47"/>
                <a:gd fmla="*/ 21 w 51" name="T48"/>
                <a:gd fmla="*/ 152 h 156" name="T49"/>
                <a:gd fmla="*/ 21 w 51" name="T50"/>
                <a:gd fmla="*/ 152 h 156" name="T51"/>
                <a:gd fmla="*/ 31 w 51" name="T52"/>
                <a:gd fmla="*/ 152 h 156" name="T53"/>
                <a:gd fmla="*/ 31 w 51" name="T54"/>
                <a:gd fmla="*/ 152 h 156" name="T55"/>
                <a:gd fmla="*/ 31 w 51" name="T56"/>
                <a:gd fmla="*/ 156 h 156" name="T57"/>
                <a:gd fmla="*/ 21 w 51" name="T58"/>
                <a:gd fmla="*/ 156 h 156" name="T59"/>
                <a:gd fmla="*/ 21 w 51" name="T60"/>
                <a:gd fmla="*/ 156 h 156" name="T61"/>
                <a:gd fmla="*/ 2 w 51" name="T62"/>
                <a:gd fmla="*/ 154 h 15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6" w="51">
                  <a:moveTo>
                    <a:pt x="2" y="154"/>
                  </a:moveTo>
                  <a:cubicBezTo>
                    <a:pt x="1" y="154"/>
                    <a:pt x="0" y="152"/>
                    <a:pt x="1" y="151"/>
                  </a:cubicBezTo>
                  <a:cubicBezTo>
                    <a:pt x="1" y="151"/>
                    <a:pt x="1" y="151"/>
                    <a:pt x="1" y="151"/>
                  </a:cubicBezTo>
                  <a:cubicBezTo>
                    <a:pt x="1" y="148"/>
                    <a:pt x="3" y="144"/>
                    <a:pt x="7" y="137"/>
                  </a:cubicBezTo>
                  <a:cubicBezTo>
                    <a:pt x="7" y="137"/>
                    <a:pt x="7" y="137"/>
                    <a:pt x="7" y="137"/>
                  </a:cubicBezTo>
                  <a:cubicBezTo>
                    <a:pt x="11" y="131"/>
                    <a:pt x="16" y="123"/>
                    <a:pt x="22" y="115"/>
                  </a:cubicBezTo>
                  <a:cubicBezTo>
                    <a:pt x="22" y="115"/>
                    <a:pt x="22" y="115"/>
                    <a:pt x="22" y="115"/>
                  </a:cubicBezTo>
                  <a:cubicBezTo>
                    <a:pt x="32" y="100"/>
                    <a:pt x="44" y="84"/>
                    <a:pt x="47" y="79"/>
                  </a:cubicBezTo>
                  <a:cubicBezTo>
                    <a:pt x="47" y="79"/>
                    <a:pt x="47" y="79"/>
                    <a:pt x="47" y="79"/>
                  </a:cubicBezTo>
                  <a:cubicBezTo>
                    <a:pt x="47" y="78"/>
                    <a:pt x="47" y="78"/>
                    <a:pt x="47" y="76"/>
                  </a:cubicBezTo>
                  <a:cubicBezTo>
                    <a:pt x="47" y="76"/>
                    <a:pt x="47" y="76"/>
                    <a:pt x="47" y="76"/>
                  </a:cubicBezTo>
                  <a:cubicBezTo>
                    <a:pt x="47" y="68"/>
                    <a:pt x="40" y="49"/>
                    <a:pt x="32" y="33"/>
                  </a:cubicBezTo>
                  <a:cubicBezTo>
                    <a:pt x="32" y="33"/>
                    <a:pt x="32" y="33"/>
                    <a:pt x="32" y="33"/>
                  </a:cubicBezTo>
                  <a:cubicBezTo>
                    <a:pt x="25" y="16"/>
                    <a:pt x="17" y="2"/>
                    <a:pt x="17" y="2"/>
                  </a:cubicBezTo>
                  <a:cubicBezTo>
                    <a:pt x="17" y="2"/>
                    <a:pt x="17" y="2"/>
                    <a:pt x="17" y="2"/>
                  </a:cubicBezTo>
                  <a:cubicBezTo>
                    <a:pt x="21" y="0"/>
                    <a:pt x="21" y="0"/>
                    <a:pt x="21" y="0"/>
                  </a:cubicBezTo>
                  <a:cubicBezTo>
                    <a:pt x="21" y="0"/>
                    <a:pt x="51" y="58"/>
                    <a:pt x="51" y="76"/>
                  </a:cubicBezTo>
                  <a:cubicBezTo>
                    <a:pt x="51" y="76"/>
                    <a:pt x="51" y="76"/>
                    <a:pt x="51" y="76"/>
                  </a:cubicBezTo>
                  <a:cubicBezTo>
                    <a:pt x="51" y="78"/>
                    <a:pt x="51" y="79"/>
                    <a:pt x="50" y="81"/>
                  </a:cubicBezTo>
                  <a:cubicBezTo>
                    <a:pt x="50" y="81"/>
                    <a:pt x="50" y="81"/>
                    <a:pt x="50" y="81"/>
                  </a:cubicBezTo>
                  <a:cubicBezTo>
                    <a:pt x="46" y="89"/>
                    <a:pt x="22" y="120"/>
                    <a:pt x="11" y="139"/>
                  </a:cubicBezTo>
                  <a:cubicBezTo>
                    <a:pt x="11" y="139"/>
                    <a:pt x="11" y="139"/>
                    <a:pt x="11" y="139"/>
                  </a:cubicBezTo>
                  <a:cubicBezTo>
                    <a:pt x="7" y="145"/>
                    <a:pt x="5" y="149"/>
                    <a:pt x="5" y="151"/>
                  </a:cubicBezTo>
                  <a:cubicBezTo>
                    <a:pt x="5" y="151"/>
                    <a:pt x="5" y="151"/>
                    <a:pt x="5" y="151"/>
                  </a:cubicBezTo>
                  <a:cubicBezTo>
                    <a:pt x="8" y="152"/>
                    <a:pt x="15" y="152"/>
                    <a:pt x="21" y="152"/>
                  </a:cubicBezTo>
                  <a:cubicBezTo>
                    <a:pt x="21" y="152"/>
                    <a:pt x="21" y="152"/>
                    <a:pt x="21" y="152"/>
                  </a:cubicBezTo>
                  <a:cubicBezTo>
                    <a:pt x="26" y="152"/>
                    <a:pt x="31" y="152"/>
                    <a:pt x="31" y="152"/>
                  </a:cubicBezTo>
                  <a:cubicBezTo>
                    <a:pt x="31" y="152"/>
                    <a:pt x="31" y="152"/>
                    <a:pt x="31" y="152"/>
                  </a:cubicBezTo>
                  <a:cubicBezTo>
                    <a:pt x="31" y="156"/>
                    <a:pt x="31" y="156"/>
                    <a:pt x="31" y="156"/>
                  </a:cubicBezTo>
                  <a:cubicBezTo>
                    <a:pt x="31" y="156"/>
                    <a:pt x="26" y="156"/>
                    <a:pt x="21" y="156"/>
                  </a:cubicBezTo>
                  <a:cubicBezTo>
                    <a:pt x="21" y="156"/>
                    <a:pt x="21" y="156"/>
                    <a:pt x="21" y="156"/>
                  </a:cubicBezTo>
                  <a:cubicBezTo>
                    <a:pt x="14" y="156"/>
                    <a:pt x="6" y="156"/>
                    <a:pt x="2" y="15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9" name="Freeform 294"/>
            <p:cNvSpPr>
              <a:spLocks noEditPoints="1"/>
            </p:cNvSpPr>
            <p:nvPr/>
          </p:nvSpPr>
          <p:spPr bwMode="auto">
            <a:xfrm>
              <a:off x="2252" y="1763"/>
              <a:ext cx="137" cy="405"/>
            </a:xfrm>
            <a:custGeom>
              <a:gdLst>
                <a:gd fmla="*/ 3 w 54" name="T0"/>
                <a:gd fmla="*/ 157 h 161" name="T1"/>
                <a:gd fmla="*/ 0 w 54" name="T2"/>
                <a:gd fmla="*/ 155 h 161" name="T3"/>
                <a:gd fmla="*/ 0 w 54" name="T4"/>
                <a:gd fmla="*/ 154 h 161" name="T5"/>
                <a:gd fmla="*/ 7 w 54" name="T6"/>
                <a:gd fmla="*/ 139 h 161" name="T7"/>
                <a:gd fmla="*/ 21 w 54" name="T8"/>
                <a:gd fmla="*/ 117 h 161" name="T9"/>
                <a:gd fmla="*/ 46 w 54" name="T10"/>
                <a:gd fmla="*/ 81 h 161" name="T11"/>
                <a:gd fmla="*/ 46 w 54" name="T12"/>
                <a:gd fmla="*/ 79 h 161" name="T13"/>
                <a:gd fmla="*/ 46 w 54" name="T14"/>
                <a:gd fmla="*/ 79 h 161" name="T15"/>
                <a:gd fmla="*/ 46 w 54" name="T16"/>
                <a:gd fmla="*/ 79 h 161" name="T17"/>
                <a:gd fmla="*/ 46 w 54" name="T18"/>
                <a:gd fmla="*/ 79 h 161" name="T19"/>
                <a:gd fmla="*/ 31 w 54" name="T20"/>
                <a:gd fmla="*/ 37 h 161" name="T21"/>
                <a:gd fmla="*/ 17 w 54" name="T22"/>
                <a:gd fmla="*/ 6 h 161" name="T23"/>
                <a:gd fmla="*/ 17 w 54" name="T24"/>
                <a:gd fmla="*/ 6 h 161" name="T25"/>
                <a:gd fmla="*/ 24 w 54" name="T26"/>
                <a:gd fmla="*/ 0 h 161" name="T27"/>
                <a:gd fmla="*/ 24 w 54" name="T28"/>
                <a:gd fmla="*/ 3 h 161" name="T29"/>
                <a:gd fmla="*/ 25 w 54" name="T30"/>
                <a:gd fmla="*/ 5 h 161" name="T31"/>
                <a:gd fmla="*/ 28 w 54" name="T32"/>
                <a:gd fmla="*/ 12 h 161" name="T33"/>
                <a:gd fmla="*/ 39 w 54" name="T34"/>
                <a:gd fmla="*/ 34 h 161" name="T35"/>
                <a:gd fmla="*/ 54 w 54" name="T36"/>
                <a:gd fmla="*/ 79 h 161" name="T37"/>
                <a:gd fmla="*/ 53 w 54" name="T38"/>
                <a:gd fmla="*/ 85 h 161" name="T39"/>
                <a:gd fmla="*/ 13 w 54" name="T40"/>
                <a:gd fmla="*/ 143 h 161" name="T41"/>
                <a:gd fmla="*/ 8 w 54" name="T42"/>
                <a:gd fmla="*/ 152 h 161" name="T43"/>
                <a:gd fmla="*/ 21 w 54" name="T44"/>
                <a:gd fmla="*/ 153 h 161" name="T45"/>
                <a:gd fmla="*/ 22 w 54" name="T46"/>
                <a:gd fmla="*/ 153 h 161" name="T47"/>
                <a:gd fmla="*/ 32 w 54" name="T48"/>
                <a:gd fmla="*/ 153 h 161" name="T49"/>
                <a:gd fmla="*/ 34 w 54" name="T50"/>
                <a:gd fmla="*/ 153 h 161" name="T51"/>
                <a:gd fmla="*/ 32 w 54" name="T52"/>
                <a:gd fmla="*/ 161 h 161" name="T53"/>
                <a:gd fmla="*/ 22 w 54" name="T54"/>
                <a:gd fmla="*/ 161 h 161" name="T55"/>
                <a:gd fmla="*/ 22 w 54" name="T56"/>
                <a:gd fmla="*/ 157 h 161" name="T57"/>
                <a:gd fmla="*/ 30 w 54" name="T58"/>
                <a:gd fmla="*/ 157 h 161" name="T59"/>
                <a:gd fmla="*/ 22 w 54" name="T60"/>
                <a:gd fmla="*/ 157 h 161" name="T61"/>
                <a:gd fmla="*/ 22 w 54" name="T62"/>
                <a:gd fmla="*/ 157 h 161" name="T63"/>
                <a:gd fmla="*/ 7 w 54" name="T64"/>
                <a:gd fmla="*/ 156 h 161" name="T65"/>
                <a:gd fmla="*/ 17 w 54" name="T66"/>
                <a:gd fmla="*/ 157 h 161" name="T67"/>
                <a:gd fmla="*/ 6 w 54" name="T68"/>
                <a:gd fmla="*/ 148 h 161" name="T69"/>
                <a:gd fmla="*/ 4 w 54" name="T70"/>
                <a:gd fmla="*/ 152 h 161" name="T71"/>
                <a:gd fmla="*/ 10 w 54" name="T72"/>
                <a:gd fmla="*/ 141 h 161" name="T73"/>
                <a:gd fmla="*/ 10 w 54" name="T74"/>
                <a:gd fmla="*/ 141 h 161" name="T75"/>
                <a:gd fmla="*/ 17 w 54" name="T76"/>
                <a:gd fmla="*/ 130 h 161" name="T77"/>
                <a:gd fmla="*/ 10 w 54" name="T78"/>
                <a:gd fmla="*/ 141 h 161" name="T79"/>
                <a:gd fmla="*/ 18 w 54" name="T80"/>
                <a:gd fmla="*/ 129 h 161" name="T81"/>
                <a:gd fmla="*/ 17 w 54" name="T82"/>
                <a:gd fmla="*/ 130 h 161" name="T83"/>
                <a:gd fmla="*/ 20 w 54" name="T84"/>
                <a:gd fmla="*/ 125 h 161" name="T85"/>
                <a:gd fmla="*/ 20 w 54" name="T86"/>
                <a:gd fmla="*/ 125 h 161" name="T87"/>
                <a:gd fmla="*/ 24 w 54" name="T88"/>
                <a:gd fmla="*/ 119 h 161" name="T89"/>
                <a:gd fmla="*/ 21 w 54" name="T90"/>
                <a:gd fmla="*/ 125 h 161" name="T91"/>
                <a:gd fmla="*/ 49 w 54" name="T92"/>
                <a:gd fmla="*/ 83 h 161" name="T93"/>
                <a:gd fmla="*/ 50 w 54" name="T94"/>
                <a:gd fmla="*/ 80 h 161" name="T95"/>
                <a:gd fmla="*/ 50 w 54" name="T96"/>
                <a:gd fmla="*/ 80 h 161" name="T97"/>
                <a:gd fmla="*/ 35 w 54" name="T98"/>
                <a:gd fmla="*/ 35 h 161" name="T99"/>
                <a:gd fmla="*/ 50 w 54" name="T100"/>
                <a:gd fmla="*/ 79 h 161" name="T101"/>
                <a:gd fmla="*/ 50 w 54" name="T102"/>
                <a:gd fmla="*/ 79 h 161" name="T103"/>
                <a:gd fmla="*/ 33 w 54" name="T104"/>
                <a:gd fmla="*/ 32 h 161"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61" w="54">
                  <a:moveTo>
                    <a:pt x="3" y="159"/>
                  </a:moveTo>
                  <a:cubicBezTo>
                    <a:pt x="3" y="157"/>
                    <a:pt x="3" y="157"/>
                    <a:pt x="3" y="157"/>
                  </a:cubicBezTo>
                  <a:cubicBezTo>
                    <a:pt x="3" y="159"/>
                    <a:pt x="3" y="159"/>
                    <a:pt x="3" y="159"/>
                  </a:cubicBezTo>
                  <a:cubicBezTo>
                    <a:pt x="0" y="158"/>
                    <a:pt x="0" y="156"/>
                    <a:pt x="0" y="155"/>
                  </a:cubicBezTo>
                  <a:cubicBezTo>
                    <a:pt x="0" y="155"/>
                    <a:pt x="0" y="155"/>
                    <a:pt x="0" y="155"/>
                  </a:cubicBezTo>
                  <a:cubicBezTo>
                    <a:pt x="0" y="155"/>
                    <a:pt x="0" y="155"/>
                    <a:pt x="0" y="154"/>
                  </a:cubicBezTo>
                  <a:cubicBezTo>
                    <a:pt x="0" y="154"/>
                    <a:pt x="0" y="154"/>
                    <a:pt x="0" y="154"/>
                  </a:cubicBezTo>
                  <a:cubicBezTo>
                    <a:pt x="0" y="150"/>
                    <a:pt x="3" y="146"/>
                    <a:pt x="7" y="139"/>
                  </a:cubicBezTo>
                  <a:cubicBezTo>
                    <a:pt x="7" y="139"/>
                    <a:pt x="7" y="139"/>
                    <a:pt x="7" y="139"/>
                  </a:cubicBezTo>
                  <a:cubicBezTo>
                    <a:pt x="10" y="133"/>
                    <a:pt x="16" y="125"/>
                    <a:pt x="21" y="117"/>
                  </a:cubicBezTo>
                  <a:cubicBezTo>
                    <a:pt x="21" y="117"/>
                    <a:pt x="21" y="117"/>
                    <a:pt x="21" y="117"/>
                  </a:cubicBezTo>
                  <a:cubicBezTo>
                    <a:pt x="32" y="101"/>
                    <a:pt x="43" y="85"/>
                    <a:pt x="46" y="81"/>
                  </a:cubicBezTo>
                  <a:cubicBezTo>
                    <a:pt x="46" y="81"/>
                    <a:pt x="46" y="81"/>
                    <a:pt x="46" y="81"/>
                  </a:cubicBezTo>
                  <a:cubicBezTo>
                    <a:pt x="46" y="81"/>
                    <a:pt x="46" y="80"/>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9"/>
                    <a:pt x="46" y="79"/>
                    <a:pt x="46" y="79"/>
                  </a:cubicBezTo>
                  <a:cubicBezTo>
                    <a:pt x="46" y="72"/>
                    <a:pt x="39" y="53"/>
                    <a:pt x="31" y="37"/>
                  </a:cubicBezTo>
                  <a:cubicBezTo>
                    <a:pt x="31" y="37"/>
                    <a:pt x="31" y="37"/>
                    <a:pt x="31" y="37"/>
                  </a:cubicBezTo>
                  <a:cubicBezTo>
                    <a:pt x="24" y="21"/>
                    <a:pt x="17" y="8"/>
                    <a:pt x="17" y="6"/>
                  </a:cubicBezTo>
                  <a:cubicBezTo>
                    <a:pt x="17" y="6"/>
                    <a:pt x="17" y="6"/>
                    <a:pt x="17" y="6"/>
                  </a:cubicBezTo>
                  <a:cubicBezTo>
                    <a:pt x="17" y="6"/>
                    <a:pt x="17" y="6"/>
                    <a:pt x="17" y="6"/>
                  </a:cubicBezTo>
                  <a:cubicBezTo>
                    <a:pt x="17" y="6"/>
                    <a:pt x="17" y="6"/>
                    <a:pt x="17" y="6"/>
                  </a:cubicBezTo>
                  <a:cubicBezTo>
                    <a:pt x="16" y="4"/>
                    <a:pt x="16" y="4"/>
                    <a:pt x="16" y="4"/>
                  </a:cubicBezTo>
                  <a:cubicBezTo>
                    <a:pt x="24" y="0"/>
                    <a:pt x="24" y="0"/>
                    <a:pt x="24" y="0"/>
                  </a:cubicBezTo>
                  <a:cubicBezTo>
                    <a:pt x="24" y="3"/>
                    <a:pt x="24" y="3"/>
                    <a:pt x="24" y="3"/>
                  </a:cubicBezTo>
                  <a:cubicBezTo>
                    <a:pt x="24" y="3"/>
                    <a:pt x="24" y="3"/>
                    <a:pt x="24" y="3"/>
                  </a:cubicBezTo>
                  <a:cubicBezTo>
                    <a:pt x="24" y="3"/>
                    <a:pt x="24" y="3"/>
                    <a:pt x="24" y="3"/>
                  </a:cubicBezTo>
                  <a:cubicBezTo>
                    <a:pt x="24" y="3"/>
                    <a:pt x="25" y="4"/>
                    <a:pt x="25" y="5"/>
                  </a:cubicBezTo>
                  <a:cubicBezTo>
                    <a:pt x="25" y="5"/>
                    <a:pt x="25" y="5"/>
                    <a:pt x="25" y="5"/>
                  </a:cubicBezTo>
                  <a:cubicBezTo>
                    <a:pt x="26" y="7"/>
                    <a:pt x="27" y="9"/>
                    <a:pt x="28" y="12"/>
                  </a:cubicBezTo>
                  <a:cubicBezTo>
                    <a:pt x="28" y="12"/>
                    <a:pt x="28" y="12"/>
                    <a:pt x="28" y="12"/>
                  </a:cubicBezTo>
                  <a:cubicBezTo>
                    <a:pt x="31" y="17"/>
                    <a:pt x="35" y="25"/>
                    <a:pt x="39" y="34"/>
                  </a:cubicBezTo>
                  <a:cubicBezTo>
                    <a:pt x="39" y="34"/>
                    <a:pt x="39" y="34"/>
                    <a:pt x="39" y="34"/>
                  </a:cubicBezTo>
                  <a:cubicBezTo>
                    <a:pt x="46" y="50"/>
                    <a:pt x="54" y="69"/>
                    <a:pt x="54" y="79"/>
                  </a:cubicBezTo>
                  <a:cubicBezTo>
                    <a:pt x="54" y="79"/>
                    <a:pt x="54" y="79"/>
                    <a:pt x="54" y="79"/>
                  </a:cubicBezTo>
                  <a:cubicBezTo>
                    <a:pt x="54" y="81"/>
                    <a:pt x="54" y="83"/>
                    <a:pt x="53" y="85"/>
                  </a:cubicBezTo>
                  <a:cubicBezTo>
                    <a:pt x="53" y="85"/>
                    <a:pt x="53" y="85"/>
                    <a:pt x="53" y="85"/>
                  </a:cubicBezTo>
                  <a:cubicBezTo>
                    <a:pt x="48" y="93"/>
                    <a:pt x="25" y="125"/>
                    <a:pt x="13" y="143"/>
                  </a:cubicBezTo>
                  <a:cubicBezTo>
                    <a:pt x="13" y="143"/>
                    <a:pt x="13" y="143"/>
                    <a:pt x="13" y="143"/>
                  </a:cubicBezTo>
                  <a:cubicBezTo>
                    <a:pt x="11" y="147"/>
                    <a:pt x="9" y="150"/>
                    <a:pt x="8" y="152"/>
                  </a:cubicBezTo>
                  <a:cubicBezTo>
                    <a:pt x="8" y="152"/>
                    <a:pt x="8" y="152"/>
                    <a:pt x="8" y="152"/>
                  </a:cubicBezTo>
                  <a:cubicBezTo>
                    <a:pt x="11" y="153"/>
                    <a:pt x="17" y="153"/>
                    <a:pt x="21" y="153"/>
                  </a:cubicBezTo>
                  <a:cubicBezTo>
                    <a:pt x="21" y="153"/>
                    <a:pt x="21" y="153"/>
                    <a:pt x="21" y="153"/>
                  </a:cubicBezTo>
                  <a:cubicBezTo>
                    <a:pt x="21" y="153"/>
                    <a:pt x="21" y="153"/>
                    <a:pt x="22" y="153"/>
                  </a:cubicBezTo>
                  <a:cubicBezTo>
                    <a:pt x="22" y="153"/>
                    <a:pt x="22" y="153"/>
                    <a:pt x="22" y="153"/>
                  </a:cubicBezTo>
                  <a:cubicBezTo>
                    <a:pt x="27" y="153"/>
                    <a:pt x="32" y="153"/>
                    <a:pt x="32" y="153"/>
                  </a:cubicBezTo>
                  <a:cubicBezTo>
                    <a:pt x="32" y="153"/>
                    <a:pt x="32" y="153"/>
                    <a:pt x="32" y="153"/>
                  </a:cubicBezTo>
                  <a:cubicBezTo>
                    <a:pt x="34" y="153"/>
                    <a:pt x="34" y="153"/>
                    <a:pt x="34" y="153"/>
                  </a:cubicBezTo>
                  <a:cubicBezTo>
                    <a:pt x="34" y="161"/>
                    <a:pt x="34" y="161"/>
                    <a:pt x="34" y="161"/>
                  </a:cubicBezTo>
                  <a:cubicBezTo>
                    <a:pt x="32" y="161"/>
                    <a:pt x="32" y="161"/>
                    <a:pt x="32" y="161"/>
                  </a:cubicBezTo>
                  <a:cubicBezTo>
                    <a:pt x="32" y="161"/>
                    <a:pt x="27" y="161"/>
                    <a:pt x="22" y="161"/>
                  </a:cubicBezTo>
                  <a:cubicBezTo>
                    <a:pt x="22" y="161"/>
                    <a:pt x="22" y="161"/>
                    <a:pt x="22" y="161"/>
                  </a:cubicBezTo>
                  <a:cubicBezTo>
                    <a:pt x="15" y="161"/>
                    <a:pt x="7" y="161"/>
                    <a:pt x="3" y="159"/>
                  </a:cubicBezTo>
                  <a:close/>
                  <a:moveTo>
                    <a:pt x="22" y="157"/>
                  </a:moveTo>
                  <a:cubicBezTo>
                    <a:pt x="25" y="157"/>
                    <a:pt x="28" y="157"/>
                    <a:pt x="30" y="157"/>
                  </a:cubicBezTo>
                  <a:cubicBezTo>
                    <a:pt x="30" y="157"/>
                    <a:pt x="30" y="157"/>
                    <a:pt x="30" y="157"/>
                  </a:cubicBezTo>
                  <a:cubicBezTo>
                    <a:pt x="30" y="157"/>
                    <a:pt x="30" y="157"/>
                    <a:pt x="30" y="157"/>
                  </a:cubicBezTo>
                  <a:cubicBezTo>
                    <a:pt x="28" y="157"/>
                    <a:pt x="25" y="157"/>
                    <a:pt x="22" y="157"/>
                  </a:cubicBezTo>
                  <a:cubicBezTo>
                    <a:pt x="22" y="157"/>
                    <a:pt x="22" y="157"/>
                    <a:pt x="22" y="157"/>
                  </a:cubicBezTo>
                  <a:cubicBezTo>
                    <a:pt x="22" y="157"/>
                    <a:pt x="22" y="157"/>
                    <a:pt x="22" y="157"/>
                  </a:cubicBezTo>
                  <a:close/>
                  <a:moveTo>
                    <a:pt x="17" y="157"/>
                  </a:moveTo>
                  <a:cubicBezTo>
                    <a:pt x="13" y="157"/>
                    <a:pt x="9" y="157"/>
                    <a:pt x="7" y="156"/>
                  </a:cubicBezTo>
                  <a:cubicBezTo>
                    <a:pt x="7" y="156"/>
                    <a:pt x="7" y="156"/>
                    <a:pt x="7" y="156"/>
                  </a:cubicBezTo>
                  <a:cubicBezTo>
                    <a:pt x="9" y="157"/>
                    <a:pt x="13" y="157"/>
                    <a:pt x="17" y="157"/>
                  </a:cubicBezTo>
                  <a:close/>
                  <a:moveTo>
                    <a:pt x="4" y="152"/>
                  </a:moveTo>
                  <a:cubicBezTo>
                    <a:pt x="4" y="151"/>
                    <a:pt x="5" y="150"/>
                    <a:pt x="6" y="148"/>
                  </a:cubicBezTo>
                  <a:cubicBezTo>
                    <a:pt x="6" y="148"/>
                    <a:pt x="6" y="148"/>
                    <a:pt x="6" y="148"/>
                  </a:cubicBezTo>
                  <a:cubicBezTo>
                    <a:pt x="5" y="150"/>
                    <a:pt x="4" y="151"/>
                    <a:pt x="4" y="152"/>
                  </a:cubicBezTo>
                  <a:close/>
                  <a:moveTo>
                    <a:pt x="10" y="141"/>
                  </a:moveTo>
                  <a:cubicBezTo>
                    <a:pt x="10" y="141"/>
                    <a:pt x="10" y="141"/>
                    <a:pt x="10" y="141"/>
                  </a:cubicBezTo>
                  <a:cubicBezTo>
                    <a:pt x="10" y="141"/>
                    <a:pt x="10" y="141"/>
                    <a:pt x="10" y="141"/>
                  </a:cubicBezTo>
                  <a:cubicBezTo>
                    <a:pt x="10" y="141"/>
                    <a:pt x="10" y="141"/>
                    <a:pt x="10" y="141"/>
                  </a:cubicBezTo>
                  <a:cubicBezTo>
                    <a:pt x="10" y="141"/>
                    <a:pt x="10" y="141"/>
                    <a:pt x="10" y="141"/>
                  </a:cubicBezTo>
                  <a:cubicBezTo>
                    <a:pt x="12" y="138"/>
                    <a:pt x="15" y="134"/>
                    <a:pt x="17" y="130"/>
                  </a:cubicBezTo>
                  <a:cubicBezTo>
                    <a:pt x="17" y="130"/>
                    <a:pt x="17" y="130"/>
                    <a:pt x="17" y="130"/>
                  </a:cubicBezTo>
                  <a:cubicBezTo>
                    <a:pt x="15" y="134"/>
                    <a:pt x="12" y="138"/>
                    <a:pt x="10" y="141"/>
                  </a:cubicBezTo>
                  <a:close/>
                  <a:moveTo>
                    <a:pt x="17" y="130"/>
                  </a:moveTo>
                  <a:cubicBezTo>
                    <a:pt x="17" y="130"/>
                    <a:pt x="18" y="129"/>
                    <a:pt x="18" y="129"/>
                  </a:cubicBezTo>
                  <a:cubicBezTo>
                    <a:pt x="18" y="129"/>
                    <a:pt x="18" y="129"/>
                    <a:pt x="18" y="129"/>
                  </a:cubicBezTo>
                  <a:cubicBezTo>
                    <a:pt x="18" y="129"/>
                    <a:pt x="17" y="130"/>
                    <a:pt x="17" y="130"/>
                  </a:cubicBezTo>
                  <a:close/>
                  <a:moveTo>
                    <a:pt x="20" y="125"/>
                  </a:moveTo>
                  <a:cubicBezTo>
                    <a:pt x="20" y="125"/>
                    <a:pt x="20" y="125"/>
                    <a:pt x="20" y="125"/>
                  </a:cubicBezTo>
                  <a:cubicBezTo>
                    <a:pt x="20" y="125"/>
                    <a:pt x="20" y="125"/>
                    <a:pt x="20" y="125"/>
                  </a:cubicBezTo>
                  <a:cubicBezTo>
                    <a:pt x="20" y="125"/>
                    <a:pt x="20" y="125"/>
                    <a:pt x="20" y="125"/>
                  </a:cubicBezTo>
                  <a:close/>
                  <a:moveTo>
                    <a:pt x="49" y="83"/>
                  </a:moveTo>
                  <a:cubicBezTo>
                    <a:pt x="47" y="88"/>
                    <a:pt x="35" y="104"/>
                    <a:pt x="24" y="119"/>
                  </a:cubicBezTo>
                  <a:cubicBezTo>
                    <a:pt x="24" y="119"/>
                    <a:pt x="24" y="119"/>
                    <a:pt x="24" y="119"/>
                  </a:cubicBezTo>
                  <a:cubicBezTo>
                    <a:pt x="23" y="121"/>
                    <a:pt x="22" y="123"/>
                    <a:pt x="21" y="125"/>
                  </a:cubicBezTo>
                  <a:cubicBezTo>
                    <a:pt x="21" y="125"/>
                    <a:pt x="21" y="125"/>
                    <a:pt x="21" y="125"/>
                  </a:cubicBezTo>
                  <a:cubicBezTo>
                    <a:pt x="32" y="108"/>
                    <a:pt x="46" y="88"/>
                    <a:pt x="49" y="83"/>
                  </a:cubicBezTo>
                  <a:cubicBezTo>
                    <a:pt x="49" y="83"/>
                    <a:pt x="49" y="83"/>
                    <a:pt x="49" y="83"/>
                  </a:cubicBezTo>
                  <a:cubicBezTo>
                    <a:pt x="50" y="82"/>
                    <a:pt x="50" y="81"/>
                    <a:pt x="50" y="80"/>
                  </a:cubicBezTo>
                  <a:cubicBezTo>
                    <a:pt x="50" y="80"/>
                    <a:pt x="50" y="80"/>
                    <a:pt x="50" y="80"/>
                  </a:cubicBezTo>
                  <a:cubicBezTo>
                    <a:pt x="50" y="80"/>
                    <a:pt x="50" y="80"/>
                    <a:pt x="50" y="80"/>
                  </a:cubicBezTo>
                  <a:cubicBezTo>
                    <a:pt x="50" y="81"/>
                    <a:pt x="50" y="82"/>
                    <a:pt x="49" y="83"/>
                  </a:cubicBezTo>
                  <a:close/>
                  <a:moveTo>
                    <a:pt x="35" y="35"/>
                  </a:moveTo>
                  <a:cubicBezTo>
                    <a:pt x="43" y="52"/>
                    <a:pt x="50" y="70"/>
                    <a:pt x="50" y="79"/>
                  </a:cubicBezTo>
                  <a:cubicBezTo>
                    <a:pt x="50" y="79"/>
                    <a:pt x="50" y="79"/>
                    <a:pt x="50" y="79"/>
                  </a:cubicBezTo>
                  <a:cubicBezTo>
                    <a:pt x="50" y="79"/>
                    <a:pt x="50" y="79"/>
                    <a:pt x="50" y="79"/>
                  </a:cubicBezTo>
                  <a:cubicBezTo>
                    <a:pt x="50" y="79"/>
                    <a:pt x="50" y="79"/>
                    <a:pt x="50" y="79"/>
                  </a:cubicBezTo>
                  <a:cubicBezTo>
                    <a:pt x="50" y="70"/>
                    <a:pt x="41" y="49"/>
                    <a:pt x="33" y="32"/>
                  </a:cubicBezTo>
                  <a:cubicBezTo>
                    <a:pt x="33" y="32"/>
                    <a:pt x="33" y="32"/>
                    <a:pt x="33" y="32"/>
                  </a:cubicBezTo>
                  <a:cubicBezTo>
                    <a:pt x="34" y="33"/>
                    <a:pt x="35" y="34"/>
                    <a:pt x="35" y="3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cxnSp>
        <p:nvCxnSpPr>
          <p:cNvPr id="301" name="直接连接符 300"/>
          <p:cNvCxnSpPr/>
          <p:nvPr/>
        </p:nvCxnSpPr>
        <p:spPr>
          <a:xfrm>
            <a:off x="2903040" y="4162077"/>
            <a:ext cx="6733678" cy="0"/>
          </a:xfrm>
          <a:prstGeom prst="line">
            <a:avLst/>
          </a:prstGeom>
          <a:ln w="349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06" name="Freeform 26"/>
          <p:cNvSpPr>
            <a:spLocks noEditPoints="1"/>
          </p:cNvSpPr>
          <p:nvPr/>
        </p:nvSpPr>
        <p:spPr bwMode="auto">
          <a:xfrm rot="21063612">
            <a:off x="664039" y="1791719"/>
            <a:ext cx="1320487" cy="645185"/>
          </a:xfrm>
          <a:custGeom>
            <a:gdLst>
              <a:gd fmla="*/ 612 w 703" name="T0"/>
              <a:gd fmla="*/ 61 h 344" name="T1"/>
              <a:gd fmla="*/ 465 w 703" name="T2"/>
              <a:gd fmla="*/ 68 h 344" name="T3"/>
              <a:gd fmla="*/ 468 w 703" name="T4"/>
              <a:gd fmla="*/ 92 h 344" name="T5"/>
              <a:gd fmla="*/ 576 w 703" name="T6"/>
              <a:gd fmla="*/ 87 h 344" name="T7"/>
              <a:gd fmla="*/ 631 w 703" name="T8"/>
              <a:gd fmla="*/ 99 h 344" name="T9"/>
              <a:gd fmla="*/ 605 w 703" name="T10"/>
              <a:gd fmla="*/ 154 h 344" name="T11"/>
              <a:gd fmla="*/ 503 w 703" name="T12"/>
              <a:gd fmla="*/ 193 h 344" name="T13"/>
              <a:gd fmla="*/ 500 w 703" name="T14"/>
              <a:gd fmla="*/ 158 h 344" name="T15"/>
              <a:gd fmla="*/ 403 w 703" name="T16"/>
              <a:gd fmla="*/ 55 h 344" name="T17"/>
              <a:gd fmla="*/ 392 w 703" name="T18"/>
              <a:gd fmla="*/ 73 h 344" name="T19"/>
              <a:gd fmla="*/ 470 w 703" name="T20"/>
              <a:gd fmla="*/ 158 h 344" name="T21"/>
              <a:gd fmla="*/ 474 w 703" name="T22"/>
              <a:gd fmla="*/ 201 h 344" name="T23"/>
              <a:gd fmla="*/ 310 w 703" name="T24"/>
              <a:gd fmla="*/ 235 h 344" name="T25"/>
              <a:gd fmla="*/ 250 w 703" name="T26"/>
              <a:gd fmla="*/ 249 h 344" name="T27"/>
              <a:gd fmla="*/ 264 w 703" name="T28"/>
              <a:gd fmla="*/ 105 h 344" name="T29"/>
              <a:gd fmla="*/ 366 w 703" name="T30"/>
              <a:gd fmla="*/ 62 h 344" name="T31"/>
              <a:gd fmla="*/ 378 w 703" name="T32"/>
              <a:gd fmla="*/ 54 h 344" name="T33"/>
              <a:gd fmla="*/ 247 w 703" name="T34"/>
              <a:gd fmla="*/ 80 h 344" name="T35"/>
              <a:gd fmla="*/ 220 w 703" name="T36"/>
              <a:gd fmla="*/ 255 h 344" name="T37"/>
              <a:gd fmla="*/ 99 w 703" name="T38"/>
              <a:gd fmla="*/ 255 h 344" name="T39"/>
              <a:gd fmla="*/ 89 w 703" name="T40"/>
              <a:gd fmla="*/ 189 h 344" name="T41"/>
              <a:gd fmla="*/ 190 w 703" name="T42"/>
              <a:gd fmla="*/ 148 h 344" name="T43"/>
              <a:gd fmla="*/ 197 w 703" name="T44"/>
              <a:gd fmla="*/ 132 h 344" name="T45"/>
              <a:gd fmla="*/ 46 w 703" name="T46"/>
              <a:gd fmla="*/ 257 h 344" name="T47"/>
              <a:gd fmla="*/ 154 w 703" name="T48"/>
              <a:gd fmla="*/ 291 h 344" name="T49"/>
              <a:gd fmla="*/ 240 w 703" name="T50"/>
              <a:gd fmla="*/ 282 h 344" name="T51"/>
              <a:gd fmla="*/ 460 w 703" name="T52"/>
              <a:gd fmla="*/ 283 h 344" name="T53"/>
              <a:gd fmla="*/ 496 w 703" name="T54"/>
              <a:gd fmla="*/ 228 h 344" name="T55"/>
              <a:gd fmla="*/ 661 w 703" name="T56"/>
              <a:gd fmla="*/ 154 h 344" name="T57"/>
              <a:gd fmla="*/ 612 w 703" name="T58"/>
              <a:gd fmla="*/ 61 h 344" name="T59"/>
              <a:gd fmla="*/ 278 w 703" name="T60"/>
              <a:gd fmla="*/ 275 h 344" name="T61"/>
              <a:gd fmla="*/ 304 w 703" name="T62"/>
              <a:gd fmla="*/ 269 h 344" name="T63"/>
              <a:gd fmla="*/ 460 w 703" name="T64"/>
              <a:gd fmla="*/ 236 h 344" name="T65"/>
              <a:gd fmla="*/ 439 w 703" name="T66"/>
              <a:gd fmla="*/ 262 h 344" name="T67"/>
              <a:gd fmla="*/ 278 w 703" name="T68"/>
              <a:gd fmla="*/ 275 h 3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44" w="703">
                <a:moveTo>
                  <a:pt x="612" y="61"/>
                </a:moveTo>
                <a:cubicBezTo>
                  <a:pt x="565" y="51"/>
                  <a:pt x="511" y="58"/>
                  <a:pt x="465" y="68"/>
                </a:cubicBezTo>
                <a:cubicBezTo>
                  <a:pt x="451" y="71"/>
                  <a:pt x="455" y="91"/>
                  <a:pt x="468" y="92"/>
                </a:cubicBezTo>
                <a:cubicBezTo>
                  <a:pt x="504" y="94"/>
                  <a:pt x="540" y="86"/>
                  <a:pt x="576" y="87"/>
                </a:cubicBezTo>
                <a:cubicBezTo>
                  <a:pt x="595" y="87"/>
                  <a:pt x="615" y="89"/>
                  <a:pt x="631" y="99"/>
                </a:cubicBezTo>
                <a:cubicBezTo>
                  <a:pt x="665" y="120"/>
                  <a:pt x="623" y="145"/>
                  <a:pt x="605" y="154"/>
                </a:cubicBezTo>
                <a:cubicBezTo>
                  <a:pt x="572" y="171"/>
                  <a:pt x="538" y="183"/>
                  <a:pt x="503" y="193"/>
                </a:cubicBezTo>
                <a:cubicBezTo>
                  <a:pt x="504" y="181"/>
                  <a:pt x="503" y="169"/>
                  <a:pt x="500" y="158"/>
                </a:cubicBezTo>
                <a:cubicBezTo>
                  <a:pt x="490" y="115"/>
                  <a:pt x="444" y="68"/>
                  <a:pt x="403" y="55"/>
                </a:cubicBezTo>
                <a:cubicBezTo>
                  <a:pt x="392" y="52"/>
                  <a:pt x="386" y="66"/>
                  <a:pt x="392" y="73"/>
                </a:cubicBezTo>
                <a:cubicBezTo>
                  <a:pt x="419" y="103"/>
                  <a:pt x="454" y="119"/>
                  <a:pt x="470" y="158"/>
                </a:cubicBezTo>
                <a:cubicBezTo>
                  <a:pt x="475" y="173"/>
                  <a:pt x="476" y="187"/>
                  <a:pt x="474" y="201"/>
                </a:cubicBezTo>
                <a:cubicBezTo>
                  <a:pt x="420" y="214"/>
                  <a:pt x="364" y="223"/>
                  <a:pt x="310" y="235"/>
                </a:cubicBezTo>
                <a:cubicBezTo>
                  <a:pt x="291" y="240"/>
                  <a:pt x="271" y="244"/>
                  <a:pt x="250" y="249"/>
                </a:cubicBezTo>
                <a:cubicBezTo>
                  <a:pt x="216" y="205"/>
                  <a:pt x="234" y="145"/>
                  <a:pt x="264" y="105"/>
                </a:cubicBezTo>
                <a:cubicBezTo>
                  <a:pt x="284" y="80"/>
                  <a:pt x="333" y="33"/>
                  <a:pt x="366" y="62"/>
                </a:cubicBezTo>
                <a:cubicBezTo>
                  <a:pt x="372" y="68"/>
                  <a:pt x="382" y="61"/>
                  <a:pt x="378" y="54"/>
                </a:cubicBezTo>
                <a:cubicBezTo>
                  <a:pt x="345" y="0"/>
                  <a:pt x="276" y="47"/>
                  <a:pt x="247" y="80"/>
                </a:cubicBezTo>
                <a:cubicBezTo>
                  <a:pt x="204" y="130"/>
                  <a:pt x="189" y="198"/>
                  <a:pt x="220" y="255"/>
                </a:cubicBezTo>
                <a:cubicBezTo>
                  <a:pt x="179" y="262"/>
                  <a:pt x="137" y="265"/>
                  <a:pt x="99" y="255"/>
                </a:cubicBezTo>
                <a:cubicBezTo>
                  <a:pt x="61" y="245"/>
                  <a:pt x="65" y="212"/>
                  <a:pt x="89" y="189"/>
                </a:cubicBezTo>
                <a:cubicBezTo>
                  <a:pt x="111" y="167"/>
                  <a:pt x="158" y="143"/>
                  <a:pt x="190" y="148"/>
                </a:cubicBezTo>
                <a:cubicBezTo>
                  <a:pt x="199" y="149"/>
                  <a:pt x="207" y="136"/>
                  <a:pt x="197" y="132"/>
                </a:cubicBezTo>
                <a:cubicBezTo>
                  <a:pt x="134" y="104"/>
                  <a:pt x="0" y="180"/>
                  <a:pt x="46" y="257"/>
                </a:cubicBezTo>
                <a:cubicBezTo>
                  <a:pt x="67" y="291"/>
                  <a:pt x="119" y="292"/>
                  <a:pt x="154" y="291"/>
                </a:cubicBezTo>
                <a:cubicBezTo>
                  <a:pt x="183" y="291"/>
                  <a:pt x="212" y="287"/>
                  <a:pt x="240" y="282"/>
                </a:cubicBezTo>
                <a:cubicBezTo>
                  <a:pt x="299" y="344"/>
                  <a:pt x="398" y="338"/>
                  <a:pt x="460" y="283"/>
                </a:cubicBezTo>
                <a:cubicBezTo>
                  <a:pt x="477" y="268"/>
                  <a:pt x="489" y="249"/>
                  <a:pt x="496" y="228"/>
                </a:cubicBezTo>
                <a:cubicBezTo>
                  <a:pt x="554" y="215"/>
                  <a:pt x="619" y="195"/>
                  <a:pt x="661" y="154"/>
                </a:cubicBezTo>
                <a:cubicBezTo>
                  <a:pt x="703" y="113"/>
                  <a:pt x="652" y="69"/>
                  <a:pt x="612" y="61"/>
                </a:cubicBezTo>
                <a:moveTo>
                  <a:pt x="278" y="275"/>
                </a:moveTo>
                <a:cubicBezTo>
                  <a:pt x="287" y="273"/>
                  <a:pt x="296" y="271"/>
                  <a:pt x="304" y="269"/>
                </a:cubicBezTo>
                <a:cubicBezTo>
                  <a:pt x="356" y="258"/>
                  <a:pt x="408" y="248"/>
                  <a:pt x="460" y="236"/>
                </a:cubicBezTo>
                <a:cubicBezTo>
                  <a:pt x="454" y="246"/>
                  <a:pt x="447" y="255"/>
                  <a:pt x="439" y="262"/>
                </a:cubicBezTo>
                <a:cubicBezTo>
                  <a:pt x="394" y="306"/>
                  <a:pt x="327" y="307"/>
                  <a:pt x="278" y="275"/>
                </a:cubicBezTo>
              </a:path>
            </a:pathLst>
          </a:custGeom>
          <a:solidFill>
            <a:srgbClr val="FF3E3E"/>
          </a:solidFill>
          <a:ln>
            <a:noFill/>
          </a:ln>
        </p:spPr>
        <p:txBody>
          <a:bodyPr anchor="t" anchorCtr="0" bIns="45720" compatLnSpc="1" lIns="91440" numCol="1" rIns="91440" tIns="45720" vert="horz" wrap="square"/>
          <a:lstStyle/>
          <a:p>
            <a:endParaRPr altLang="en-US" lang="zh-CN"/>
          </a:p>
        </p:txBody>
      </p:sp>
      <p:sp>
        <p:nvSpPr>
          <p:cNvPr id="307" name="Freeform 30"/>
          <p:cNvSpPr>
            <a:spLocks noEditPoints="1"/>
          </p:cNvSpPr>
          <p:nvPr/>
        </p:nvSpPr>
        <p:spPr bwMode="auto">
          <a:xfrm>
            <a:off x="10804994" y="1844988"/>
            <a:ext cx="665610" cy="644411"/>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6AADB"/>
          </a:solidFill>
          <a:ln>
            <a:noFill/>
          </a:ln>
        </p:spPr>
        <p:txBody>
          <a:bodyPr anchor="t" anchorCtr="0" bIns="45720" compatLnSpc="1" lIns="91440" numCol="1" rIns="91440" tIns="45720" vert="horz" wrap="square"/>
          <a:lstStyle/>
          <a:p>
            <a:endParaRPr altLang="en-US" lang="zh-CN"/>
          </a:p>
        </p:txBody>
      </p:sp>
      <p:sp>
        <p:nvSpPr>
          <p:cNvPr id="313" name="Freeform 298"/>
          <p:cNvSpPr>
            <a:spLocks noEditPoints="1"/>
          </p:cNvSpPr>
          <p:nvPr/>
        </p:nvSpPr>
        <p:spPr bwMode="auto">
          <a:xfrm>
            <a:off x="7854731" y="1825665"/>
            <a:ext cx="401939" cy="403919"/>
          </a:xfrm>
          <a:custGeom>
            <a:gdLst>
              <a:gd fmla="*/ 14 w 62" name="T0"/>
              <a:gd fmla="*/ 46 h 62" name="T1"/>
              <a:gd fmla="*/ 0 w 62" name="T2"/>
              <a:gd fmla="*/ 22 h 62" name="T3"/>
              <a:gd fmla="*/ 8 w 62" name="T4"/>
              <a:gd fmla="*/ 2 h 62" name="T5"/>
              <a:gd fmla="*/ 9 w 62" name="T6"/>
              <a:gd fmla="*/ 2 h 62" name="T7"/>
              <a:gd fmla="*/ 17 w 62" name="T8"/>
              <a:gd fmla="*/ 0 h 62" name="T9"/>
              <a:gd fmla="*/ 39 w 62" name="T10"/>
              <a:gd fmla="*/ 15 h 62" name="T11"/>
              <a:gd fmla="*/ 42 w 62" name="T12"/>
              <a:gd fmla="*/ 18 h 62" name="T13"/>
              <a:gd fmla="*/ 44 w 62" name="T14"/>
              <a:gd fmla="*/ 12 h 62" name="T15"/>
              <a:gd fmla="*/ 51 w 62" name="T16"/>
              <a:gd fmla="*/ 6 h 62" name="T17"/>
              <a:gd fmla="*/ 58 w 62" name="T18"/>
              <a:gd fmla="*/ 12 h 62" name="T19"/>
              <a:gd fmla="*/ 61 w 62" name="T20"/>
              <a:gd fmla="*/ 16 h 62" name="T21"/>
              <a:gd fmla="*/ 61 w 62" name="T22"/>
              <a:gd fmla="*/ 16 h 62" name="T23"/>
              <a:gd fmla="*/ 62 w 62" name="T24"/>
              <a:gd fmla="*/ 24 h 62" name="T25"/>
              <a:gd fmla="*/ 52 w 62" name="T26"/>
              <a:gd fmla="*/ 60 h 62" name="T27"/>
              <a:gd fmla="*/ 51 w 62" name="T28"/>
              <a:gd fmla="*/ 62 h 62" name="T29"/>
              <a:gd fmla="*/ 21 w 62" name="T30"/>
              <a:gd fmla="*/ 44 h 62" name="T31"/>
              <a:gd fmla="*/ 27 w 62" name="T32"/>
              <a:gd fmla="*/ 48 h 62" name="T33"/>
              <a:gd fmla="*/ 47 w 62" name="T34"/>
              <a:gd fmla="*/ 55 h 62" name="T35"/>
              <a:gd fmla="*/ 50 w 62" name="T36"/>
              <a:gd fmla="*/ 47 h 62" name="T37"/>
              <a:gd fmla="*/ 55 w 62" name="T38"/>
              <a:gd fmla="*/ 24 h 62" name="T39"/>
              <a:gd fmla="*/ 55 w 62" name="T40"/>
              <a:gd fmla="*/ 18 h 62" name="T41"/>
              <a:gd fmla="*/ 53 w 62" name="T42"/>
              <a:gd fmla="*/ 16 h 62" name="T43"/>
              <a:gd fmla="*/ 51 w 62" name="T44"/>
              <a:gd fmla="*/ 13 h 62" name="T45"/>
              <a:gd fmla="*/ 50 w 62" name="T46"/>
              <a:gd fmla="*/ 15 h 62" name="T47"/>
              <a:gd fmla="*/ 47 w 62" name="T48"/>
              <a:gd fmla="*/ 30 h 62" name="T49"/>
              <a:gd fmla="*/ 39 w 62" name="T50"/>
              <a:gd fmla="*/ 27 h 62" name="T51"/>
              <a:gd fmla="*/ 34 w 62" name="T52"/>
              <a:gd fmla="*/ 18 h 62" name="T53"/>
              <a:gd fmla="*/ 17 w 62" name="T54"/>
              <a:gd fmla="*/ 7 h 62" name="T55"/>
              <a:gd fmla="*/ 12 w 62" name="T56"/>
              <a:gd fmla="*/ 8 h 62" name="T57"/>
              <a:gd fmla="*/ 12 w 62" name="T58"/>
              <a:gd fmla="*/ 8 h 62" name="T59"/>
              <a:gd fmla="*/ 10 w 62" name="T60"/>
              <a:gd fmla="*/ 11 h 62" name="T61"/>
              <a:gd fmla="*/ 7 w 62" name="T62"/>
              <a:gd fmla="*/ 22 h 62" name="T63"/>
              <a:gd fmla="*/ 19 w 62" name="T64"/>
              <a:gd fmla="*/ 41 h 62" name="T65"/>
              <a:gd fmla="*/ 19 w 62" name="T66"/>
              <a:gd fmla="*/ 41 h 62" name="T67"/>
              <a:gd fmla="*/ 19 w 62" name="T68"/>
              <a:gd fmla="*/ 41 h 62" name="T69"/>
              <a:gd fmla="*/ 21 w 62" name="T70"/>
              <a:gd fmla="*/ 44 h 62" name="T71"/>
              <a:gd fmla="*/ 47 w 62" name="T72"/>
              <a:gd fmla="*/ 28 h 62" name="T73"/>
              <a:gd fmla="*/ 51 w 62" name="T74"/>
              <a:gd fmla="*/ 13 h 62" name="T75"/>
              <a:gd fmla="*/ 51 w 62" name="T76"/>
              <a:gd fmla="*/ 13 h 6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62" w="62">
                <a:moveTo>
                  <a:pt x="49" y="62"/>
                </a:moveTo>
                <a:cubicBezTo>
                  <a:pt x="30" y="62"/>
                  <a:pt x="16" y="48"/>
                  <a:pt x="14" y="46"/>
                </a:cubicBezTo>
                <a:cubicBezTo>
                  <a:pt x="14" y="46"/>
                  <a:pt x="14" y="46"/>
                  <a:pt x="14" y="46"/>
                </a:cubicBezTo>
                <a:cubicBezTo>
                  <a:pt x="4" y="38"/>
                  <a:pt x="0" y="29"/>
                  <a:pt x="0" y="22"/>
                </a:cubicBezTo>
                <a:cubicBezTo>
                  <a:pt x="0" y="22"/>
                  <a:pt x="0" y="22"/>
                  <a:pt x="0" y="22"/>
                </a:cubicBezTo>
                <a:cubicBezTo>
                  <a:pt x="1" y="10"/>
                  <a:pt x="8" y="3"/>
                  <a:pt x="8" y="2"/>
                </a:cubicBezTo>
                <a:cubicBezTo>
                  <a:pt x="8" y="2"/>
                  <a:pt x="8" y="2"/>
                  <a:pt x="8" y="2"/>
                </a:cubicBezTo>
                <a:cubicBezTo>
                  <a:pt x="9" y="2"/>
                  <a:pt x="9" y="2"/>
                  <a:pt x="9" y="2"/>
                </a:cubicBezTo>
                <a:cubicBezTo>
                  <a:pt x="10" y="2"/>
                  <a:pt x="10" y="2"/>
                  <a:pt x="10" y="2"/>
                </a:cubicBezTo>
                <a:cubicBezTo>
                  <a:pt x="12" y="1"/>
                  <a:pt x="14" y="0"/>
                  <a:pt x="17" y="0"/>
                </a:cubicBezTo>
                <a:cubicBezTo>
                  <a:pt x="17" y="0"/>
                  <a:pt x="17" y="0"/>
                  <a:pt x="17" y="0"/>
                </a:cubicBezTo>
                <a:cubicBezTo>
                  <a:pt x="27" y="0"/>
                  <a:pt x="35" y="8"/>
                  <a:pt x="39" y="15"/>
                </a:cubicBezTo>
                <a:cubicBezTo>
                  <a:pt x="39" y="15"/>
                  <a:pt x="39" y="15"/>
                  <a:pt x="39" y="15"/>
                </a:cubicBezTo>
                <a:cubicBezTo>
                  <a:pt x="40" y="16"/>
                  <a:pt x="41" y="17"/>
                  <a:pt x="42" y="18"/>
                </a:cubicBezTo>
                <a:cubicBezTo>
                  <a:pt x="42" y="18"/>
                  <a:pt x="42" y="18"/>
                  <a:pt x="42" y="18"/>
                </a:cubicBezTo>
                <a:cubicBezTo>
                  <a:pt x="42" y="16"/>
                  <a:pt x="43" y="14"/>
                  <a:pt x="44" y="12"/>
                </a:cubicBezTo>
                <a:cubicBezTo>
                  <a:pt x="44" y="12"/>
                  <a:pt x="44" y="12"/>
                  <a:pt x="44" y="12"/>
                </a:cubicBezTo>
                <a:cubicBezTo>
                  <a:pt x="45" y="9"/>
                  <a:pt x="47" y="6"/>
                  <a:pt x="51" y="6"/>
                </a:cubicBezTo>
                <a:cubicBezTo>
                  <a:pt x="51" y="6"/>
                  <a:pt x="51" y="6"/>
                  <a:pt x="51" y="6"/>
                </a:cubicBezTo>
                <a:cubicBezTo>
                  <a:pt x="55" y="6"/>
                  <a:pt x="57" y="9"/>
                  <a:pt x="58" y="12"/>
                </a:cubicBezTo>
                <a:cubicBezTo>
                  <a:pt x="58" y="12"/>
                  <a:pt x="58" y="12"/>
                  <a:pt x="58" y="12"/>
                </a:cubicBezTo>
                <a:cubicBezTo>
                  <a:pt x="60" y="14"/>
                  <a:pt x="61" y="16"/>
                  <a:pt x="61" y="16"/>
                </a:cubicBezTo>
                <a:cubicBezTo>
                  <a:pt x="61" y="16"/>
                  <a:pt x="61" y="16"/>
                  <a:pt x="61" y="16"/>
                </a:cubicBezTo>
                <a:cubicBezTo>
                  <a:pt x="61" y="16"/>
                  <a:pt x="61" y="16"/>
                  <a:pt x="61" y="16"/>
                </a:cubicBezTo>
                <a:cubicBezTo>
                  <a:pt x="61" y="17"/>
                  <a:pt x="61" y="17"/>
                  <a:pt x="61" y="17"/>
                </a:cubicBezTo>
                <a:cubicBezTo>
                  <a:pt x="61" y="19"/>
                  <a:pt x="62" y="21"/>
                  <a:pt x="62" y="24"/>
                </a:cubicBezTo>
                <a:cubicBezTo>
                  <a:pt x="62" y="24"/>
                  <a:pt x="62" y="24"/>
                  <a:pt x="62" y="24"/>
                </a:cubicBezTo>
                <a:cubicBezTo>
                  <a:pt x="62" y="42"/>
                  <a:pt x="52" y="60"/>
                  <a:pt x="52" y="60"/>
                </a:cubicBezTo>
                <a:cubicBezTo>
                  <a:pt x="52" y="60"/>
                  <a:pt x="52" y="60"/>
                  <a:pt x="52" y="60"/>
                </a:cubicBezTo>
                <a:cubicBezTo>
                  <a:pt x="51" y="62"/>
                  <a:pt x="51" y="62"/>
                  <a:pt x="51" y="62"/>
                </a:cubicBezTo>
                <a:cubicBezTo>
                  <a:pt x="49" y="62"/>
                  <a:pt x="49" y="62"/>
                  <a:pt x="49" y="62"/>
                </a:cubicBezTo>
                <a:close/>
                <a:moveTo>
                  <a:pt x="21" y="44"/>
                </a:moveTo>
                <a:cubicBezTo>
                  <a:pt x="23" y="45"/>
                  <a:pt x="25" y="47"/>
                  <a:pt x="27" y="48"/>
                </a:cubicBezTo>
                <a:cubicBezTo>
                  <a:pt x="27" y="48"/>
                  <a:pt x="27" y="48"/>
                  <a:pt x="27" y="48"/>
                </a:cubicBezTo>
                <a:cubicBezTo>
                  <a:pt x="32" y="52"/>
                  <a:pt x="39" y="55"/>
                  <a:pt x="47" y="55"/>
                </a:cubicBezTo>
                <a:cubicBezTo>
                  <a:pt x="47" y="55"/>
                  <a:pt x="47" y="55"/>
                  <a:pt x="47" y="55"/>
                </a:cubicBezTo>
                <a:cubicBezTo>
                  <a:pt x="48" y="54"/>
                  <a:pt x="49" y="50"/>
                  <a:pt x="50" y="47"/>
                </a:cubicBezTo>
                <a:cubicBezTo>
                  <a:pt x="50" y="47"/>
                  <a:pt x="50" y="47"/>
                  <a:pt x="50" y="47"/>
                </a:cubicBezTo>
                <a:cubicBezTo>
                  <a:pt x="53" y="40"/>
                  <a:pt x="55" y="32"/>
                  <a:pt x="55" y="24"/>
                </a:cubicBezTo>
                <a:cubicBezTo>
                  <a:pt x="55" y="24"/>
                  <a:pt x="55" y="24"/>
                  <a:pt x="55" y="24"/>
                </a:cubicBezTo>
                <a:cubicBezTo>
                  <a:pt x="55" y="22"/>
                  <a:pt x="55" y="20"/>
                  <a:pt x="55" y="18"/>
                </a:cubicBezTo>
                <a:cubicBezTo>
                  <a:pt x="55" y="18"/>
                  <a:pt x="55" y="18"/>
                  <a:pt x="55" y="18"/>
                </a:cubicBezTo>
                <a:cubicBezTo>
                  <a:pt x="54" y="18"/>
                  <a:pt x="54" y="17"/>
                  <a:pt x="53" y="16"/>
                </a:cubicBezTo>
                <a:cubicBezTo>
                  <a:pt x="53" y="16"/>
                  <a:pt x="53" y="16"/>
                  <a:pt x="53" y="16"/>
                </a:cubicBezTo>
                <a:cubicBezTo>
                  <a:pt x="53" y="14"/>
                  <a:pt x="51" y="13"/>
                  <a:pt x="51" y="13"/>
                </a:cubicBezTo>
                <a:cubicBezTo>
                  <a:pt x="51" y="13"/>
                  <a:pt x="51" y="13"/>
                  <a:pt x="51" y="13"/>
                </a:cubicBezTo>
                <a:cubicBezTo>
                  <a:pt x="51" y="13"/>
                  <a:pt x="50" y="14"/>
                  <a:pt x="50" y="15"/>
                </a:cubicBezTo>
                <a:cubicBezTo>
                  <a:pt x="50" y="15"/>
                  <a:pt x="50" y="15"/>
                  <a:pt x="50" y="15"/>
                </a:cubicBezTo>
                <a:cubicBezTo>
                  <a:pt x="49" y="17"/>
                  <a:pt x="48" y="22"/>
                  <a:pt x="47" y="30"/>
                </a:cubicBezTo>
                <a:cubicBezTo>
                  <a:pt x="47" y="30"/>
                  <a:pt x="47" y="30"/>
                  <a:pt x="47" y="30"/>
                </a:cubicBezTo>
                <a:cubicBezTo>
                  <a:pt x="40" y="31"/>
                  <a:pt x="40" y="31"/>
                  <a:pt x="40" y="31"/>
                </a:cubicBezTo>
                <a:cubicBezTo>
                  <a:pt x="40" y="31"/>
                  <a:pt x="40" y="29"/>
                  <a:pt x="39" y="27"/>
                </a:cubicBezTo>
                <a:cubicBezTo>
                  <a:pt x="39" y="27"/>
                  <a:pt x="39" y="27"/>
                  <a:pt x="39" y="27"/>
                </a:cubicBezTo>
                <a:cubicBezTo>
                  <a:pt x="38" y="25"/>
                  <a:pt x="36" y="21"/>
                  <a:pt x="34" y="18"/>
                </a:cubicBezTo>
                <a:cubicBezTo>
                  <a:pt x="34" y="18"/>
                  <a:pt x="34" y="18"/>
                  <a:pt x="34" y="18"/>
                </a:cubicBezTo>
                <a:cubicBezTo>
                  <a:pt x="30" y="12"/>
                  <a:pt x="24" y="7"/>
                  <a:pt x="17" y="7"/>
                </a:cubicBezTo>
                <a:cubicBezTo>
                  <a:pt x="17" y="7"/>
                  <a:pt x="17" y="7"/>
                  <a:pt x="17" y="7"/>
                </a:cubicBezTo>
                <a:cubicBezTo>
                  <a:pt x="15" y="7"/>
                  <a:pt x="14" y="7"/>
                  <a:pt x="12" y="8"/>
                </a:cubicBezTo>
                <a:cubicBezTo>
                  <a:pt x="12" y="8"/>
                  <a:pt x="12" y="8"/>
                  <a:pt x="12" y="8"/>
                </a:cubicBezTo>
                <a:cubicBezTo>
                  <a:pt x="12" y="8"/>
                  <a:pt x="12" y="8"/>
                  <a:pt x="12" y="8"/>
                </a:cubicBezTo>
                <a:cubicBezTo>
                  <a:pt x="12" y="8"/>
                  <a:pt x="12" y="8"/>
                  <a:pt x="12" y="8"/>
                </a:cubicBezTo>
                <a:cubicBezTo>
                  <a:pt x="12" y="9"/>
                  <a:pt x="11" y="10"/>
                  <a:pt x="10" y="11"/>
                </a:cubicBezTo>
                <a:cubicBezTo>
                  <a:pt x="10" y="11"/>
                  <a:pt x="10" y="11"/>
                  <a:pt x="10" y="11"/>
                </a:cubicBezTo>
                <a:cubicBezTo>
                  <a:pt x="8" y="14"/>
                  <a:pt x="7" y="17"/>
                  <a:pt x="7" y="22"/>
                </a:cubicBezTo>
                <a:cubicBezTo>
                  <a:pt x="7" y="22"/>
                  <a:pt x="7" y="22"/>
                  <a:pt x="7" y="22"/>
                </a:cubicBezTo>
                <a:cubicBezTo>
                  <a:pt x="7" y="27"/>
                  <a:pt x="9" y="34"/>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20" y="42"/>
                  <a:pt x="21" y="44"/>
                </a:cubicBezTo>
                <a:close/>
                <a:moveTo>
                  <a:pt x="44" y="29"/>
                </a:moveTo>
                <a:cubicBezTo>
                  <a:pt x="47" y="28"/>
                  <a:pt x="47" y="28"/>
                  <a:pt x="47" y="28"/>
                </a:cubicBezTo>
                <a:cubicBezTo>
                  <a:pt x="44" y="29"/>
                  <a:pt x="44" y="29"/>
                  <a:pt x="44" y="29"/>
                </a:cubicBezTo>
                <a:close/>
                <a:moveTo>
                  <a:pt x="51" y="13"/>
                </a:moveTo>
                <a:cubicBezTo>
                  <a:pt x="51" y="13"/>
                  <a:pt x="51" y="13"/>
                  <a:pt x="51" y="13"/>
                </a:cubicBezTo>
                <a:cubicBezTo>
                  <a:pt x="51" y="13"/>
                  <a:pt x="51" y="13"/>
                  <a:pt x="51" y="13"/>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sp>
        <p:nvSpPr>
          <p:cNvPr id="157" name="椭圆 156"/>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椭圆 157"/>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椭圆 158"/>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椭圆 159"/>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1" name="文本框 5"/>
          <p:cNvSpPr txBox="1">
            <a:spLocks noChangeArrowheads="1"/>
          </p:cNvSpPr>
          <p:nvPr/>
        </p:nvSpPr>
        <p:spPr bwMode="auto">
          <a:xfrm>
            <a:off x="3256753" y="4690760"/>
            <a:ext cx="5669280"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z="5400">
                <a:solidFill>
                  <a:srgbClr val="2E2E2E"/>
                </a:solidFill>
                <a:latin charset="-122" panose="020b0503020204020204" typeface="微软雅黑"/>
                <a:ea charset="-122" pitchFamily="2" typeface="创艺简细圆"/>
              </a:rPr>
              <a:t>感谢在座各位聆听</a:t>
            </a:r>
          </a:p>
        </p:txBody>
      </p:sp>
      <p:cxnSp>
        <p:nvCxnSpPr>
          <p:cNvPr id="162" name="直接连接符 161"/>
          <p:cNvCxnSpPr/>
          <p:nvPr/>
        </p:nvCxnSpPr>
        <p:spPr>
          <a:xfrm>
            <a:off x="5663970" y="5871486"/>
            <a:ext cx="720000" cy="0"/>
          </a:xfrm>
          <a:prstGeom prst="line">
            <a:avLst/>
          </a:prstGeom>
          <a:noFill/>
          <a:ln algn="ctr" cap="flat" cmpd="sng" w="38100">
            <a:solidFill>
              <a:srgbClr val="2E2E2E"/>
            </a:solidFill>
            <a:prstDash val="solid"/>
            <a:miter lim="800000"/>
          </a:ln>
          <a:effectLst/>
        </p:spPr>
      </p:cxnSp>
      <p:sp>
        <p:nvSpPr>
          <p:cNvPr id="163" name="文本框 5"/>
          <p:cNvSpPr txBox="1">
            <a:spLocks noChangeArrowheads="1"/>
          </p:cNvSpPr>
          <p:nvPr/>
        </p:nvSpPr>
        <p:spPr bwMode="auto">
          <a:xfrm>
            <a:off x="3795654"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E2E2E"/>
                </a:solidFill>
                <a:latin charset="-122" panose="02010509060101010101" pitchFamily="49" typeface="幼圆"/>
                <a:ea charset="-122" panose="02010509060101010101" pitchFamily="49" typeface="幼圆"/>
              </a:rPr>
              <a:t>市场部：×××</a:t>
            </a:r>
          </a:p>
        </p:txBody>
      </p:sp>
      <p:sp>
        <p:nvSpPr>
          <p:cNvPr id="164" name="文本框 5"/>
          <p:cNvSpPr txBox="1">
            <a:spLocks noChangeArrowheads="1"/>
          </p:cNvSpPr>
          <p:nvPr/>
        </p:nvSpPr>
        <p:spPr bwMode="auto">
          <a:xfrm>
            <a:off x="6401007" y="6028692"/>
            <a:ext cx="1960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300">
                <a:solidFill>
                  <a:schemeClr val="tx1"/>
                </a:solidFill>
                <a:latin charset="0" panose="020f0302020204030204" pitchFamily="34" typeface="Calibri Light"/>
                <a:ea charset="-122" panose="02000000000000000000" pitchFamily="2" typeface="方正宋刻本秀楷简体"/>
              </a:defRPr>
            </a:lvl1pPr>
            <a:lvl2pPr indent="-285750" marL="742950">
              <a:defRPr sz="1300">
                <a:solidFill>
                  <a:schemeClr val="tx1"/>
                </a:solidFill>
                <a:latin charset="0" panose="020f0302020204030204" pitchFamily="34" typeface="Calibri Light"/>
                <a:ea charset="-122" panose="02000000000000000000" pitchFamily="2" typeface="方正宋刻本秀楷简体"/>
              </a:defRPr>
            </a:lvl2pPr>
            <a:lvl3pPr indent="-228600" marL="1143000">
              <a:defRPr sz="1300">
                <a:solidFill>
                  <a:schemeClr val="tx1"/>
                </a:solidFill>
                <a:latin charset="0" panose="020f0302020204030204" pitchFamily="34" typeface="Calibri Light"/>
                <a:ea charset="-122" panose="02000000000000000000" pitchFamily="2" typeface="方正宋刻本秀楷简体"/>
              </a:defRPr>
            </a:lvl3pPr>
            <a:lvl4pPr indent="-228600" marL="1600200">
              <a:defRPr sz="1300">
                <a:solidFill>
                  <a:schemeClr val="tx1"/>
                </a:solidFill>
                <a:latin charset="0" panose="020f0302020204030204" pitchFamily="34" typeface="Calibri Light"/>
                <a:ea charset="-122" panose="02000000000000000000" pitchFamily="2" typeface="方正宋刻本秀楷简体"/>
              </a:defRPr>
            </a:lvl4pPr>
            <a:lvl5pPr indent="-228600" marL="2057400">
              <a:defRPr sz="1300">
                <a:solidFill>
                  <a:schemeClr val="tx1"/>
                </a:solidFill>
                <a:latin charset="0" panose="020f0302020204030204" pitchFamily="34" typeface="Calibri Light"/>
                <a:ea charset="-122" panose="02000000000000000000" pitchFamily="2" typeface="方正宋刻本秀楷简体"/>
              </a:defRPr>
            </a:lvl5pPr>
            <a:lvl6pPr defTabSz="685800" eaLnBrk="0" fontAlgn="base" hangingPunct="0" indent="-228600" marL="25146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6pPr>
            <a:lvl7pPr defTabSz="685800" eaLnBrk="0" fontAlgn="base" hangingPunct="0" indent="-228600" marL="29718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7pPr>
            <a:lvl8pPr defTabSz="685800" eaLnBrk="0" fontAlgn="base" hangingPunct="0" indent="-228600" marL="34290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8pPr>
            <a:lvl9pPr defTabSz="685800" eaLnBrk="0" fontAlgn="base" hangingPunct="0" indent="-228600" marL="3886200">
              <a:spcBef>
                <a:spcPct val="0"/>
              </a:spcBef>
              <a:spcAft>
                <a:spcPct val="0"/>
              </a:spcAft>
              <a:defRPr sz="1300">
                <a:solidFill>
                  <a:schemeClr val="tx1"/>
                </a:solidFill>
                <a:latin charset="0" panose="020f0302020204030204" pitchFamily="34" typeface="Calibri Light"/>
                <a:ea charset="-122" panose="02000000000000000000" pitchFamily="2" typeface="方正宋刻本秀楷简体"/>
              </a:defRPr>
            </a:lvl9pPr>
          </a:lstStyle>
          <a:p>
            <a:pPr algn="ctr" defTabSz="514350" fontAlgn="base">
              <a:spcBef>
                <a:spcPct val="0"/>
              </a:spcBef>
              <a:spcAft>
                <a:spcPct val="0"/>
              </a:spcAft>
              <a:defRPr/>
            </a:pPr>
            <a:r>
              <a:rPr altLang="en-US" b="1" lang="zh-CN" smtClean="0" sz="2000">
                <a:solidFill>
                  <a:srgbClr val="2E2E2E"/>
                </a:solidFill>
                <a:latin charset="-122" panose="02010509060101010101" pitchFamily="49" typeface="幼圆"/>
                <a:ea charset="-122" panose="02010509060101010101" pitchFamily="49" typeface="幼圆"/>
              </a:rPr>
              <a:t>汇报人：×××</a:t>
            </a:r>
          </a:p>
        </p:txBody>
      </p:sp>
    </p:spTree>
    <p:extLst>
      <p:ext uri="{BB962C8B-B14F-4D97-AF65-F5344CB8AC3E}">
        <p14:creationId val="2559926329"/>
      </p:ext>
    </p:extLst>
  </p:cSld>
  <p:clrMapOvr>
    <a:masterClrMapping/>
  </p:clrMapOvr>
  <mc:AlternateContent>
    <mc:Choice Requires="p15">
      <p:transition p14:dur="2000" spd="slow">
        <p15:prstTrans prst="drap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7" presetSubtype="0">
                                  <p:stCondLst>
                                    <p:cond delay="0"/>
                                  </p:stCondLst>
                                  <p:childTnLst>
                                    <p:set>
                                      <p:cBhvr>
                                        <p:cTn dur="1" fill="hold" id="6">
                                          <p:stCondLst>
                                            <p:cond delay="0"/>
                                          </p:stCondLst>
                                        </p:cTn>
                                        <p:tgtEl>
                                          <p:spTgt spid="260"/>
                                        </p:tgtEl>
                                        <p:attrNameLst>
                                          <p:attrName>style.visibility</p:attrName>
                                        </p:attrNameLst>
                                      </p:cBhvr>
                                      <p:to>
                                        <p:strVal val="visible"/>
                                      </p:to>
                                    </p:set>
                                    <p:animEffect filter="fade" transition="in">
                                      <p:cBhvr>
                                        <p:cTn dur="1000" id="7"/>
                                        <p:tgtEl>
                                          <p:spTgt spid="260"/>
                                        </p:tgtEl>
                                      </p:cBhvr>
                                    </p:animEffect>
                                    <p:anim calcmode="lin" valueType="num">
                                      <p:cBhvr>
                                        <p:cTn dur="1000" fill="hold" id="8"/>
                                        <p:tgtEl>
                                          <p:spTgt spid="260"/>
                                        </p:tgtEl>
                                        <p:attrNameLst>
                                          <p:attrName>ppt_x</p:attrName>
                                        </p:attrNameLst>
                                      </p:cBhvr>
                                      <p:tavLst>
                                        <p:tav tm="0">
                                          <p:val>
                                            <p:strVal val="#ppt_x"/>
                                          </p:val>
                                        </p:tav>
                                        <p:tav tm="100000">
                                          <p:val>
                                            <p:strVal val="#ppt_x"/>
                                          </p:val>
                                        </p:tav>
                                      </p:tavLst>
                                    </p:anim>
                                    <p:anim calcmode="lin" valueType="num">
                                      <p:cBhvr>
                                        <p:cTn decel="100000" dur="900" fill="hold" id="9"/>
                                        <p:tgtEl>
                                          <p:spTgt spid="260"/>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260"/>
                                        </p:tgtEl>
                                        <p:attrNameLst>
                                          <p:attrName>ppt_y</p:attrName>
                                        </p:attrNameLst>
                                      </p:cBhvr>
                                      <p:tavLst>
                                        <p:tav tm="0">
                                          <p:val>
                                            <p:strVal val="#ppt_y-.03"/>
                                          </p:val>
                                        </p:tav>
                                        <p:tav tm="100000">
                                          <p:val>
                                            <p:strVal val="#ppt_y"/>
                                          </p:val>
                                        </p:tav>
                                      </p:tavLst>
                                    </p:anim>
                                  </p:childTnLst>
                                </p:cTn>
                              </p:par>
                              <p:par>
                                <p:cTn fill="hold" id="11" nodeType="withEffect" presetClass="entr" presetID="37" presetSubtype="0">
                                  <p:stCondLst>
                                    <p:cond delay="250"/>
                                  </p:stCondLst>
                                  <p:childTnLst>
                                    <p:set>
                                      <p:cBhvr>
                                        <p:cTn dur="1" fill="hold" id="12">
                                          <p:stCondLst>
                                            <p:cond delay="0"/>
                                          </p:stCondLst>
                                        </p:cTn>
                                        <p:tgtEl>
                                          <p:spTgt spid="40"/>
                                        </p:tgtEl>
                                        <p:attrNameLst>
                                          <p:attrName>style.visibility</p:attrName>
                                        </p:attrNameLst>
                                      </p:cBhvr>
                                      <p:to>
                                        <p:strVal val="visible"/>
                                      </p:to>
                                    </p:set>
                                    <p:animEffect filter="fade" transition="in">
                                      <p:cBhvr>
                                        <p:cTn dur="1000" id="13"/>
                                        <p:tgtEl>
                                          <p:spTgt spid="40"/>
                                        </p:tgtEl>
                                      </p:cBhvr>
                                    </p:animEffect>
                                    <p:anim calcmode="lin" valueType="num">
                                      <p:cBhvr>
                                        <p:cTn dur="1000" fill="hold" id="14"/>
                                        <p:tgtEl>
                                          <p:spTgt spid="40"/>
                                        </p:tgtEl>
                                        <p:attrNameLst>
                                          <p:attrName>ppt_x</p:attrName>
                                        </p:attrNameLst>
                                      </p:cBhvr>
                                      <p:tavLst>
                                        <p:tav tm="0">
                                          <p:val>
                                            <p:strVal val="#ppt_x"/>
                                          </p:val>
                                        </p:tav>
                                        <p:tav tm="100000">
                                          <p:val>
                                            <p:strVal val="#ppt_x"/>
                                          </p:val>
                                        </p:tav>
                                      </p:tavLst>
                                    </p:anim>
                                    <p:anim calcmode="lin" valueType="num">
                                      <p:cBhvr>
                                        <p:cTn decel="100000" dur="900" fill="hold" id="15"/>
                                        <p:tgtEl>
                                          <p:spTgt spid="40"/>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40"/>
                                        </p:tgtEl>
                                        <p:attrNameLst>
                                          <p:attrName>ppt_y</p:attrName>
                                        </p:attrNameLst>
                                      </p:cBhvr>
                                      <p:tavLst>
                                        <p:tav tm="0">
                                          <p:val>
                                            <p:strVal val="#ppt_y-.03"/>
                                          </p:val>
                                        </p:tav>
                                        <p:tav tm="100000">
                                          <p:val>
                                            <p:strVal val="#ppt_y"/>
                                          </p:val>
                                        </p:tav>
                                      </p:tavLst>
                                    </p:anim>
                                  </p:childTnLst>
                                </p:cTn>
                              </p:par>
                              <p:par>
                                <p:cTn fill="hold" id="17" nodeType="withEffect" presetClass="entr" presetID="37" presetSubtype="0">
                                  <p:stCondLst>
                                    <p:cond delay="500"/>
                                  </p:stCondLst>
                                  <p:childTnLst>
                                    <p:set>
                                      <p:cBhvr>
                                        <p:cTn dur="1" fill="hold" id="18">
                                          <p:stCondLst>
                                            <p:cond delay="0"/>
                                          </p:stCondLst>
                                        </p:cTn>
                                        <p:tgtEl>
                                          <p:spTgt spid="257"/>
                                        </p:tgtEl>
                                        <p:attrNameLst>
                                          <p:attrName>style.visibility</p:attrName>
                                        </p:attrNameLst>
                                      </p:cBhvr>
                                      <p:to>
                                        <p:strVal val="visible"/>
                                      </p:to>
                                    </p:set>
                                    <p:animEffect filter="fade" transition="in">
                                      <p:cBhvr>
                                        <p:cTn dur="1000" id="19"/>
                                        <p:tgtEl>
                                          <p:spTgt spid="257"/>
                                        </p:tgtEl>
                                      </p:cBhvr>
                                    </p:animEffect>
                                    <p:anim calcmode="lin" valueType="num">
                                      <p:cBhvr>
                                        <p:cTn dur="1000" fill="hold" id="20"/>
                                        <p:tgtEl>
                                          <p:spTgt spid="257"/>
                                        </p:tgtEl>
                                        <p:attrNameLst>
                                          <p:attrName>ppt_x</p:attrName>
                                        </p:attrNameLst>
                                      </p:cBhvr>
                                      <p:tavLst>
                                        <p:tav tm="0">
                                          <p:val>
                                            <p:strVal val="#ppt_x"/>
                                          </p:val>
                                        </p:tav>
                                        <p:tav tm="100000">
                                          <p:val>
                                            <p:strVal val="#ppt_x"/>
                                          </p:val>
                                        </p:tav>
                                      </p:tavLst>
                                    </p:anim>
                                    <p:anim calcmode="lin" valueType="num">
                                      <p:cBhvr>
                                        <p:cTn decel="100000" dur="900" fill="hold" id="21"/>
                                        <p:tgtEl>
                                          <p:spTgt spid="257"/>
                                        </p:tgtEl>
                                        <p:attrNameLst>
                                          <p:attrName>ppt_y</p:attrName>
                                        </p:attrNameLst>
                                      </p:cBhvr>
                                      <p:tavLst>
                                        <p:tav tm="0">
                                          <p:val>
                                            <p:strVal val="#ppt_y+1"/>
                                          </p:val>
                                        </p:tav>
                                        <p:tav tm="100000">
                                          <p:val>
                                            <p:strVal val="#ppt_y-.03"/>
                                          </p:val>
                                        </p:tav>
                                      </p:tavLst>
                                    </p:anim>
                                    <p:anim calcmode="lin" valueType="num">
                                      <p:cBhvr>
                                        <p:cTn accel="100000" dur="100" fill="hold" id="22">
                                          <p:stCondLst>
                                            <p:cond delay="900"/>
                                          </p:stCondLst>
                                        </p:cTn>
                                        <p:tgtEl>
                                          <p:spTgt spid="257"/>
                                        </p:tgtEl>
                                        <p:attrNameLst>
                                          <p:attrName>ppt_y</p:attrName>
                                        </p:attrNameLst>
                                      </p:cBhvr>
                                      <p:tavLst>
                                        <p:tav tm="0">
                                          <p:val>
                                            <p:strVal val="#ppt_y-.03"/>
                                          </p:val>
                                        </p:tav>
                                        <p:tav tm="100000">
                                          <p:val>
                                            <p:strVal val="#ppt_y"/>
                                          </p:val>
                                        </p:tav>
                                      </p:tavLst>
                                    </p:anim>
                                  </p:childTnLst>
                                </p:cTn>
                              </p:par>
                              <p:par>
                                <p:cTn fill="hold" id="23" nodeType="withEffect" presetClass="entr" presetID="37" presetSubtype="0">
                                  <p:stCondLst>
                                    <p:cond delay="750"/>
                                  </p:stCondLst>
                                  <p:childTnLst>
                                    <p:set>
                                      <p:cBhvr>
                                        <p:cTn dur="1" fill="hold" id="24">
                                          <p:stCondLst>
                                            <p:cond delay="0"/>
                                          </p:stCondLst>
                                        </p:cTn>
                                        <p:tgtEl>
                                          <p:spTgt spid="124"/>
                                        </p:tgtEl>
                                        <p:attrNameLst>
                                          <p:attrName>style.visibility</p:attrName>
                                        </p:attrNameLst>
                                      </p:cBhvr>
                                      <p:to>
                                        <p:strVal val="visible"/>
                                      </p:to>
                                    </p:set>
                                    <p:animEffect filter="fade" transition="in">
                                      <p:cBhvr>
                                        <p:cTn dur="1000" id="25"/>
                                        <p:tgtEl>
                                          <p:spTgt spid="124"/>
                                        </p:tgtEl>
                                      </p:cBhvr>
                                    </p:animEffect>
                                    <p:anim calcmode="lin" valueType="num">
                                      <p:cBhvr>
                                        <p:cTn dur="1000" fill="hold" id="26"/>
                                        <p:tgtEl>
                                          <p:spTgt spid="124"/>
                                        </p:tgtEl>
                                        <p:attrNameLst>
                                          <p:attrName>ppt_x</p:attrName>
                                        </p:attrNameLst>
                                      </p:cBhvr>
                                      <p:tavLst>
                                        <p:tav tm="0">
                                          <p:val>
                                            <p:strVal val="#ppt_x"/>
                                          </p:val>
                                        </p:tav>
                                        <p:tav tm="100000">
                                          <p:val>
                                            <p:strVal val="#ppt_x"/>
                                          </p:val>
                                        </p:tav>
                                      </p:tavLst>
                                    </p:anim>
                                    <p:anim calcmode="lin" valueType="num">
                                      <p:cBhvr>
                                        <p:cTn decel="100000" dur="900" fill="hold" id="27"/>
                                        <p:tgtEl>
                                          <p:spTgt spid="124"/>
                                        </p:tgtEl>
                                        <p:attrNameLst>
                                          <p:attrName>ppt_y</p:attrName>
                                        </p:attrNameLst>
                                      </p:cBhvr>
                                      <p:tavLst>
                                        <p:tav tm="0">
                                          <p:val>
                                            <p:strVal val="#ppt_y+1"/>
                                          </p:val>
                                        </p:tav>
                                        <p:tav tm="100000">
                                          <p:val>
                                            <p:strVal val="#ppt_y-.03"/>
                                          </p:val>
                                        </p:tav>
                                      </p:tavLst>
                                    </p:anim>
                                    <p:anim calcmode="lin" valueType="num">
                                      <p:cBhvr>
                                        <p:cTn accel="100000" dur="100" fill="hold" id="28">
                                          <p:stCondLst>
                                            <p:cond delay="900"/>
                                          </p:stCondLst>
                                        </p:cTn>
                                        <p:tgtEl>
                                          <p:spTgt spid="124"/>
                                        </p:tgtEl>
                                        <p:attrNameLst>
                                          <p:attrName>ppt_y</p:attrName>
                                        </p:attrNameLst>
                                      </p:cBhvr>
                                      <p:tavLst>
                                        <p:tav tm="0">
                                          <p:val>
                                            <p:strVal val="#ppt_y-.03"/>
                                          </p:val>
                                        </p:tav>
                                        <p:tav tm="100000">
                                          <p:val>
                                            <p:strVal val="#ppt_y"/>
                                          </p:val>
                                        </p:tav>
                                      </p:tavLst>
                                    </p:anim>
                                  </p:childTnLst>
                                </p:cTn>
                              </p:par>
                            </p:childTnLst>
                          </p:cTn>
                        </p:par>
                        <p:par>
                          <p:cTn fill="hold" id="29" nodeType="afterGroup">
                            <p:stCondLst>
                              <p:cond delay="1750"/>
                            </p:stCondLst>
                            <p:childTnLst>
                              <p:par>
                                <p:cTn fill="hold" grpId="0" id="30" nodeType="afterEffect" presetClass="entr" presetID="10" presetSubtype="0">
                                  <p:stCondLst>
                                    <p:cond delay="0"/>
                                  </p:stCondLst>
                                  <p:childTnLst>
                                    <p:set>
                                      <p:cBhvr>
                                        <p:cTn dur="1" fill="hold" id="31">
                                          <p:stCondLst>
                                            <p:cond delay="0"/>
                                          </p:stCondLst>
                                        </p:cTn>
                                        <p:tgtEl>
                                          <p:spTgt spid="306"/>
                                        </p:tgtEl>
                                        <p:attrNameLst>
                                          <p:attrName>style.visibility</p:attrName>
                                        </p:attrNameLst>
                                      </p:cBhvr>
                                      <p:to>
                                        <p:strVal val="visible"/>
                                      </p:to>
                                    </p:set>
                                    <p:animEffect filter="fade" transition="in">
                                      <p:cBhvr>
                                        <p:cTn dur="500" id="32"/>
                                        <p:tgtEl>
                                          <p:spTgt spid="306"/>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307"/>
                                        </p:tgtEl>
                                        <p:attrNameLst>
                                          <p:attrName>style.visibility</p:attrName>
                                        </p:attrNameLst>
                                      </p:cBhvr>
                                      <p:to>
                                        <p:strVal val="visible"/>
                                      </p:to>
                                    </p:set>
                                    <p:animEffect filter="fade" transition="in">
                                      <p:cBhvr>
                                        <p:cTn dur="500" id="35"/>
                                        <p:tgtEl>
                                          <p:spTgt spid="307"/>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13"/>
                                        </p:tgtEl>
                                        <p:attrNameLst>
                                          <p:attrName>style.visibility</p:attrName>
                                        </p:attrNameLst>
                                      </p:cBhvr>
                                      <p:to>
                                        <p:strVal val="visible"/>
                                      </p:to>
                                    </p:set>
                                    <p:animEffect filter="fade" transition="in">
                                      <p:cBhvr>
                                        <p:cTn dur="500" id="38"/>
                                        <p:tgtEl>
                                          <p:spTgt spid="313"/>
                                        </p:tgtEl>
                                      </p:cBhvr>
                                    </p:animEffect>
                                  </p:childTnLst>
                                </p:cTn>
                              </p:par>
                            </p:childTnLst>
                          </p:cTn>
                        </p:par>
                        <p:par>
                          <p:cTn fill="hold" id="39" nodeType="afterGroup">
                            <p:stCondLst>
                              <p:cond delay="2250"/>
                            </p:stCondLst>
                            <p:childTnLst>
                              <p:par>
                                <p:cTn fill="hold" id="40" nodeType="afterEffect" presetClass="entr" presetID="16" presetSubtype="37">
                                  <p:stCondLst>
                                    <p:cond delay="0"/>
                                  </p:stCondLst>
                                  <p:childTnLst>
                                    <p:set>
                                      <p:cBhvr>
                                        <p:cTn dur="1" fill="hold" id="41">
                                          <p:stCondLst>
                                            <p:cond delay="0"/>
                                          </p:stCondLst>
                                        </p:cTn>
                                        <p:tgtEl>
                                          <p:spTgt spid="301"/>
                                        </p:tgtEl>
                                        <p:attrNameLst>
                                          <p:attrName>style.visibility</p:attrName>
                                        </p:attrNameLst>
                                      </p:cBhvr>
                                      <p:to>
                                        <p:strVal val="visible"/>
                                      </p:to>
                                    </p:set>
                                    <p:animEffect filter="barn(outVertical)" transition="in">
                                      <p:cBhvr>
                                        <p:cTn dur="500" id="42"/>
                                        <p:tgtEl>
                                          <p:spTgt spid="301"/>
                                        </p:tgtEl>
                                      </p:cBhvr>
                                    </p:animEffect>
                                  </p:childTnLst>
                                </p:cTn>
                              </p:par>
                              <p:par>
                                <p:cTn fill="hold" grpId="0" id="43" nodeType="withEffect" presetClass="entr" presetID="41" presetSubtype="0">
                                  <p:stCondLst>
                                    <p:cond delay="0"/>
                                  </p:stCondLst>
                                  <p:iterate type="lt">
                                    <p:tmPct val="10000"/>
                                  </p:iterate>
                                  <p:childTnLst>
                                    <p:set>
                                      <p:cBhvr>
                                        <p:cTn dur="1" fill="hold" id="44">
                                          <p:stCondLst>
                                            <p:cond delay="0"/>
                                          </p:stCondLst>
                                        </p:cTn>
                                        <p:tgtEl>
                                          <p:spTgt spid="161"/>
                                        </p:tgtEl>
                                        <p:attrNameLst>
                                          <p:attrName>style.visibility</p:attrName>
                                        </p:attrNameLst>
                                      </p:cBhvr>
                                      <p:to>
                                        <p:strVal val="visible"/>
                                      </p:to>
                                    </p:set>
                                    <p:anim calcmode="lin" valueType="num">
                                      <p:cBhvr>
                                        <p:cTn dur="1000" fill="hold" id="45"/>
                                        <p:tgtEl>
                                          <p:spTgt spid="161"/>
                                        </p:tgtEl>
                                        <p:attrNameLst>
                                          <p:attrName>ppt_x</p:attrName>
                                        </p:attrNameLst>
                                      </p:cBhvr>
                                      <p:tavLst>
                                        <p:tav tm="0">
                                          <p:val>
                                            <p:strVal val="#ppt_x"/>
                                          </p:val>
                                        </p:tav>
                                        <p:tav tm="50000">
                                          <p:val>
                                            <p:strVal val="#ppt_x+.1"/>
                                          </p:val>
                                        </p:tav>
                                        <p:tav tm="100000">
                                          <p:val>
                                            <p:strVal val="#ppt_x"/>
                                          </p:val>
                                        </p:tav>
                                      </p:tavLst>
                                    </p:anim>
                                    <p:anim calcmode="lin" valueType="num">
                                      <p:cBhvr>
                                        <p:cTn dur="1000" fill="hold" id="46"/>
                                        <p:tgtEl>
                                          <p:spTgt spid="161"/>
                                        </p:tgtEl>
                                        <p:attrNameLst>
                                          <p:attrName>ppt_y</p:attrName>
                                        </p:attrNameLst>
                                      </p:cBhvr>
                                      <p:tavLst>
                                        <p:tav tm="0">
                                          <p:val>
                                            <p:strVal val="#ppt_y"/>
                                          </p:val>
                                        </p:tav>
                                        <p:tav tm="100000">
                                          <p:val>
                                            <p:strVal val="#ppt_y"/>
                                          </p:val>
                                        </p:tav>
                                      </p:tavLst>
                                    </p:anim>
                                    <p:anim calcmode="lin" valueType="num">
                                      <p:cBhvr>
                                        <p:cTn dur="1000" fill="hold" id="47"/>
                                        <p:tgtEl>
                                          <p:spTgt spid="161"/>
                                        </p:tgtEl>
                                        <p:attrNameLst>
                                          <p:attrName>ppt_h</p:attrName>
                                        </p:attrNameLst>
                                      </p:cBhvr>
                                      <p:tavLst>
                                        <p:tav tm="0">
                                          <p:val>
                                            <p:strVal val="#ppt_h/10"/>
                                          </p:val>
                                        </p:tav>
                                        <p:tav tm="50000">
                                          <p:val>
                                            <p:strVal val="#ppt_h+.01"/>
                                          </p:val>
                                        </p:tav>
                                        <p:tav tm="100000">
                                          <p:val>
                                            <p:strVal val="#ppt_h"/>
                                          </p:val>
                                        </p:tav>
                                      </p:tavLst>
                                    </p:anim>
                                    <p:anim calcmode="lin" valueType="num">
                                      <p:cBhvr>
                                        <p:cTn dur="1000" fill="hold" id="48"/>
                                        <p:tgtEl>
                                          <p:spTgt spid="161"/>
                                        </p:tgtEl>
                                        <p:attrNameLst>
                                          <p:attrName>ppt_w</p:attrName>
                                        </p:attrNameLst>
                                      </p:cBhvr>
                                      <p:tavLst>
                                        <p:tav tm="0">
                                          <p:val>
                                            <p:strVal val="#ppt_w/10"/>
                                          </p:val>
                                        </p:tav>
                                        <p:tav tm="50000">
                                          <p:val>
                                            <p:strVal val="#ppt_w+.01"/>
                                          </p:val>
                                        </p:tav>
                                        <p:tav tm="100000">
                                          <p:val>
                                            <p:strVal val="#ppt_w"/>
                                          </p:val>
                                        </p:tav>
                                      </p:tavLst>
                                    </p:anim>
                                    <p:animEffect filter="fade" transition="in">
                                      <p:cBhvr>
                                        <p:cTn dur="1000" id="49" tmFilter="0,0; .5, 1; 1, 1"/>
                                        <p:tgtEl>
                                          <p:spTgt spid="161"/>
                                        </p:tgtEl>
                                      </p:cBhvr>
                                    </p:animEffect>
                                  </p:childTnLst>
                                </p:cTn>
                              </p:par>
                              <p:par>
                                <p:cTn fill="hold" id="50" nodeType="withEffect" presetClass="entr" presetID="16" presetSubtype="37">
                                  <p:stCondLst>
                                    <p:cond delay="750"/>
                                  </p:stCondLst>
                                  <p:childTnLst>
                                    <p:set>
                                      <p:cBhvr>
                                        <p:cTn dur="1" fill="hold" id="51">
                                          <p:stCondLst>
                                            <p:cond delay="0"/>
                                          </p:stCondLst>
                                        </p:cTn>
                                        <p:tgtEl>
                                          <p:spTgt spid="162"/>
                                        </p:tgtEl>
                                        <p:attrNameLst>
                                          <p:attrName>style.visibility</p:attrName>
                                        </p:attrNameLst>
                                      </p:cBhvr>
                                      <p:to>
                                        <p:strVal val="visible"/>
                                      </p:to>
                                    </p:set>
                                    <p:animEffect filter="barn(outVertical)" transition="in">
                                      <p:cBhvr>
                                        <p:cTn dur="500" id="52"/>
                                        <p:tgtEl>
                                          <p:spTgt spid="162"/>
                                        </p:tgtEl>
                                      </p:cBhvr>
                                    </p:animEffect>
                                  </p:childTnLst>
                                </p:cTn>
                              </p:par>
                              <p:par>
                                <p:cTn fill="hold" grpId="0" id="53" nodeType="withEffect" presetClass="entr" presetID="42" presetSubtype="0">
                                  <p:stCondLst>
                                    <p:cond delay="1250"/>
                                  </p:stCondLst>
                                  <p:childTnLst>
                                    <p:set>
                                      <p:cBhvr>
                                        <p:cTn dur="1" fill="hold" id="54">
                                          <p:stCondLst>
                                            <p:cond delay="0"/>
                                          </p:stCondLst>
                                        </p:cTn>
                                        <p:tgtEl>
                                          <p:spTgt spid="163"/>
                                        </p:tgtEl>
                                        <p:attrNameLst>
                                          <p:attrName>style.visibility</p:attrName>
                                        </p:attrNameLst>
                                      </p:cBhvr>
                                      <p:to>
                                        <p:strVal val="visible"/>
                                      </p:to>
                                    </p:set>
                                    <p:animEffect filter="fade" transition="in">
                                      <p:cBhvr>
                                        <p:cTn dur="1000" id="55"/>
                                        <p:tgtEl>
                                          <p:spTgt spid="163"/>
                                        </p:tgtEl>
                                      </p:cBhvr>
                                    </p:animEffect>
                                    <p:anim calcmode="lin" valueType="num">
                                      <p:cBhvr>
                                        <p:cTn dur="1000" fill="hold" id="56"/>
                                        <p:tgtEl>
                                          <p:spTgt spid="163"/>
                                        </p:tgtEl>
                                        <p:attrNameLst>
                                          <p:attrName>ppt_x</p:attrName>
                                        </p:attrNameLst>
                                      </p:cBhvr>
                                      <p:tavLst>
                                        <p:tav tm="0">
                                          <p:val>
                                            <p:strVal val="#ppt_x"/>
                                          </p:val>
                                        </p:tav>
                                        <p:tav tm="100000">
                                          <p:val>
                                            <p:strVal val="#ppt_x"/>
                                          </p:val>
                                        </p:tav>
                                      </p:tavLst>
                                    </p:anim>
                                    <p:anim calcmode="lin" valueType="num">
                                      <p:cBhvr>
                                        <p:cTn dur="1000" fill="hold" id="57"/>
                                        <p:tgtEl>
                                          <p:spTgt spid="163"/>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1250"/>
                                  </p:stCondLst>
                                  <p:childTnLst>
                                    <p:set>
                                      <p:cBhvr>
                                        <p:cTn dur="1" fill="hold" id="59">
                                          <p:stCondLst>
                                            <p:cond delay="0"/>
                                          </p:stCondLst>
                                        </p:cTn>
                                        <p:tgtEl>
                                          <p:spTgt spid="164"/>
                                        </p:tgtEl>
                                        <p:attrNameLst>
                                          <p:attrName>style.visibility</p:attrName>
                                        </p:attrNameLst>
                                      </p:cBhvr>
                                      <p:to>
                                        <p:strVal val="visible"/>
                                      </p:to>
                                    </p:set>
                                    <p:animEffect filter="fade" transition="in">
                                      <p:cBhvr>
                                        <p:cTn dur="1000" id="60"/>
                                        <p:tgtEl>
                                          <p:spTgt spid="164"/>
                                        </p:tgtEl>
                                      </p:cBhvr>
                                    </p:animEffect>
                                    <p:anim calcmode="lin" valueType="num">
                                      <p:cBhvr>
                                        <p:cTn dur="1000" fill="hold" id="61"/>
                                        <p:tgtEl>
                                          <p:spTgt spid="164"/>
                                        </p:tgtEl>
                                        <p:attrNameLst>
                                          <p:attrName>ppt_x</p:attrName>
                                        </p:attrNameLst>
                                      </p:cBhvr>
                                      <p:tavLst>
                                        <p:tav tm="0">
                                          <p:val>
                                            <p:strVal val="#ppt_x"/>
                                          </p:val>
                                        </p:tav>
                                        <p:tav tm="100000">
                                          <p:val>
                                            <p:strVal val="#ppt_x"/>
                                          </p:val>
                                        </p:tav>
                                      </p:tavLst>
                                    </p:anim>
                                    <p:anim calcmode="lin" valueType="num">
                                      <p:cBhvr>
                                        <p:cTn dur="1000" fill="hold" id="62"/>
                                        <p:tgtEl>
                                          <p:spTgt spid="16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6"/>
      <p:bldP grpId="0" spid="307"/>
      <p:bldP grpId="0" spid="313"/>
      <p:bldP grpId="0" spid="161"/>
      <p:bldP grpId="0" spid="163"/>
      <p:bldP grpId="0" spid="16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9" name="任意多边形 48"/>
          <p:cNvSpPr/>
          <p:nvPr/>
        </p:nvSpPr>
        <p:spPr>
          <a:xfrm>
            <a:off x="2855942" y="2924637"/>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任意多边形 49"/>
          <p:cNvSpPr/>
          <p:nvPr/>
        </p:nvSpPr>
        <p:spPr>
          <a:xfrm>
            <a:off x="2855941" y="4638183"/>
            <a:ext cx="6578748" cy="37274"/>
          </a:xfrm>
          <a:custGeom>
            <a:gdLst>
              <a:gd fmla="*/ 0 w 5662863" name="connsiteX0"/>
              <a:gd fmla="*/ 0 h 32085" name="connsiteY0"/>
              <a:gd fmla="*/ 5662863 w 5662863" name="connsiteX1"/>
              <a:gd fmla="*/ 32085 h 32085" name="connsiteY1"/>
            </a:gdLst>
            <a:cxnLst>
              <a:cxn ang="0">
                <a:pos x="connsiteX0" y="connsiteY0"/>
              </a:cxn>
              <a:cxn ang="0">
                <a:pos x="connsiteX1" y="connsiteY1"/>
              </a:cxn>
            </a:cxnLst>
            <a:rect b="b" l="l" r="r" t="t"/>
            <a:pathLst>
              <a:path h="32085" w="5662863">
                <a:moveTo>
                  <a:pt x="0" y="0"/>
                </a:moveTo>
                <a:lnTo>
                  <a:pt x="5662863" y="32085"/>
                </a:lnTo>
              </a:path>
            </a:pathLst>
          </a:custGeom>
          <a:noFill/>
          <a:ln cap="rnd" w="25400">
            <a:solidFill>
              <a:schemeClr val="tx1">
                <a:lumMod val="85000"/>
                <a:lumOff val="1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Freeform 30"/>
          <p:cNvSpPr>
            <a:spLocks noEditPoints="1"/>
          </p:cNvSpPr>
          <p:nvPr/>
        </p:nvSpPr>
        <p:spPr bwMode="auto">
          <a:xfrm>
            <a:off x="3330066" y="2731246"/>
            <a:ext cx="413766" cy="400588"/>
          </a:xfrm>
          <a:custGeom>
            <a:gdLst>
              <a:gd fmla="*/ 10 w 31" name="T0"/>
              <a:gd fmla="*/ 19 h 30" name="T1"/>
              <a:gd fmla="*/ 11 w 31" name="T2"/>
              <a:gd fmla="*/ 0 h 30" name="T3"/>
              <a:gd fmla="*/ 28 w 31" name="T4"/>
              <a:gd fmla="*/ 8 h 30" name="T5"/>
              <a:gd fmla="*/ 26 w 31" name="T6"/>
              <a:gd fmla="*/ 27 h 30" name="T7"/>
              <a:gd fmla="*/ 23 w 31" name="T8"/>
              <a:gd fmla="*/ 25 h 30" name="T9"/>
              <a:gd fmla="*/ 22 w 31" name="T10"/>
              <a:gd fmla="*/ 21 h 30" name="T11"/>
              <a:gd fmla="*/ 29 w 31" name="T12"/>
              <a:gd fmla="*/ 9 h 30" name="T13"/>
              <a:gd fmla="*/ 22 w 31" name="T14"/>
              <a:gd fmla="*/ 24 h 30" name="T15"/>
              <a:gd fmla="*/ 21 w 31" name="T16"/>
              <a:gd fmla="*/ 22 h 30" name="T17"/>
              <a:gd fmla="*/ 28 w 31" name="T18"/>
              <a:gd fmla="*/ 10 h 30" name="T19"/>
              <a:gd fmla="*/ 24 w 31" name="T20"/>
              <a:gd fmla="*/ 14 h 30" name="T21"/>
              <a:gd fmla="*/ 21 w 31" name="T22"/>
              <a:gd fmla="*/ 18 h 30" name="T23"/>
              <a:gd fmla="*/ 24 w 31" name="T24"/>
              <a:gd fmla="*/ 14 h 30" name="T25"/>
              <a:gd fmla="*/ 20 w 31" name="T26"/>
              <a:gd fmla="*/ 19 h 30" name="T27"/>
              <a:gd fmla="*/ 19 w 31" name="T28"/>
              <a:gd fmla="*/ 20 h 30" name="T29"/>
              <a:gd fmla="*/ 22 w 31" name="T30"/>
              <a:gd fmla="*/ 14 h 30" name="T31"/>
              <a:gd fmla="*/ 23 w 31" name="T32"/>
              <a:gd fmla="*/ 10 h 30" name="T33"/>
              <a:gd fmla="*/ 17 w 31" name="T34"/>
              <a:gd fmla="*/ 22 h 30" name="T35"/>
              <a:gd fmla="*/ 20 w 31" name="T36"/>
              <a:gd fmla="*/ 16 h 30" name="T37"/>
              <a:gd fmla="*/ 16 w 31" name="T38"/>
              <a:gd fmla="*/ 19 h 30" name="T39"/>
              <a:gd fmla="*/ 19 w 31" name="T40"/>
              <a:gd fmla="*/ 12 h 30" name="T41"/>
              <a:gd fmla="*/ 17 w 31" name="T42"/>
              <a:gd fmla="*/ 18 h 30" name="T43"/>
              <a:gd fmla="*/ 21 w 31" name="T44"/>
              <a:gd fmla="*/ 11 h 30" name="T45"/>
              <a:gd fmla="*/ 21 w 31" name="T46"/>
              <a:gd fmla="*/ 10 h 30" name="T47"/>
              <a:gd fmla="*/ 15 w 31" name="T48"/>
              <a:gd fmla="*/ 23 h 30" name="T49"/>
              <a:gd fmla="*/ 16 w 31" name="T50"/>
              <a:gd fmla="*/ 20 h 30" name="T51"/>
              <a:gd fmla="*/ 15 w 31" name="T52"/>
              <a:gd fmla="*/ 13 h 30" name="T53"/>
              <a:gd fmla="*/ 11 w 31" name="T54"/>
              <a:gd fmla="*/ 28 h 30" name="T55"/>
              <a:gd fmla="*/ 17 w 31" name="T56"/>
              <a:gd fmla="*/ 13 h 30" name="T57"/>
              <a:gd fmla="*/ 17 w 31" name="T58"/>
              <a:gd fmla="*/ 17 h 30" name="T59"/>
              <a:gd fmla="*/ 14 w 31" name="T60"/>
              <a:gd fmla="*/ 23 h 30" name="T61"/>
              <a:gd fmla="*/ 19 w 31" name="T62"/>
              <a:gd fmla="*/ 11 h 30" name="T63"/>
              <a:gd fmla="*/ 12 w 31" name="T64"/>
              <a:gd fmla="*/ 26 h 30" name="T65"/>
              <a:gd fmla="*/ 11 w 31" name="T66"/>
              <a:gd fmla="*/ 27 h 30" name="T67"/>
              <a:gd fmla="*/ 11 w 31" name="T68"/>
              <a:gd fmla="*/ 23 h 30" name="T69"/>
              <a:gd fmla="*/ 12 w 31" name="T70"/>
              <a:gd fmla="*/ 20 h 30" name="T71"/>
              <a:gd fmla="*/ 17 w 31" name="T72"/>
              <a:gd fmla="*/ 10 h 30" name="T73"/>
              <a:gd fmla="*/ 11 w 31" name="T74"/>
              <a:gd fmla="*/ 13 h 30" name="T75"/>
              <a:gd fmla="*/ 15 w 31" name="T76"/>
              <a:gd fmla="*/ 8 h 30" name="T77"/>
              <a:gd fmla="*/ 11 w 31" name="T78"/>
              <a:gd fmla="*/ 16 h 30" name="T79"/>
              <a:gd fmla="*/ 11 w 31" name="T80"/>
              <a:gd fmla="*/ 15 h 30" name="T81"/>
              <a:gd fmla="*/ 11 w 31" name="T82"/>
              <a:gd fmla="*/ 11 h 30" name="T83"/>
              <a:gd fmla="*/ 10 w 31" name="T84"/>
              <a:gd fmla="*/ 18 h 30" name="T85"/>
              <a:gd fmla="*/ 14 w 31" name="T86"/>
              <a:gd fmla="*/ 9 h 30" name="T87"/>
              <a:gd fmla="*/ 11 w 31" name="T88"/>
              <a:gd fmla="*/ 12 h 30" name="T89"/>
              <a:gd fmla="*/ 12 w 31" name="T90"/>
              <a:gd fmla="*/ 7 h 30" name="T91"/>
              <a:gd fmla="*/ 12 w 31" name="T92"/>
              <a:gd fmla="*/ 4 h 30" name="T93"/>
              <a:gd fmla="*/ 10 w 31" name="T94"/>
              <a:gd fmla="*/ 14 h 30" name="T95"/>
              <a:gd fmla="*/ 10 w 31" name="T96"/>
              <a:gd fmla="*/ 15 h 30" name="T97"/>
              <a:gd fmla="*/ 10 w 31" name="T98"/>
              <a:gd fmla="*/ 12 h 30" name="T99"/>
              <a:gd fmla="*/ 12 w 31" name="T100"/>
              <a:gd fmla="*/ 7 h 30" name="T101"/>
              <a:gd fmla="*/ 9 w 31" name="T102"/>
              <a:gd fmla="*/ 11 h 30" name="T103"/>
              <a:gd fmla="*/ 5 w 31" name="T104"/>
              <a:gd fmla="*/ 11 h 30" name="T105"/>
              <a:gd fmla="*/ 12 w 31" name="T106"/>
              <a:gd fmla="*/ 2 h 30" name="T107"/>
              <a:gd fmla="*/ 1 w 31" name="T108"/>
              <a:gd fmla="*/ 12 h 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30" w="31">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rgbClr val="70AD47"/>
          </a:solidFill>
          <a:ln>
            <a:noFill/>
          </a:ln>
        </p:spPr>
        <p:txBody>
          <a:bodyPr anchor="t" anchorCtr="0" bIns="45720" compatLnSpc="1" lIns="91440" numCol="1" rIns="91440" tIns="45720" vert="horz" wrap="square"/>
          <a:lstStyle/>
          <a:p>
            <a:endParaRPr altLang="en-US" lang="zh-CN"/>
          </a:p>
        </p:txBody>
      </p:sp>
      <p:grpSp>
        <p:nvGrpSpPr>
          <p:cNvPr id="3" name="Group 4"/>
          <p:cNvGrpSpPr>
            <a:grpSpLocks noChangeAspect="1"/>
          </p:cNvGrpSpPr>
          <p:nvPr/>
        </p:nvGrpSpPr>
        <p:grpSpPr>
          <a:xfrm>
            <a:off x="1221244" y="1935962"/>
            <a:ext cx="1572265" cy="3594582"/>
            <a:chOff x="1299" y="1572"/>
            <a:chExt cx="538" cy="1230"/>
          </a:xfrm>
          <a:solidFill>
            <a:srgbClr val="FF3E3E"/>
          </a:solidFill>
        </p:grpSpPr>
        <p:sp>
          <p:nvSpPr>
            <p:cNvPr id="6" name="Freeform 6"/>
            <p:cNvSpPr>
              <a:spLocks noEditPoints="1"/>
            </p:cNvSpPr>
            <p:nvPr/>
          </p:nvSpPr>
          <p:spPr bwMode="auto">
            <a:xfrm>
              <a:off x="1349" y="1577"/>
              <a:ext cx="325" cy="363"/>
            </a:xfrm>
            <a:custGeom>
              <a:gdLst>
                <a:gd fmla="*/ 0 w 136" name="T0"/>
                <a:gd fmla="*/ 76 h 153" name="T1"/>
                <a:gd fmla="*/ 68 w 136" name="T2"/>
                <a:gd fmla="*/ 0 h 153" name="T3"/>
                <a:gd fmla="*/ 68 w 136" name="T4"/>
                <a:gd fmla="*/ 0 h 153" name="T5"/>
                <a:gd fmla="*/ 136 w 136" name="T6"/>
                <a:gd fmla="*/ 76 h 153" name="T7"/>
                <a:gd fmla="*/ 136 w 136" name="T8"/>
                <a:gd fmla="*/ 76 h 153" name="T9"/>
                <a:gd fmla="*/ 136 w 136" name="T10"/>
                <a:gd fmla="*/ 76 h 153" name="T11"/>
                <a:gd fmla="*/ 68 w 136" name="T12"/>
                <a:gd fmla="*/ 153 h 153" name="T13"/>
                <a:gd fmla="*/ 68 w 136" name="T14"/>
                <a:gd fmla="*/ 153 h 153" name="T15"/>
                <a:gd fmla="*/ 0 w 136" name="T16"/>
                <a:gd fmla="*/ 76 h 153" name="T17"/>
                <a:gd fmla="*/ 4 w 136" name="T18"/>
                <a:gd fmla="*/ 76 h 153" name="T19"/>
                <a:gd fmla="*/ 68 w 136" name="T20"/>
                <a:gd fmla="*/ 148 h 153" name="T21"/>
                <a:gd fmla="*/ 68 w 136" name="T22"/>
                <a:gd fmla="*/ 148 h 153" name="T23"/>
                <a:gd fmla="*/ 131 w 136" name="T24"/>
                <a:gd fmla="*/ 76 h 153" name="T25"/>
                <a:gd fmla="*/ 131 w 136" name="T26"/>
                <a:gd fmla="*/ 76 h 153" name="T27"/>
                <a:gd fmla="*/ 68 w 136" name="T28"/>
                <a:gd fmla="*/ 5 h 153" name="T29"/>
                <a:gd fmla="*/ 68 w 136" name="T30"/>
                <a:gd fmla="*/ 5 h 153" name="T31"/>
                <a:gd fmla="*/ 4 w 136" name="T32"/>
                <a:gd fmla="*/ 76 h 15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53" w="136">
                  <a:moveTo>
                    <a:pt x="0" y="76"/>
                  </a:moveTo>
                  <a:cubicBezTo>
                    <a:pt x="0" y="34"/>
                    <a:pt x="30" y="0"/>
                    <a:pt x="68" y="0"/>
                  </a:cubicBezTo>
                  <a:cubicBezTo>
                    <a:pt x="68" y="0"/>
                    <a:pt x="68" y="0"/>
                    <a:pt x="68" y="0"/>
                  </a:cubicBezTo>
                  <a:cubicBezTo>
                    <a:pt x="106" y="0"/>
                    <a:pt x="136" y="34"/>
                    <a:pt x="136" y="76"/>
                  </a:cubicBezTo>
                  <a:cubicBezTo>
                    <a:pt x="136" y="76"/>
                    <a:pt x="136" y="76"/>
                    <a:pt x="136" y="76"/>
                  </a:cubicBezTo>
                  <a:cubicBezTo>
                    <a:pt x="136" y="76"/>
                    <a:pt x="136" y="76"/>
                    <a:pt x="136" y="76"/>
                  </a:cubicBezTo>
                  <a:cubicBezTo>
                    <a:pt x="136" y="118"/>
                    <a:pt x="106" y="153"/>
                    <a:pt x="68" y="153"/>
                  </a:cubicBezTo>
                  <a:cubicBezTo>
                    <a:pt x="68" y="153"/>
                    <a:pt x="68" y="153"/>
                    <a:pt x="68" y="153"/>
                  </a:cubicBezTo>
                  <a:cubicBezTo>
                    <a:pt x="30" y="153"/>
                    <a:pt x="0" y="118"/>
                    <a:pt x="0" y="76"/>
                  </a:cubicBezTo>
                  <a:close/>
                  <a:moveTo>
                    <a:pt x="4" y="76"/>
                  </a:moveTo>
                  <a:cubicBezTo>
                    <a:pt x="4" y="116"/>
                    <a:pt x="33" y="148"/>
                    <a:pt x="68" y="148"/>
                  </a:cubicBezTo>
                  <a:cubicBezTo>
                    <a:pt x="68" y="148"/>
                    <a:pt x="68" y="148"/>
                    <a:pt x="68" y="148"/>
                  </a:cubicBezTo>
                  <a:cubicBezTo>
                    <a:pt x="103" y="148"/>
                    <a:pt x="131" y="116"/>
                    <a:pt x="131" y="76"/>
                  </a:cubicBezTo>
                  <a:cubicBezTo>
                    <a:pt x="131" y="76"/>
                    <a:pt x="131" y="76"/>
                    <a:pt x="131" y="76"/>
                  </a:cubicBezTo>
                  <a:cubicBezTo>
                    <a:pt x="131" y="37"/>
                    <a:pt x="103" y="5"/>
                    <a:pt x="68" y="5"/>
                  </a:cubicBezTo>
                  <a:cubicBezTo>
                    <a:pt x="68" y="5"/>
                    <a:pt x="68" y="5"/>
                    <a:pt x="68" y="5"/>
                  </a:cubicBezTo>
                  <a:cubicBezTo>
                    <a:pt x="33" y="5"/>
                    <a:pt x="4" y="37"/>
                    <a:pt x="4"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a:spLocks noEditPoints="1"/>
            </p:cNvSpPr>
            <p:nvPr/>
          </p:nvSpPr>
          <p:spPr bwMode="auto">
            <a:xfrm>
              <a:off x="1344" y="1572"/>
              <a:ext cx="335" cy="373"/>
            </a:xfrm>
            <a:custGeom>
              <a:gdLst>
                <a:gd fmla="*/ 0 w 140" name="T0"/>
                <a:gd fmla="*/ 78 h 157" name="T1"/>
                <a:gd fmla="*/ 2 w 140" name="T2"/>
                <a:gd fmla="*/ 78 h 157" name="T3"/>
                <a:gd fmla="*/ 0 w 140" name="T4"/>
                <a:gd fmla="*/ 78 h 157" name="T5"/>
                <a:gd fmla="*/ 70 w 140" name="T6"/>
                <a:gd fmla="*/ 0 h 157" name="T7"/>
                <a:gd fmla="*/ 70 w 140" name="T8"/>
                <a:gd fmla="*/ 0 h 157" name="T9"/>
                <a:gd fmla="*/ 140 w 140" name="T10"/>
                <a:gd fmla="*/ 78 h 157" name="T11"/>
                <a:gd fmla="*/ 140 w 140" name="T12"/>
                <a:gd fmla="*/ 78 h 157" name="T13"/>
                <a:gd fmla="*/ 140 w 140" name="T14"/>
                <a:gd fmla="*/ 80 h 157" name="T15"/>
                <a:gd fmla="*/ 140 w 140" name="T16"/>
                <a:gd fmla="*/ 80 h 157" name="T17"/>
                <a:gd fmla="*/ 70 w 140" name="T18"/>
                <a:gd fmla="*/ 157 h 157" name="T19"/>
                <a:gd fmla="*/ 70 w 140" name="T20"/>
                <a:gd fmla="*/ 157 h 157" name="T21"/>
                <a:gd fmla="*/ 0 w 140" name="T22"/>
                <a:gd fmla="*/ 78 h 157" name="T23"/>
                <a:gd fmla="*/ 70 w 140" name="T24"/>
                <a:gd fmla="*/ 153 h 157" name="T25"/>
                <a:gd fmla="*/ 136 w 140" name="T26"/>
                <a:gd fmla="*/ 78 h 157" name="T27"/>
                <a:gd fmla="*/ 136 w 140" name="T28"/>
                <a:gd fmla="*/ 78 h 157" name="T29"/>
                <a:gd fmla="*/ 136 w 140" name="T30"/>
                <a:gd fmla="*/ 77 h 157" name="T31"/>
                <a:gd fmla="*/ 70 w 140" name="T32"/>
                <a:gd fmla="*/ 4 h 157" name="T33"/>
                <a:gd fmla="*/ 70 w 140" name="T34"/>
                <a:gd fmla="*/ 4 h 157" name="T35"/>
                <a:gd fmla="*/ 4 w 140" name="T36"/>
                <a:gd fmla="*/ 78 h 157" name="T37"/>
                <a:gd fmla="*/ 4 w 140" name="T38"/>
                <a:gd fmla="*/ 78 h 157" name="T39"/>
                <a:gd fmla="*/ 70 w 140" name="T40"/>
                <a:gd fmla="*/ 153 h 157" name="T41"/>
                <a:gd fmla="*/ 4 w 140" name="T42"/>
                <a:gd fmla="*/ 78 h 157" name="T43"/>
                <a:gd fmla="*/ 6 w 140" name="T44"/>
                <a:gd fmla="*/ 78 h 157" name="T45"/>
                <a:gd fmla="*/ 4 w 140" name="T46"/>
                <a:gd fmla="*/ 78 h 157" name="T47"/>
                <a:gd fmla="*/ 70 w 140" name="T48"/>
                <a:gd fmla="*/ 5 h 157" name="T49"/>
                <a:gd fmla="*/ 70 w 140" name="T50"/>
                <a:gd fmla="*/ 5 h 157" name="T51"/>
                <a:gd fmla="*/ 135 w 140" name="T52"/>
                <a:gd fmla="*/ 78 h 157" name="T53"/>
                <a:gd fmla="*/ 135 w 140" name="T54"/>
                <a:gd fmla="*/ 78 h 157" name="T55"/>
                <a:gd fmla="*/ 70 w 140" name="T56"/>
                <a:gd fmla="*/ 152 h 157" name="T57"/>
                <a:gd fmla="*/ 70 w 140" name="T58"/>
                <a:gd fmla="*/ 152 h 157" name="T59"/>
                <a:gd fmla="*/ 4 w 140" name="T60"/>
                <a:gd fmla="*/ 78 h 157" name="T61"/>
                <a:gd fmla="*/ 70 w 140" name="T62"/>
                <a:gd fmla="*/ 148 h 157" name="T63"/>
                <a:gd fmla="*/ 131 w 140" name="T64"/>
                <a:gd fmla="*/ 78 h 157" name="T65"/>
                <a:gd fmla="*/ 131 w 140" name="T66"/>
                <a:gd fmla="*/ 78 h 157" name="T67"/>
                <a:gd fmla="*/ 70 w 140" name="T68"/>
                <a:gd fmla="*/ 9 h 157" name="T69"/>
                <a:gd fmla="*/ 70 w 140" name="T70"/>
                <a:gd fmla="*/ 9 h 157" name="T71"/>
                <a:gd fmla="*/ 8 w 140" name="T72"/>
                <a:gd fmla="*/ 78 h 157" name="T73"/>
                <a:gd fmla="*/ 8 w 140" name="T74"/>
                <a:gd fmla="*/ 78 h 157" name="T75"/>
                <a:gd fmla="*/ 70 w 140" name="T76"/>
                <a:gd fmla="*/ 148 h 15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7" w="140">
                  <a:moveTo>
                    <a:pt x="0" y="78"/>
                  </a:moveTo>
                  <a:cubicBezTo>
                    <a:pt x="2" y="78"/>
                    <a:pt x="2" y="78"/>
                    <a:pt x="2" y="78"/>
                  </a:cubicBezTo>
                  <a:cubicBezTo>
                    <a:pt x="0" y="78"/>
                    <a:pt x="0" y="78"/>
                    <a:pt x="0" y="78"/>
                  </a:cubicBezTo>
                  <a:cubicBezTo>
                    <a:pt x="0" y="35"/>
                    <a:pt x="31" y="0"/>
                    <a:pt x="70" y="0"/>
                  </a:cubicBezTo>
                  <a:cubicBezTo>
                    <a:pt x="70" y="0"/>
                    <a:pt x="70" y="0"/>
                    <a:pt x="70" y="0"/>
                  </a:cubicBezTo>
                  <a:cubicBezTo>
                    <a:pt x="109" y="0"/>
                    <a:pt x="140" y="35"/>
                    <a:pt x="140" y="78"/>
                  </a:cubicBezTo>
                  <a:cubicBezTo>
                    <a:pt x="140" y="78"/>
                    <a:pt x="140" y="78"/>
                    <a:pt x="140" y="78"/>
                  </a:cubicBezTo>
                  <a:cubicBezTo>
                    <a:pt x="140" y="80"/>
                    <a:pt x="140" y="80"/>
                    <a:pt x="140" y="80"/>
                  </a:cubicBezTo>
                  <a:cubicBezTo>
                    <a:pt x="140" y="80"/>
                    <a:pt x="140" y="80"/>
                    <a:pt x="140" y="80"/>
                  </a:cubicBezTo>
                  <a:cubicBezTo>
                    <a:pt x="139" y="122"/>
                    <a:pt x="108" y="157"/>
                    <a:pt x="70" y="157"/>
                  </a:cubicBezTo>
                  <a:cubicBezTo>
                    <a:pt x="70" y="157"/>
                    <a:pt x="70" y="157"/>
                    <a:pt x="70" y="157"/>
                  </a:cubicBezTo>
                  <a:cubicBezTo>
                    <a:pt x="31" y="157"/>
                    <a:pt x="0" y="121"/>
                    <a:pt x="0" y="78"/>
                  </a:cubicBezTo>
                  <a:close/>
                  <a:moveTo>
                    <a:pt x="70" y="153"/>
                  </a:moveTo>
                  <a:cubicBezTo>
                    <a:pt x="106" y="153"/>
                    <a:pt x="136" y="119"/>
                    <a:pt x="136" y="78"/>
                  </a:cubicBezTo>
                  <a:cubicBezTo>
                    <a:pt x="136" y="78"/>
                    <a:pt x="136" y="78"/>
                    <a:pt x="136" y="78"/>
                  </a:cubicBezTo>
                  <a:cubicBezTo>
                    <a:pt x="136" y="77"/>
                    <a:pt x="136" y="77"/>
                    <a:pt x="136" y="77"/>
                  </a:cubicBezTo>
                  <a:cubicBezTo>
                    <a:pt x="135" y="37"/>
                    <a:pt x="106" y="4"/>
                    <a:pt x="70" y="4"/>
                  </a:cubicBezTo>
                  <a:cubicBezTo>
                    <a:pt x="70" y="4"/>
                    <a:pt x="70" y="4"/>
                    <a:pt x="70" y="4"/>
                  </a:cubicBezTo>
                  <a:cubicBezTo>
                    <a:pt x="33" y="4"/>
                    <a:pt x="4" y="37"/>
                    <a:pt x="4" y="78"/>
                  </a:cubicBezTo>
                  <a:cubicBezTo>
                    <a:pt x="4" y="78"/>
                    <a:pt x="4" y="78"/>
                    <a:pt x="4" y="78"/>
                  </a:cubicBezTo>
                  <a:cubicBezTo>
                    <a:pt x="4" y="119"/>
                    <a:pt x="33" y="153"/>
                    <a:pt x="70" y="153"/>
                  </a:cubicBezTo>
                  <a:close/>
                  <a:moveTo>
                    <a:pt x="4" y="78"/>
                  </a:moveTo>
                  <a:cubicBezTo>
                    <a:pt x="6" y="78"/>
                    <a:pt x="6" y="78"/>
                    <a:pt x="6" y="78"/>
                  </a:cubicBezTo>
                  <a:cubicBezTo>
                    <a:pt x="4" y="78"/>
                    <a:pt x="4" y="78"/>
                    <a:pt x="4" y="78"/>
                  </a:cubicBezTo>
                  <a:cubicBezTo>
                    <a:pt x="4" y="38"/>
                    <a:pt x="34" y="5"/>
                    <a:pt x="70" y="5"/>
                  </a:cubicBezTo>
                  <a:cubicBezTo>
                    <a:pt x="70" y="5"/>
                    <a:pt x="70" y="5"/>
                    <a:pt x="70" y="5"/>
                  </a:cubicBezTo>
                  <a:cubicBezTo>
                    <a:pt x="106" y="5"/>
                    <a:pt x="135" y="38"/>
                    <a:pt x="135" y="78"/>
                  </a:cubicBezTo>
                  <a:cubicBezTo>
                    <a:pt x="135" y="78"/>
                    <a:pt x="135" y="78"/>
                    <a:pt x="135" y="78"/>
                  </a:cubicBezTo>
                  <a:cubicBezTo>
                    <a:pt x="135" y="119"/>
                    <a:pt x="106" y="152"/>
                    <a:pt x="70" y="152"/>
                  </a:cubicBezTo>
                  <a:cubicBezTo>
                    <a:pt x="70" y="152"/>
                    <a:pt x="70" y="152"/>
                    <a:pt x="70" y="152"/>
                  </a:cubicBezTo>
                  <a:cubicBezTo>
                    <a:pt x="34" y="152"/>
                    <a:pt x="4" y="119"/>
                    <a:pt x="4" y="78"/>
                  </a:cubicBezTo>
                  <a:close/>
                  <a:moveTo>
                    <a:pt x="70" y="148"/>
                  </a:moveTo>
                  <a:cubicBezTo>
                    <a:pt x="103" y="148"/>
                    <a:pt x="131" y="117"/>
                    <a:pt x="131" y="78"/>
                  </a:cubicBezTo>
                  <a:cubicBezTo>
                    <a:pt x="131" y="78"/>
                    <a:pt x="131" y="78"/>
                    <a:pt x="131" y="78"/>
                  </a:cubicBezTo>
                  <a:cubicBezTo>
                    <a:pt x="131" y="40"/>
                    <a:pt x="103" y="9"/>
                    <a:pt x="70" y="9"/>
                  </a:cubicBezTo>
                  <a:cubicBezTo>
                    <a:pt x="70" y="9"/>
                    <a:pt x="70" y="9"/>
                    <a:pt x="70" y="9"/>
                  </a:cubicBezTo>
                  <a:cubicBezTo>
                    <a:pt x="36" y="9"/>
                    <a:pt x="8" y="39"/>
                    <a:pt x="8" y="78"/>
                  </a:cubicBezTo>
                  <a:cubicBezTo>
                    <a:pt x="8" y="78"/>
                    <a:pt x="8" y="78"/>
                    <a:pt x="8" y="78"/>
                  </a:cubicBezTo>
                  <a:cubicBezTo>
                    <a:pt x="8" y="117"/>
                    <a:pt x="36" y="148"/>
                    <a:pt x="70" y="14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8"/>
            <p:cNvSpPr/>
            <p:nvPr/>
          </p:nvSpPr>
          <p:spPr bwMode="auto">
            <a:xfrm>
              <a:off x="1414" y="1650"/>
              <a:ext cx="31" cy="12"/>
            </a:xfrm>
            <a:custGeom>
              <a:gdLst>
                <a:gd fmla="*/ 3 w 13" name="T0"/>
                <a:gd fmla="*/ 5 h 5" name="T1"/>
                <a:gd fmla="*/ 0 w 13" name="T2"/>
                <a:gd fmla="*/ 2 h 5" name="T3"/>
                <a:gd fmla="*/ 0 w 13" name="T4"/>
                <a:gd fmla="*/ 2 h 5" name="T5"/>
                <a:gd fmla="*/ 3 w 13" name="T6"/>
                <a:gd fmla="*/ 0 h 5" name="T7"/>
                <a:gd fmla="*/ 3 w 13" name="T8"/>
                <a:gd fmla="*/ 0 h 5" name="T9"/>
                <a:gd fmla="*/ 10 w 13" name="T10"/>
                <a:gd fmla="*/ 0 h 5" name="T11"/>
                <a:gd fmla="*/ 13 w 13" name="T12"/>
                <a:gd fmla="*/ 2 h 5" name="T13"/>
                <a:gd fmla="*/ 13 w 13" name="T14"/>
                <a:gd fmla="*/ 2 h 5" name="T15"/>
                <a:gd fmla="*/ 10 w 13" name="T16"/>
                <a:gd fmla="*/ 5 h 5" name="T17"/>
                <a:gd fmla="*/ 10 w 13" name="T18"/>
                <a:gd fmla="*/ 5 h 5" name="T19"/>
                <a:gd fmla="*/ 3 w 13" name="T20"/>
                <a:gd fmla="*/ 5 h 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 w="13">
                  <a:moveTo>
                    <a:pt x="3" y="5"/>
                  </a:moveTo>
                  <a:cubicBezTo>
                    <a:pt x="1" y="5"/>
                    <a:pt x="0" y="4"/>
                    <a:pt x="0" y="2"/>
                  </a:cubicBezTo>
                  <a:cubicBezTo>
                    <a:pt x="0" y="2"/>
                    <a:pt x="0" y="2"/>
                    <a:pt x="0" y="2"/>
                  </a:cubicBezTo>
                  <a:cubicBezTo>
                    <a:pt x="0" y="1"/>
                    <a:pt x="1" y="0"/>
                    <a:pt x="3" y="0"/>
                  </a:cubicBezTo>
                  <a:cubicBezTo>
                    <a:pt x="3" y="0"/>
                    <a:pt x="3" y="0"/>
                    <a:pt x="3" y="0"/>
                  </a:cubicBezTo>
                  <a:cubicBezTo>
                    <a:pt x="10" y="0"/>
                    <a:pt x="10" y="0"/>
                    <a:pt x="10" y="0"/>
                  </a:cubicBezTo>
                  <a:cubicBezTo>
                    <a:pt x="12" y="0"/>
                    <a:pt x="13" y="1"/>
                    <a:pt x="13" y="2"/>
                  </a:cubicBezTo>
                  <a:cubicBezTo>
                    <a:pt x="13" y="2"/>
                    <a:pt x="13" y="2"/>
                    <a:pt x="13" y="2"/>
                  </a:cubicBezTo>
                  <a:cubicBezTo>
                    <a:pt x="13" y="4"/>
                    <a:pt x="12" y="5"/>
                    <a:pt x="10" y="5"/>
                  </a:cubicBezTo>
                  <a:cubicBezTo>
                    <a:pt x="10" y="5"/>
                    <a:pt x="10" y="5"/>
                    <a:pt x="10" y="5"/>
                  </a:cubicBezTo>
                  <a:cubicBezTo>
                    <a:pt x="3" y="5"/>
                    <a:pt x="3" y="5"/>
                    <a:pt x="3"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9"/>
            <p:cNvSpPr/>
            <p:nvPr/>
          </p:nvSpPr>
          <p:spPr bwMode="auto">
            <a:xfrm>
              <a:off x="1409" y="1646"/>
              <a:ext cx="41" cy="21"/>
            </a:xfrm>
            <a:custGeom>
              <a:gdLst>
                <a:gd fmla="*/ 5 w 17" name="T0"/>
                <a:gd fmla="*/ 9 h 9" name="T1"/>
                <a:gd fmla="*/ 5 w 17" name="T2"/>
                <a:gd fmla="*/ 7 h 9" name="T3"/>
                <a:gd fmla="*/ 5 w 17" name="T4"/>
                <a:gd fmla="*/ 5 h 9" name="T5"/>
                <a:gd fmla="*/ 12 w 17" name="T6"/>
                <a:gd fmla="*/ 5 h 9" name="T7"/>
                <a:gd fmla="*/ 13 w 17" name="T8"/>
                <a:gd fmla="*/ 4 h 9" name="T9"/>
                <a:gd fmla="*/ 13 w 17" name="T10"/>
                <a:gd fmla="*/ 4 h 9" name="T11"/>
                <a:gd fmla="*/ 12 w 17" name="T12"/>
                <a:gd fmla="*/ 4 h 9" name="T13"/>
                <a:gd fmla="*/ 12 w 17" name="T14"/>
                <a:gd fmla="*/ 4 h 9" name="T15"/>
                <a:gd fmla="*/ 5 w 17" name="T16"/>
                <a:gd fmla="*/ 4 h 9" name="T17"/>
                <a:gd fmla="*/ 4 w 17" name="T18"/>
                <a:gd fmla="*/ 4 h 9" name="T19"/>
                <a:gd fmla="*/ 4 w 17" name="T20"/>
                <a:gd fmla="*/ 4 h 9" name="T21"/>
                <a:gd fmla="*/ 5 w 17" name="T22"/>
                <a:gd fmla="*/ 5 h 9" name="T23"/>
                <a:gd fmla="*/ 5 w 17" name="T24"/>
                <a:gd fmla="*/ 5 h 9" name="T25"/>
                <a:gd fmla="*/ 5 w 17" name="T26"/>
                <a:gd fmla="*/ 7 h 9" name="T27"/>
                <a:gd fmla="*/ 5 w 17" name="T28"/>
                <a:gd fmla="*/ 9 h 9" name="T29"/>
                <a:gd fmla="*/ 0 w 17" name="T30"/>
                <a:gd fmla="*/ 4 h 9" name="T31"/>
                <a:gd fmla="*/ 0 w 17" name="T32"/>
                <a:gd fmla="*/ 4 h 9" name="T33"/>
                <a:gd fmla="*/ 5 w 17" name="T34"/>
                <a:gd fmla="*/ 0 h 9" name="T35"/>
                <a:gd fmla="*/ 5 w 17" name="T36"/>
                <a:gd fmla="*/ 0 h 9" name="T37"/>
                <a:gd fmla="*/ 12 w 17" name="T38"/>
                <a:gd fmla="*/ 0 h 9" name="T39"/>
                <a:gd fmla="*/ 17 w 17" name="T40"/>
                <a:gd fmla="*/ 4 h 9" name="T41"/>
                <a:gd fmla="*/ 17 w 17" name="T42"/>
                <a:gd fmla="*/ 4 h 9" name="T43"/>
                <a:gd fmla="*/ 12 w 17" name="T44"/>
                <a:gd fmla="*/ 9 h 9" name="T45"/>
                <a:gd fmla="*/ 12 w 17" name="T46"/>
                <a:gd fmla="*/ 9 h 9" name="T47"/>
                <a:gd fmla="*/ 5 w 17" name="T48"/>
                <a:gd fmla="*/ 9 h 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9" w="17">
                  <a:moveTo>
                    <a:pt x="5" y="9"/>
                  </a:moveTo>
                  <a:cubicBezTo>
                    <a:pt x="5" y="7"/>
                    <a:pt x="5" y="7"/>
                    <a:pt x="5" y="7"/>
                  </a:cubicBezTo>
                  <a:cubicBezTo>
                    <a:pt x="5" y="5"/>
                    <a:pt x="5" y="5"/>
                    <a:pt x="5" y="5"/>
                  </a:cubicBezTo>
                  <a:cubicBezTo>
                    <a:pt x="12" y="5"/>
                    <a:pt x="12" y="5"/>
                    <a:pt x="12" y="5"/>
                  </a:cubicBezTo>
                  <a:cubicBezTo>
                    <a:pt x="13" y="5"/>
                    <a:pt x="13" y="5"/>
                    <a:pt x="13" y="4"/>
                  </a:cubicBezTo>
                  <a:cubicBezTo>
                    <a:pt x="13" y="4"/>
                    <a:pt x="13" y="4"/>
                    <a:pt x="13" y="4"/>
                  </a:cubicBezTo>
                  <a:cubicBezTo>
                    <a:pt x="13" y="4"/>
                    <a:pt x="13" y="4"/>
                    <a:pt x="12" y="4"/>
                  </a:cubicBezTo>
                  <a:cubicBezTo>
                    <a:pt x="12" y="4"/>
                    <a:pt x="12" y="4"/>
                    <a:pt x="12" y="4"/>
                  </a:cubicBezTo>
                  <a:cubicBezTo>
                    <a:pt x="5" y="4"/>
                    <a:pt x="5" y="4"/>
                    <a:pt x="5" y="4"/>
                  </a:cubicBezTo>
                  <a:cubicBezTo>
                    <a:pt x="4" y="4"/>
                    <a:pt x="4" y="4"/>
                    <a:pt x="4" y="4"/>
                  </a:cubicBezTo>
                  <a:cubicBezTo>
                    <a:pt x="4" y="4"/>
                    <a:pt x="4" y="4"/>
                    <a:pt x="4" y="4"/>
                  </a:cubicBezTo>
                  <a:cubicBezTo>
                    <a:pt x="4" y="5"/>
                    <a:pt x="4" y="5"/>
                    <a:pt x="5" y="5"/>
                  </a:cubicBezTo>
                  <a:cubicBezTo>
                    <a:pt x="5" y="5"/>
                    <a:pt x="5" y="5"/>
                    <a:pt x="5" y="5"/>
                  </a:cubicBezTo>
                  <a:cubicBezTo>
                    <a:pt x="5" y="7"/>
                    <a:pt x="5" y="7"/>
                    <a:pt x="5" y="7"/>
                  </a:cubicBezTo>
                  <a:cubicBezTo>
                    <a:pt x="5" y="9"/>
                    <a:pt x="5" y="9"/>
                    <a:pt x="5" y="9"/>
                  </a:cubicBezTo>
                  <a:cubicBezTo>
                    <a:pt x="2" y="9"/>
                    <a:pt x="0" y="7"/>
                    <a:pt x="0" y="4"/>
                  </a:cubicBezTo>
                  <a:cubicBezTo>
                    <a:pt x="0" y="4"/>
                    <a:pt x="0" y="4"/>
                    <a:pt x="0" y="4"/>
                  </a:cubicBezTo>
                  <a:cubicBezTo>
                    <a:pt x="0" y="2"/>
                    <a:pt x="2" y="0"/>
                    <a:pt x="5" y="0"/>
                  </a:cubicBezTo>
                  <a:cubicBezTo>
                    <a:pt x="5" y="0"/>
                    <a:pt x="5" y="0"/>
                    <a:pt x="5" y="0"/>
                  </a:cubicBezTo>
                  <a:cubicBezTo>
                    <a:pt x="12" y="0"/>
                    <a:pt x="12" y="0"/>
                    <a:pt x="12" y="0"/>
                  </a:cubicBezTo>
                  <a:cubicBezTo>
                    <a:pt x="15" y="0"/>
                    <a:pt x="17" y="2"/>
                    <a:pt x="17" y="4"/>
                  </a:cubicBezTo>
                  <a:cubicBezTo>
                    <a:pt x="17" y="4"/>
                    <a:pt x="17" y="4"/>
                    <a:pt x="17" y="4"/>
                  </a:cubicBezTo>
                  <a:cubicBezTo>
                    <a:pt x="17" y="7"/>
                    <a:pt x="15" y="9"/>
                    <a:pt x="12" y="9"/>
                  </a:cubicBezTo>
                  <a:cubicBezTo>
                    <a:pt x="12" y="9"/>
                    <a:pt x="12" y="9"/>
                    <a:pt x="12" y="9"/>
                  </a:cubicBezTo>
                  <a:cubicBezTo>
                    <a:pt x="5" y="9"/>
                    <a:pt x="5" y="9"/>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10"/>
            <p:cNvSpPr/>
            <p:nvPr/>
          </p:nvSpPr>
          <p:spPr bwMode="auto">
            <a:xfrm>
              <a:off x="1550" y="1627"/>
              <a:ext cx="22" cy="9"/>
            </a:xfrm>
            <a:custGeom>
              <a:gdLst>
                <a:gd fmla="*/ 3 w 9" name="T0"/>
                <a:gd fmla="*/ 4 h 4" name="T1"/>
                <a:gd fmla="*/ 0 w 9" name="T2"/>
                <a:gd fmla="*/ 2 h 4" name="T3"/>
                <a:gd fmla="*/ 0 w 9" name="T4"/>
                <a:gd fmla="*/ 2 h 4" name="T5"/>
                <a:gd fmla="*/ 3 w 9" name="T6"/>
                <a:gd fmla="*/ 0 h 4" name="T7"/>
                <a:gd fmla="*/ 3 w 9" name="T8"/>
                <a:gd fmla="*/ 0 h 4" name="T9"/>
                <a:gd fmla="*/ 6 w 9" name="T10"/>
                <a:gd fmla="*/ 0 h 4" name="T11"/>
                <a:gd fmla="*/ 9 w 9" name="T12"/>
                <a:gd fmla="*/ 2 h 4" name="T13"/>
                <a:gd fmla="*/ 9 w 9" name="T14"/>
                <a:gd fmla="*/ 2 h 4" name="T15"/>
                <a:gd fmla="*/ 6 w 9" name="T16"/>
                <a:gd fmla="*/ 4 h 4" name="T17"/>
                <a:gd fmla="*/ 6 w 9" name="T18"/>
                <a:gd fmla="*/ 4 h 4" name="T19"/>
                <a:gd fmla="*/ 3 w 9" name="T20"/>
                <a:gd fmla="*/ 4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9">
                  <a:moveTo>
                    <a:pt x="3" y="4"/>
                  </a:moveTo>
                  <a:cubicBezTo>
                    <a:pt x="1" y="4"/>
                    <a:pt x="0" y="3"/>
                    <a:pt x="0" y="2"/>
                  </a:cubicBezTo>
                  <a:cubicBezTo>
                    <a:pt x="0" y="2"/>
                    <a:pt x="0" y="2"/>
                    <a:pt x="0" y="2"/>
                  </a:cubicBezTo>
                  <a:cubicBezTo>
                    <a:pt x="0" y="1"/>
                    <a:pt x="1" y="0"/>
                    <a:pt x="3" y="0"/>
                  </a:cubicBezTo>
                  <a:cubicBezTo>
                    <a:pt x="3" y="0"/>
                    <a:pt x="3" y="0"/>
                    <a:pt x="3" y="0"/>
                  </a:cubicBezTo>
                  <a:cubicBezTo>
                    <a:pt x="6" y="0"/>
                    <a:pt x="6" y="0"/>
                    <a:pt x="6" y="0"/>
                  </a:cubicBezTo>
                  <a:cubicBezTo>
                    <a:pt x="8" y="0"/>
                    <a:pt x="9" y="1"/>
                    <a:pt x="9" y="2"/>
                  </a:cubicBezTo>
                  <a:cubicBezTo>
                    <a:pt x="9" y="2"/>
                    <a:pt x="9" y="2"/>
                    <a:pt x="9" y="2"/>
                  </a:cubicBezTo>
                  <a:cubicBezTo>
                    <a:pt x="9" y="3"/>
                    <a:pt x="8" y="4"/>
                    <a:pt x="6" y="4"/>
                  </a:cubicBezTo>
                  <a:cubicBezTo>
                    <a:pt x="6" y="4"/>
                    <a:pt x="6" y="4"/>
                    <a:pt x="6" y="4"/>
                  </a:cubicBezTo>
                  <a:cubicBezTo>
                    <a:pt x="3" y="4"/>
                    <a:pt x="3"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1"/>
            <p:cNvSpPr/>
            <p:nvPr/>
          </p:nvSpPr>
          <p:spPr bwMode="auto">
            <a:xfrm>
              <a:off x="1545" y="1622"/>
              <a:ext cx="31" cy="19"/>
            </a:xfrm>
            <a:custGeom>
              <a:gdLst>
                <a:gd fmla="*/ 5 w 13" name="T0"/>
                <a:gd fmla="*/ 8 h 8" name="T1"/>
                <a:gd fmla="*/ 5 w 13" name="T2"/>
                <a:gd fmla="*/ 6 h 8" name="T3"/>
                <a:gd fmla="*/ 5 w 13" name="T4"/>
                <a:gd fmla="*/ 4 h 8" name="T5"/>
                <a:gd fmla="*/ 8 w 13" name="T6"/>
                <a:gd fmla="*/ 4 h 8" name="T7"/>
                <a:gd fmla="*/ 9 w 13" name="T8"/>
                <a:gd fmla="*/ 4 h 8" name="T9"/>
                <a:gd fmla="*/ 9 w 13" name="T10"/>
                <a:gd fmla="*/ 4 h 8" name="T11"/>
                <a:gd fmla="*/ 8 w 13" name="T12"/>
                <a:gd fmla="*/ 4 h 8" name="T13"/>
                <a:gd fmla="*/ 8 w 13" name="T14"/>
                <a:gd fmla="*/ 4 h 8" name="T15"/>
                <a:gd fmla="*/ 5 w 13" name="T16"/>
                <a:gd fmla="*/ 4 h 8" name="T17"/>
                <a:gd fmla="*/ 4 w 13" name="T18"/>
                <a:gd fmla="*/ 4 h 8" name="T19"/>
                <a:gd fmla="*/ 4 w 13" name="T20"/>
                <a:gd fmla="*/ 4 h 8" name="T21"/>
                <a:gd fmla="*/ 5 w 13" name="T22"/>
                <a:gd fmla="*/ 4 h 8" name="T23"/>
                <a:gd fmla="*/ 5 w 13" name="T24"/>
                <a:gd fmla="*/ 4 h 8" name="T25"/>
                <a:gd fmla="*/ 5 w 13" name="T26"/>
                <a:gd fmla="*/ 6 h 8" name="T27"/>
                <a:gd fmla="*/ 5 w 13" name="T28"/>
                <a:gd fmla="*/ 8 h 8" name="T29"/>
                <a:gd fmla="*/ 0 w 13" name="T30"/>
                <a:gd fmla="*/ 4 h 8" name="T31"/>
                <a:gd fmla="*/ 0 w 13" name="T32"/>
                <a:gd fmla="*/ 4 h 8" name="T33"/>
                <a:gd fmla="*/ 5 w 13" name="T34"/>
                <a:gd fmla="*/ 0 h 8" name="T35"/>
                <a:gd fmla="*/ 5 w 13" name="T36"/>
                <a:gd fmla="*/ 0 h 8" name="T37"/>
                <a:gd fmla="*/ 8 w 13" name="T38"/>
                <a:gd fmla="*/ 0 h 8" name="T39"/>
                <a:gd fmla="*/ 13 w 13" name="T40"/>
                <a:gd fmla="*/ 4 h 8" name="T41"/>
                <a:gd fmla="*/ 13 w 13" name="T42"/>
                <a:gd fmla="*/ 4 h 8" name="T43"/>
                <a:gd fmla="*/ 8 w 13" name="T44"/>
                <a:gd fmla="*/ 8 h 8" name="T45"/>
                <a:gd fmla="*/ 8 w 13" name="T46"/>
                <a:gd fmla="*/ 8 h 8" name="T47"/>
                <a:gd fmla="*/ 5 w 13" name="T48"/>
                <a:gd fmla="*/ 8 h 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8" w="13">
                  <a:moveTo>
                    <a:pt x="5" y="8"/>
                  </a:moveTo>
                  <a:cubicBezTo>
                    <a:pt x="5" y="6"/>
                    <a:pt x="5" y="6"/>
                    <a:pt x="5" y="6"/>
                  </a:cubicBezTo>
                  <a:cubicBezTo>
                    <a:pt x="5" y="4"/>
                    <a:pt x="5" y="4"/>
                    <a:pt x="5" y="4"/>
                  </a:cubicBezTo>
                  <a:cubicBezTo>
                    <a:pt x="8" y="4"/>
                    <a:pt x="8" y="4"/>
                    <a:pt x="8" y="4"/>
                  </a:cubicBezTo>
                  <a:cubicBezTo>
                    <a:pt x="9" y="4"/>
                    <a:pt x="9" y="4"/>
                    <a:pt x="9" y="4"/>
                  </a:cubicBezTo>
                  <a:cubicBezTo>
                    <a:pt x="9" y="4"/>
                    <a:pt x="9" y="4"/>
                    <a:pt x="9" y="4"/>
                  </a:cubicBezTo>
                  <a:cubicBezTo>
                    <a:pt x="9" y="4"/>
                    <a:pt x="9" y="4"/>
                    <a:pt x="8" y="4"/>
                  </a:cubicBezTo>
                  <a:cubicBezTo>
                    <a:pt x="8" y="4"/>
                    <a:pt x="8" y="4"/>
                    <a:pt x="8" y="4"/>
                  </a:cubicBezTo>
                  <a:cubicBezTo>
                    <a:pt x="5" y="4"/>
                    <a:pt x="5" y="4"/>
                    <a:pt x="5" y="4"/>
                  </a:cubicBezTo>
                  <a:cubicBezTo>
                    <a:pt x="4" y="4"/>
                    <a:pt x="4" y="4"/>
                    <a:pt x="4" y="4"/>
                  </a:cubicBezTo>
                  <a:cubicBezTo>
                    <a:pt x="4" y="4"/>
                    <a:pt x="4" y="4"/>
                    <a:pt x="4" y="4"/>
                  </a:cubicBezTo>
                  <a:cubicBezTo>
                    <a:pt x="4" y="4"/>
                    <a:pt x="4" y="4"/>
                    <a:pt x="5" y="4"/>
                  </a:cubicBezTo>
                  <a:cubicBezTo>
                    <a:pt x="5" y="4"/>
                    <a:pt x="5" y="4"/>
                    <a:pt x="5" y="4"/>
                  </a:cubicBezTo>
                  <a:cubicBezTo>
                    <a:pt x="5" y="6"/>
                    <a:pt x="5" y="6"/>
                    <a:pt x="5" y="6"/>
                  </a:cubicBezTo>
                  <a:cubicBezTo>
                    <a:pt x="5" y="8"/>
                    <a:pt x="5" y="8"/>
                    <a:pt x="5" y="8"/>
                  </a:cubicBezTo>
                  <a:cubicBezTo>
                    <a:pt x="2" y="8"/>
                    <a:pt x="0" y="6"/>
                    <a:pt x="0" y="4"/>
                  </a:cubicBezTo>
                  <a:cubicBezTo>
                    <a:pt x="0" y="4"/>
                    <a:pt x="0" y="4"/>
                    <a:pt x="0" y="4"/>
                  </a:cubicBezTo>
                  <a:cubicBezTo>
                    <a:pt x="0" y="2"/>
                    <a:pt x="2" y="0"/>
                    <a:pt x="5" y="0"/>
                  </a:cubicBezTo>
                  <a:cubicBezTo>
                    <a:pt x="5" y="0"/>
                    <a:pt x="5" y="0"/>
                    <a:pt x="5" y="0"/>
                  </a:cubicBezTo>
                  <a:cubicBezTo>
                    <a:pt x="8" y="0"/>
                    <a:pt x="8" y="0"/>
                    <a:pt x="8" y="0"/>
                  </a:cubicBezTo>
                  <a:cubicBezTo>
                    <a:pt x="11" y="0"/>
                    <a:pt x="13" y="2"/>
                    <a:pt x="13" y="4"/>
                  </a:cubicBezTo>
                  <a:cubicBezTo>
                    <a:pt x="13" y="4"/>
                    <a:pt x="13" y="4"/>
                    <a:pt x="13" y="4"/>
                  </a:cubicBezTo>
                  <a:cubicBezTo>
                    <a:pt x="13" y="6"/>
                    <a:pt x="11" y="8"/>
                    <a:pt x="8" y="8"/>
                  </a:cubicBezTo>
                  <a:cubicBezTo>
                    <a:pt x="8" y="8"/>
                    <a:pt x="8" y="8"/>
                    <a:pt x="8" y="8"/>
                  </a:cubicBezTo>
                  <a:cubicBezTo>
                    <a:pt x="5" y="8"/>
                    <a:pt x="5" y="8"/>
                    <a:pt x="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 name="Freeform 12"/>
            <p:cNvSpPr/>
            <p:nvPr/>
          </p:nvSpPr>
          <p:spPr bwMode="auto">
            <a:xfrm>
              <a:off x="1392" y="1684"/>
              <a:ext cx="187" cy="90"/>
            </a:xfrm>
            <a:custGeom>
              <a:gdLst>
                <a:gd fmla="*/ 1 w 78" name="T0"/>
                <a:gd fmla="*/ 23 h 38" name="T1"/>
                <a:gd fmla="*/ 0 w 78" name="T2"/>
                <a:gd fmla="*/ 20 h 38" name="T3"/>
                <a:gd fmla="*/ 0 w 78" name="T4"/>
                <a:gd fmla="*/ 20 h 38" name="T5"/>
                <a:gd fmla="*/ 4 w 78" name="T6"/>
                <a:gd fmla="*/ 19 h 38" name="T7"/>
                <a:gd fmla="*/ 4 w 78" name="T8"/>
                <a:gd fmla="*/ 19 h 38" name="T9"/>
                <a:gd fmla="*/ 14 w 78" name="T10"/>
                <a:gd fmla="*/ 26 h 38" name="T11"/>
                <a:gd fmla="*/ 14 w 78" name="T12"/>
                <a:gd fmla="*/ 26 h 38" name="T13"/>
                <a:gd fmla="*/ 35 w 78" name="T14"/>
                <a:gd fmla="*/ 33 h 38" name="T15"/>
                <a:gd fmla="*/ 35 w 78" name="T16"/>
                <a:gd fmla="*/ 33 h 38" name="T17"/>
                <a:gd fmla="*/ 58 w 78" name="T18"/>
                <a:gd fmla="*/ 20 h 38" name="T19"/>
                <a:gd fmla="*/ 58 w 78" name="T20"/>
                <a:gd fmla="*/ 20 h 38" name="T21"/>
                <a:gd fmla="*/ 73 w 78" name="T22"/>
                <a:gd fmla="*/ 2 h 38" name="T23"/>
                <a:gd fmla="*/ 73 w 78" name="T24"/>
                <a:gd fmla="*/ 2 h 38" name="T25"/>
                <a:gd fmla="*/ 74 w 78" name="T26"/>
                <a:gd fmla="*/ 2 h 38" name="T27"/>
                <a:gd fmla="*/ 74 w 78" name="T28"/>
                <a:gd fmla="*/ 2 h 38" name="T29"/>
                <a:gd fmla="*/ 76 w 78" name="T30"/>
                <a:gd fmla="*/ 0 h 38" name="T31"/>
                <a:gd fmla="*/ 76 w 78" name="T32"/>
                <a:gd fmla="*/ 0 h 38" name="T33"/>
                <a:gd fmla="*/ 78 w 78" name="T34"/>
                <a:gd fmla="*/ 3 h 38" name="T35"/>
                <a:gd fmla="*/ 78 w 78" name="T36"/>
                <a:gd fmla="*/ 3 h 38" name="T37"/>
                <a:gd fmla="*/ 73 w 78" name="T38"/>
                <a:gd fmla="*/ 11 h 38" name="T39"/>
                <a:gd fmla="*/ 73 w 78" name="T40"/>
                <a:gd fmla="*/ 11 h 38" name="T41"/>
                <a:gd fmla="*/ 62 w 78" name="T42"/>
                <a:gd fmla="*/ 22 h 38" name="T43"/>
                <a:gd fmla="*/ 62 w 78" name="T44"/>
                <a:gd fmla="*/ 22 h 38" name="T45"/>
                <a:gd fmla="*/ 35 w 78" name="T46"/>
                <a:gd fmla="*/ 38 h 38" name="T47"/>
                <a:gd fmla="*/ 35 w 78" name="T48"/>
                <a:gd fmla="*/ 38 h 38" name="T49"/>
                <a:gd fmla="*/ 1 w 78" name="T50"/>
                <a:gd fmla="*/ 23 h 3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8" w="78">
                  <a:moveTo>
                    <a:pt x="1" y="23"/>
                  </a:moveTo>
                  <a:cubicBezTo>
                    <a:pt x="0" y="22"/>
                    <a:pt x="0" y="21"/>
                    <a:pt x="0" y="20"/>
                  </a:cubicBezTo>
                  <a:cubicBezTo>
                    <a:pt x="0" y="20"/>
                    <a:pt x="0" y="20"/>
                    <a:pt x="0" y="20"/>
                  </a:cubicBezTo>
                  <a:cubicBezTo>
                    <a:pt x="1" y="19"/>
                    <a:pt x="3" y="19"/>
                    <a:pt x="4" y="19"/>
                  </a:cubicBezTo>
                  <a:cubicBezTo>
                    <a:pt x="4" y="19"/>
                    <a:pt x="4" y="19"/>
                    <a:pt x="4" y="19"/>
                  </a:cubicBezTo>
                  <a:cubicBezTo>
                    <a:pt x="4" y="19"/>
                    <a:pt x="8" y="23"/>
                    <a:pt x="14" y="26"/>
                  </a:cubicBezTo>
                  <a:cubicBezTo>
                    <a:pt x="14" y="26"/>
                    <a:pt x="14" y="26"/>
                    <a:pt x="14" y="26"/>
                  </a:cubicBezTo>
                  <a:cubicBezTo>
                    <a:pt x="20" y="30"/>
                    <a:pt x="28" y="33"/>
                    <a:pt x="35" y="33"/>
                  </a:cubicBezTo>
                  <a:cubicBezTo>
                    <a:pt x="35" y="33"/>
                    <a:pt x="35" y="33"/>
                    <a:pt x="35" y="33"/>
                  </a:cubicBezTo>
                  <a:cubicBezTo>
                    <a:pt x="40" y="33"/>
                    <a:pt x="50" y="27"/>
                    <a:pt x="58" y="20"/>
                  </a:cubicBezTo>
                  <a:cubicBezTo>
                    <a:pt x="58" y="20"/>
                    <a:pt x="58" y="20"/>
                    <a:pt x="58" y="20"/>
                  </a:cubicBezTo>
                  <a:cubicBezTo>
                    <a:pt x="65" y="13"/>
                    <a:pt x="72" y="5"/>
                    <a:pt x="73" y="2"/>
                  </a:cubicBezTo>
                  <a:cubicBezTo>
                    <a:pt x="73" y="2"/>
                    <a:pt x="73" y="2"/>
                    <a:pt x="73" y="2"/>
                  </a:cubicBezTo>
                  <a:cubicBezTo>
                    <a:pt x="74" y="2"/>
                    <a:pt x="74" y="2"/>
                    <a:pt x="74" y="2"/>
                  </a:cubicBezTo>
                  <a:cubicBezTo>
                    <a:pt x="74" y="2"/>
                    <a:pt x="74" y="2"/>
                    <a:pt x="74" y="2"/>
                  </a:cubicBezTo>
                  <a:cubicBezTo>
                    <a:pt x="74" y="1"/>
                    <a:pt x="75" y="0"/>
                    <a:pt x="76" y="0"/>
                  </a:cubicBezTo>
                  <a:cubicBezTo>
                    <a:pt x="76" y="0"/>
                    <a:pt x="76" y="0"/>
                    <a:pt x="76" y="0"/>
                  </a:cubicBezTo>
                  <a:cubicBezTo>
                    <a:pt x="78" y="0"/>
                    <a:pt x="78" y="1"/>
                    <a:pt x="78" y="3"/>
                  </a:cubicBezTo>
                  <a:cubicBezTo>
                    <a:pt x="78" y="3"/>
                    <a:pt x="78" y="3"/>
                    <a:pt x="78" y="3"/>
                  </a:cubicBezTo>
                  <a:cubicBezTo>
                    <a:pt x="78" y="5"/>
                    <a:pt x="76" y="7"/>
                    <a:pt x="73" y="11"/>
                  </a:cubicBezTo>
                  <a:cubicBezTo>
                    <a:pt x="73" y="11"/>
                    <a:pt x="73" y="11"/>
                    <a:pt x="73" y="11"/>
                  </a:cubicBezTo>
                  <a:cubicBezTo>
                    <a:pt x="70" y="14"/>
                    <a:pt x="67" y="18"/>
                    <a:pt x="62" y="22"/>
                  </a:cubicBezTo>
                  <a:cubicBezTo>
                    <a:pt x="62" y="22"/>
                    <a:pt x="62" y="22"/>
                    <a:pt x="62" y="22"/>
                  </a:cubicBezTo>
                  <a:cubicBezTo>
                    <a:pt x="54" y="30"/>
                    <a:pt x="44" y="37"/>
                    <a:pt x="35" y="38"/>
                  </a:cubicBezTo>
                  <a:cubicBezTo>
                    <a:pt x="35" y="38"/>
                    <a:pt x="35" y="38"/>
                    <a:pt x="35" y="38"/>
                  </a:cubicBezTo>
                  <a:cubicBezTo>
                    <a:pt x="18" y="37"/>
                    <a:pt x="1" y="23"/>
                    <a:pt x="1"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 name="Freeform 13"/>
            <p:cNvSpPr>
              <a:spLocks noEditPoints="1"/>
            </p:cNvSpPr>
            <p:nvPr/>
          </p:nvSpPr>
          <p:spPr bwMode="auto">
            <a:xfrm>
              <a:off x="1387" y="1679"/>
              <a:ext cx="197" cy="100"/>
            </a:xfrm>
            <a:custGeom>
              <a:gdLst>
                <a:gd fmla="*/ 2 w 82" name="T0"/>
                <a:gd fmla="*/ 27 h 42" name="T1"/>
                <a:gd fmla="*/ 0 w 82" name="T2"/>
                <a:gd fmla="*/ 23 h 42" name="T3"/>
                <a:gd fmla="*/ 1 w 82" name="T4"/>
                <a:gd fmla="*/ 21 h 42" name="T5"/>
                <a:gd fmla="*/ 4 w 82" name="T6"/>
                <a:gd fmla="*/ 19 h 42" name="T7"/>
                <a:gd fmla="*/ 7 w 82" name="T8"/>
                <a:gd fmla="*/ 20 h 42" name="T9"/>
                <a:gd fmla="*/ 7 w 82" name="T10"/>
                <a:gd fmla="*/ 20 h 42" name="T11"/>
                <a:gd fmla="*/ 7 w 82" name="T12"/>
                <a:gd fmla="*/ 20 h 42" name="T13"/>
                <a:gd fmla="*/ 7 w 82" name="T14"/>
                <a:gd fmla="*/ 20 h 42" name="T15"/>
                <a:gd fmla="*/ 7 w 82" name="T16"/>
                <a:gd fmla="*/ 20 h 42" name="T17"/>
                <a:gd fmla="*/ 7 w 82" name="T18"/>
                <a:gd fmla="*/ 20 h 42" name="T19"/>
                <a:gd fmla="*/ 7 w 82" name="T20"/>
                <a:gd fmla="*/ 20 h 42" name="T21"/>
                <a:gd fmla="*/ 7 w 82" name="T22"/>
                <a:gd fmla="*/ 20 h 42" name="T23"/>
                <a:gd fmla="*/ 8 w 82" name="T24"/>
                <a:gd fmla="*/ 20 h 42" name="T25"/>
                <a:gd fmla="*/ 10 w 82" name="T26"/>
                <a:gd fmla="*/ 22 h 42" name="T27"/>
                <a:gd fmla="*/ 17 w 82" name="T28"/>
                <a:gd fmla="*/ 26 h 42" name="T29"/>
                <a:gd fmla="*/ 36 w 82" name="T30"/>
                <a:gd fmla="*/ 33 h 42" name="T31"/>
                <a:gd fmla="*/ 37 w 82" name="T32"/>
                <a:gd fmla="*/ 33 h 42" name="T33"/>
                <a:gd fmla="*/ 37 w 82" name="T34"/>
                <a:gd fmla="*/ 33 h 42" name="T35"/>
                <a:gd fmla="*/ 37 w 82" name="T36"/>
                <a:gd fmla="*/ 33 h 42" name="T37"/>
                <a:gd fmla="*/ 37 w 82" name="T38"/>
                <a:gd fmla="*/ 33 h 42" name="T39"/>
                <a:gd fmla="*/ 58 w 82" name="T40"/>
                <a:gd fmla="*/ 21 h 42" name="T41"/>
                <a:gd fmla="*/ 74 w 82" name="T42"/>
                <a:gd fmla="*/ 3 h 42" name="T43"/>
                <a:gd fmla="*/ 74 w 82" name="T44"/>
                <a:gd fmla="*/ 3 h 42" name="T45"/>
                <a:gd fmla="*/ 78 w 82" name="T46"/>
                <a:gd fmla="*/ 0 h 42" name="T47"/>
                <a:gd fmla="*/ 79 w 82" name="T48"/>
                <a:gd fmla="*/ 0 h 42" name="T49"/>
                <a:gd fmla="*/ 82 w 82" name="T50"/>
                <a:gd fmla="*/ 4 h 42" name="T51"/>
                <a:gd fmla="*/ 82 w 82" name="T52"/>
                <a:gd fmla="*/ 5 h 42" name="T53"/>
                <a:gd fmla="*/ 77 w 82" name="T54"/>
                <a:gd fmla="*/ 14 h 42" name="T55"/>
                <a:gd fmla="*/ 66 w 82" name="T56"/>
                <a:gd fmla="*/ 26 h 42" name="T57"/>
                <a:gd fmla="*/ 37 w 82" name="T58"/>
                <a:gd fmla="*/ 42 h 42" name="T59"/>
                <a:gd fmla="*/ 4 w 82" name="T60"/>
                <a:gd fmla="*/ 24 h 42" name="T61"/>
                <a:gd fmla="*/ 4 w 82" name="T62"/>
                <a:gd fmla="*/ 24 h 42" name="T63"/>
                <a:gd fmla="*/ 5 w 82" name="T64"/>
                <a:gd fmla="*/ 24 h 42" name="T65"/>
                <a:gd fmla="*/ 7 w 82" name="T66"/>
                <a:gd fmla="*/ 26 h 42" name="T67"/>
                <a:gd fmla="*/ 15 w 82" name="T68"/>
                <a:gd fmla="*/ 31 h 42" name="T69"/>
                <a:gd fmla="*/ 37 w 82" name="T70"/>
                <a:gd fmla="*/ 38 h 42" name="T71"/>
                <a:gd fmla="*/ 63 w 82" name="T72"/>
                <a:gd fmla="*/ 23 h 42" name="T73"/>
                <a:gd fmla="*/ 74 w 82" name="T74"/>
                <a:gd fmla="*/ 12 h 42" name="T75"/>
                <a:gd fmla="*/ 78 w 82" name="T76"/>
                <a:gd fmla="*/ 5 h 42" name="T77"/>
                <a:gd fmla="*/ 78 w 82" name="T78"/>
                <a:gd fmla="*/ 4 h 42" name="T79"/>
                <a:gd fmla="*/ 78 w 82" name="T80"/>
                <a:gd fmla="*/ 4 h 42" name="T81"/>
                <a:gd fmla="*/ 78 w 82" name="T82"/>
                <a:gd fmla="*/ 4 h 42" name="T83"/>
                <a:gd fmla="*/ 77 w 82" name="T84"/>
                <a:gd fmla="*/ 5 h 42" name="T85"/>
                <a:gd fmla="*/ 77 w 82" name="T86"/>
                <a:gd fmla="*/ 5 h 42" name="T87"/>
                <a:gd fmla="*/ 61 w 82" name="T88"/>
                <a:gd fmla="*/ 24 h 42" name="T89"/>
                <a:gd fmla="*/ 37 w 82" name="T90"/>
                <a:gd fmla="*/ 37 h 42" name="T91"/>
                <a:gd fmla="*/ 37 w 82" name="T92"/>
                <a:gd fmla="*/ 37 h 42" name="T93"/>
                <a:gd fmla="*/ 36 w 82" name="T94"/>
                <a:gd fmla="*/ 37 h 42" name="T95"/>
                <a:gd fmla="*/ 15 w 82" name="T96"/>
                <a:gd fmla="*/ 30 h 42" name="T97"/>
                <a:gd fmla="*/ 8 w 82" name="T98"/>
                <a:gd fmla="*/ 25 h 42" name="T99"/>
                <a:gd fmla="*/ 5 w 82" name="T100"/>
                <a:gd fmla="*/ 23 h 42" name="T101"/>
                <a:gd fmla="*/ 4 w 82" name="T102"/>
                <a:gd fmla="*/ 23 h 42" name="T103"/>
                <a:gd fmla="*/ 4 w 82" name="T104"/>
                <a:gd fmla="*/ 23 h 42" name="T105"/>
                <a:gd fmla="*/ 4 w 82" name="T106"/>
                <a:gd fmla="*/ 23 h 42" name="T107"/>
                <a:gd fmla="*/ 4 w 82" name="T108"/>
                <a:gd fmla="*/ 24 h 42" name="T109"/>
                <a:gd fmla="*/ 2 w 82" name="T110"/>
                <a:gd fmla="*/ 27 h 42" name="T111"/>
                <a:gd fmla="*/ 4 w 82" name="T112"/>
                <a:gd fmla="*/ 24 h 42" name="T113"/>
                <a:gd fmla="*/ 2 w 82" name="T114"/>
                <a:gd fmla="*/ 27 h 42" name="T115"/>
                <a:gd fmla="*/ 5 w 82" name="T116"/>
                <a:gd fmla="*/ 23 h 42" name="T117"/>
                <a:gd fmla="*/ 5 w 82" name="T118"/>
                <a:gd fmla="*/ 23 h 42" name="T119"/>
                <a:gd fmla="*/ 5 w 82" name="T120"/>
                <a:gd fmla="*/ 23 h 42" name="T121"/>
                <a:gd fmla="*/ 4 w 82" name="T122"/>
                <a:gd fmla="*/ 22 h 42" name="T123"/>
                <a:gd fmla="*/ 4 w 82" name="T124"/>
                <a:gd fmla="*/ 23 h 4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2" w="82">
                  <a:moveTo>
                    <a:pt x="2" y="27"/>
                  </a:moveTo>
                  <a:cubicBezTo>
                    <a:pt x="2" y="27"/>
                    <a:pt x="2" y="27"/>
                    <a:pt x="2" y="27"/>
                  </a:cubicBezTo>
                  <a:cubicBezTo>
                    <a:pt x="2" y="27"/>
                    <a:pt x="2" y="27"/>
                    <a:pt x="2" y="27"/>
                  </a:cubicBezTo>
                  <a:cubicBezTo>
                    <a:pt x="0" y="26"/>
                    <a:pt x="0" y="25"/>
                    <a:pt x="0" y="23"/>
                  </a:cubicBezTo>
                  <a:cubicBezTo>
                    <a:pt x="0" y="23"/>
                    <a:pt x="0" y="23"/>
                    <a:pt x="0" y="23"/>
                  </a:cubicBezTo>
                  <a:cubicBezTo>
                    <a:pt x="0" y="22"/>
                    <a:pt x="0" y="21"/>
                    <a:pt x="1" y="21"/>
                  </a:cubicBezTo>
                  <a:cubicBezTo>
                    <a:pt x="1" y="21"/>
                    <a:pt x="1" y="21"/>
                    <a:pt x="1" y="21"/>
                  </a:cubicBezTo>
                  <a:cubicBezTo>
                    <a:pt x="2" y="19"/>
                    <a:pt x="3" y="19"/>
                    <a:pt x="4" y="19"/>
                  </a:cubicBezTo>
                  <a:cubicBezTo>
                    <a:pt x="4" y="19"/>
                    <a:pt x="4" y="19"/>
                    <a:pt x="4" y="19"/>
                  </a:cubicBezTo>
                  <a:cubicBezTo>
                    <a:pt x="5" y="19"/>
                    <a:pt x="6" y="19"/>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8" y="20"/>
                    <a:pt x="8" y="20"/>
                  </a:cubicBezTo>
                  <a:cubicBezTo>
                    <a:pt x="8" y="20"/>
                    <a:pt x="8" y="20"/>
                    <a:pt x="8" y="20"/>
                  </a:cubicBezTo>
                  <a:cubicBezTo>
                    <a:pt x="8" y="21"/>
                    <a:pt x="9" y="21"/>
                    <a:pt x="10" y="22"/>
                  </a:cubicBezTo>
                  <a:cubicBezTo>
                    <a:pt x="10" y="22"/>
                    <a:pt x="10" y="22"/>
                    <a:pt x="10" y="22"/>
                  </a:cubicBezTo>
                  <a:cubicBezTo>
                    <a:pt x="12" y="23"/>
                    <a:pt x="14" y="25"/>
                    <a:pt x="17" y="26"/>
                  </a:cubicBezTo>
                  <a:cubicBezTo>
                    <a:pt x="17" y="26"/>
                    <a:pt x="17" y="26"/>
                    <a:pt x="17" y="26"/>
                  </a:cubicBezTo>
                  <a:cubicBezTo>
                    <a:pt x="23" y="30"/>
                    <a:pt x="30" y="33"/>
                    <a:pt x="36" y="33"/>
                  </a:cubicBezTo>
                  <a:cubicBezTo>
                    <a:pt x="36" y="33"/>
                    <a:pt x="36" y="33"/>
                    <a:pt x="36" y="33"/>
                  </a:cubicBezTo>
                  <a:cubicBezTo>
                    <a:pt x="36" y="33"/>
                    <a:pt x="36"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41" y="33"/>
                    <a:pt x="51" y="27"/>
                    <a:pt x="58" y="21"/>
                  </a:cubicBezTo>
                  <a:cubicBezTo>
                    <a:pt x="58" y="21"/>
                    <a:pt x="58" y="21"/>
                    <a:pt x="58" y="21"/>
                  </a:cubicBezTo>
                  <a:cubicBezTo>
                    <a:pt x="66" y="14"/>
                    <a:pt x="73" y="6"/>
                    <a:pt x="74" y="3"/>
                  </a:cubicBezTo>
                  <a:cubicBezTo>
                    <a:pt x="74" y="3"/>
                    <a:pt x="74" y="3"/>
                    <a:pt x="74" y="3"/>
                  </a:cubicBezTo>
                  <a:cubicBezTo>
                    <a:pt x="74" y="3"/>
                    <a:pt x="74" y="3"/>
                    <a:pt x="74" y="3"/>
                  </a:cubicBezTo>
                  <a:cubicBezTo>
                    <a:pt x="74" y="3"/>
                    <a:pt x="74" y="3"/>
                    <a:pt x="74" y="3"/>
                  </a:cubicBezTo>
                  <a:cubicBezTo>
                    <a:pt x="74" y="1"/>
                    <a:pt x="76" y="0"/>
                    <a:pt x="78" y="0"/>
                  </a:cubicBezTo>
                  <a:cubicBezTo>
                    <a:pt x="78" y="0"/>
                    <a:pt x="78" y="0"/>
                    <a:pt x="78" y="0"/>
                  </a:cubicBezTo>
                  <a:cubicBezTo>
                    <a:pt x="78" y="0"/>
                    <a:pt x="78" y="0"/>
                    <a:pt x="79" y="0"/>
                  </a:cubicBezTo>
                  <a:cubicBezTo>
                    <a:pt x="79" y="0"/>
                    <a:pt x="79" y="0"/>
                    <a:pt x="79" y="0"/>
                  </a:cubicBezTo>
                  <a:cubicBezTo>
                    <a:pt x="81" y="0"/>
                    <a:pt x="82" y="2"/>
                    <a:pt x="82" y="4"/>
                  </a:cubicBezTo>
                  <a:cubicBezTo>
                    <a:pt x="82" y="4"/>
                    <a:pt x="82" y="4"/>
                    <a:pt x="82" y="4"/>
                  </a:cubicBezTo>
                  <a:cubicBezTo>
                    <a:pt x="82" y="5"/>
                    <a:pt x="82" y="5"/>
                    <a:pt x="82" y="5"/>
                  </a:cubicBezTo>
                  <a:cubicBezTo>
                    <a:pt x="82" y="5"/>
                    <a:pt x="82" y="5"/>
                    <a:pt x="82" y="5"/>
                  </a:cubicBezTo>
                  <a:cubicBezTo>
                    <a:pt x="82" y="8"/>
                    <a:pt x="80" y="11"/>
                    <a:pt x="77" y="14"/>
                  </a:cubicBezTo>
                  <a:cubicBezTo>
                    <a:pt x="77" y="14"/>
                    <a:pt x="77" y="14"/>
                    <a:pt x="77" y="14"/>
                  </a:cubicBezTo>
                  <a:cubicBezTo>
                    <a:pt x="74" y="18"/>
                    <a:pt x="70" y="22"/>
                    <a:pt x="66" y="26"/>
                  </a:cubicBezTo>
                  <a:cubicBezTo>
                    <a:pt x="66" y="26"/>
                    <a:pt x="66" y="26"/>
                    <a:pt x="66" y="26"/>
                  </a:cubicBezTo>
                  <a:cubicBezTo>
                    <a:pt x="57" y="33"/>
                    <a:pt x="47" y="41"/>
                    <a:pt x="37" y="42"/>
                  </a:cubicBezTo>
                  <a:cubicBezTo>
                    <a:pt x="37" y="42"/>
                    <a:pt x="37" y="42"/>
                    <a:pt x="37" y="42"/>
                  </a:cubicBezTo>
                  <a:cubicBezTo>
                    <a:pt x="20" y="41"/>
                    <a:pt x="4" y="29"/>
                    <a:pt x="2" y="27"/>
                  </a:cubicBezTo>
                  <a:close/>
                  <a:moveTo>
                    <a:pt x="4" y="24"/>
                  </a:moveTo>
                  <a:cubicBezTo>
                    <a:pt x="4" y="24"/>
                    <a:pt x="4" y="24"/>
                    <a:pt x="4" y="24"/>
                  </a:cubicBezTo>
                  <a:cubicBezTo>
                    <a:pt x="4" y="24"/>
                    <a:pt x="4" y="24"/>
                    <a:pt x="4" y="24"/>
                  </a:cubicBezTo>
                  <a:cubicBezTo>
                    <a:pt x="4" y="24"/>
                    <a:pt x="5" y="24"/>
                    <a:pt x="5" y="24"/>
                  </a:cubicBezTo>
                  <a:cubicBezTo>
                    <a:pt x="5" y="24"/>
                    <a:pt x="5" y="24"/>
                    <a:pt x="5" y="24"/>
                  </a:cubicBezTo>
                  <a:cubicBezTo>
                    <a:pt x="5" y="25"/>
                    <a:pt x="6" y="25"/>
                    <a:pt x="7" y="26"/>
                  </a:cubicBezTo>
                  <a:cubicBezTo>
                    <a:pt x="7" y="26"/>
                    <a:pt x="7" y="26"/>
                    <a:pt x="7" y="26"/>
                  </a:cubicBezTo>
                  <a:cubicBezTo>
                    <a:pt x="9" y="27"/>
                    <a:pt x="11" y="29"/>
                    <a:pt x="15" y="31"/>
                  </a:cubicBezTo>
                  <a:cubicBezTo>
                    <a:pt x="15" y="31"/>
                    <a:pt x="15" y="31"/>
                    <a:pt x="15" y="31"/>
                  </a:cubicBezTo>
                  <a:cubicBezTo>
                    <a:pt x="21" y="34"/>
                    <a:pt x="29" y="38"/>
                    <a:pt x="37" y="38"/>
                  </a:cubicBezTo>
                  <a:cubicBezTo>
                    <a:pt x="37" y="38"/>
                    <a:pt x="37" y="38"/>
                    <a:pt x="37" y="38"/>
                  </a:cubicBezTo>
                  <a:cubicBezTo>
                    <a:pt x="44" y="38"/>
                    <a:pt x="55" y="30"/>
                    <a:pt x="63" y="23"/>
                  </a:cubicBezTo>
                  <a:cubicBezTo>
                    <a:pt x="63" y="23"/>
                    <a:pt x="63" y="23"/>
                    <a:pt x="63" y="23"/>
                  </a:cubicBezTo>
                  <a:cubicBezTo>
                    <a:pt x="67" y="19"/>
                    <a:pt x="71" y="15"/>
                    <a:pt x="74" y="12"/>
                  </a:cubicBezTo>
                  <a:cubicBezTo>
                    <a:pt x="74" y="12"/>
                    <a:pt x="74" y="12"/>
                    <a:pt x="74" y="12"/>
                  </a:cubicBezTo>
                  <a:cubicBezTo>
                    <a:pt x="76" y="8"/>
                    <a:pt x="78" y="6"/>
                    <a:pt x="78" y="5"/>
                  </a:cubicBezTo>
                  <a:cubicBezTo>
                    <a:pt x="78" y="5"/>
                    <a:pt x="78" y="5"/>
                    <a:pt x="78" y="5"/>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4"/>
                    <a:pt x="78" y="4"/>
                    <a:pt x="78" y="4"/>
                  </a:cubicBezTo>
                  <a:cubicBezTo>
                    <a:pt x="78" y="5"/>
                    <a:pt x="78" y="5"/>
                    <a:pt x="78" y="5"/>
                  </a:cubicBezTo>
                  <a:cubicBezTo>
                    <a:pt x="77" y="5"/>
                    <a:pt x="77" y="5"/>
                    <a:pt x="77" y="5"/>
                  </a:cubicBezTo>
                  <a:cubicBezTo>
                    <a:pt x="77" y="5"/>
                    <a:pt x="77" y="5"/>
                    <a:pt x="77" y="5"/>
                  </a:cubicBezTo>
                  <a:cubicBezTo>
                    <a:pt x="77" y="5"/>
                    <a:pt x="77" y="5"/>
                    <a:pt x="77" y="5"/>
                  </a:cubicBezTo>
                  <a:cubicBezTo>
                    <a:pt x="76" y="9"/>
                    <a:pt x="69" y="16"/>
                    <a:pt x="61" y="24"/>
                  </a:cubicBezTo>
                  <a:cubicBezTo>
                    <a:pt x="61" y="24"/>
                    <a:pt x="61" y="24"/>
                    <a:pt x="61" y="24"/>
                  </a:cubicBezTo>
                  <a:cubicBezTo>
                    <a:pt x="53" y="31"/>
                    <a:pt x="44" y="37"/>
                    <a:pt x="37" y="37"/>
                  </a:cubicBezTo>
                  <a:cubicBezTo>
                    <a:pt x="37" y="37"/>
                    <a:pt x="37" y="37"/>
                    <a:pt x="37" y="37"/>
                  </a:cubicBezTo>
                  <a:cubicBezTo>
                    <a:pt x="37" y="37"/>
                    <a:pt x="37" y="37"/>
                    <a:pt x="37" y="37"/>
                  </a:cubicBezTo>
                  <a:cubicBezTo>
                    <a:pt x="37" y="37"/>
                    <a:pt x="37" y="37"/>
                    <a:pt x="37" y="37"/>
                  </a:cubicBezTo>
                  <a:cubicBezTo>
                    <a:pt x="36" y="37"/>
                    <a:pt x="36" y="37"/>
                    <a:pt x="36" y="37"/>
                  </a:cubicBezTo>
                  <a:cubicBezTo>
                    <a:pt x="36" y="37"/>
                    <a:pt x="36" y="37"/>
                    <a:pt x="36" y="37"/>
                  </a:cubicBezTo>
                  <a:cubicBezTo>
                    <a:pt x="29" y="37"/>
                    <a:pt x="21" y="33"/>
                    <a:pt x="15" y="30"/>
                  </a:cubicBezTo>
                  <a:cubicBezTo>
                    <a:pt x="15" y="30"/>
                    <a:pt x="15" y="30"/>
                    <a:pt x="15" y="30"/>
                  </a:cubicBezTo>
                  <a:cubicBezTo>
                    <a:pt x="12" y="28"/>
                    <a:pt x="10" y="27"/>
                    <a:pt x="8" y="25"/>
                  </a:cubicBezTo>
                  <a:cubicBezTo>
                    <a:pt x="8" y="25"/>
                    <a:pt x="8" y="25"/>
                    <a:pt x="8" y="25"/>
                  </a:cubicBezTo>
                  <a:cubicBezTo>
                    <a:pt x="8" y="26"/>
                    <a:pt x="8" y="26"/>
                    <a:pt x="8" y="26"/>
                  </a:cubicBezTo>
                  <a:cubicBezTo>
                    <a:pt x="5" y="23"/>
                    <a:pt x="5" y="23"/>
                    <a:pt x="5"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4"/>
                  </a:cubicBezTo>
                  <a:cubicBezTo>
                    <a:pt x="4" y="24"/>
                    <a:pt x="4" y="24"/>
                    <a:pt x="4" y="24"/>
                  </a:cubicBezTo>
                  <a:cubicBezTo>
                    <a:pt x="4" y="24"/>
                    <a:pt x="4" y="24"/>
                    <a:pt x="4" y="24"/>
                  </a:cubicBezTo>
                  <a:close/>
                  <a:moveTo>
                    <a:pt x="2" y="27"/>
                  </a:moveTo>
                  <a:cubicBezTo>
                    <a:pt x="3" y="25"/>
                    <a:pt x="3" y="25"/>
                    <a:pt x="3" y="25"/>
                  </a:cubicBezTo>
                  <a:cubicBezTo>
                    <a:pt x="4" y="24"/>
                    <a:pt x="4" y="24"/>
                    <a:pt x="4" y="24"/>
                  </a:cubicBezTo>
                  <a:cubicBezTo>
                    <a:pt x="3" y="25"/>
                    <a:pt x="3" y="25"/>
                    <a:pt x="3" y="25"/>
                  </a:cubicBezTo>
                  <a:cubicBezTo>
                    <a:pt x="2" y="27"/>
                    <a:pt x="2" y="27"/>
                    <a:pt x="2" y="27"/>
                  </a:cubicBezTo>
                  <a:close/>
                  <a:moveTo>
                    <a:pt x="5" y="23"/>
                  </a:move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lose/>
                  <a:moveTo>
                    <a:pt x="4" y="23"/>
                  </a:moveTo>
                  <a:cubicBezTo>
                    <a:pt x="4" y="22"/>
                    <a:pt x="4" y="22"/>
                    <a:pt x="4" y="22"/>
                  </a:cubicBezTo>
                  <a:cubicBezTo>
                    <a:pt x="4" y="22"/>
                    <a:pt x="4" y="22"/>
                    <a:pt x="4" y="22"/>
                  </a:cubicBezTo>
                  <a:cubicBezTo>
                    <a:pt x="4" y="22"/>
                    <a:pt x="4" y="22"/>
                    <a:pt x="4"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14"/>
            <p:cNvSpPr/>
            <p:nvPr/>
          </p:nvSpPr>
          <p:spPr bwMode="auto">
            <a:xfrm>
              <a:off x="1555" y="1674"/>
              <a:ext cx="40" cy="22"/>
            </a:xfrm>
            <a:custGeom>
              <a:gdLst>
                <a:gd fmla="*/ 13 w 17" name="T0"/>
                <a:gd fmla="*/ 9 h 9" name="T1"/>
                <a:gd fmla="*/ 2 w 17" name="T2"/>
                <a:gd fmla="*/ 5 h 9" name="T3"/>
                <a:gd fmla="*/ 0 w 17" name="T4"/>
                <a:gd fmla="*/ 2 h 9" name="T5"/>
                <a:gd fmla="*/ 0 w 17" name="T6"/>
                <a:gd fmla="*/ 2 h 9" name="T7"/>
                <a:gd fmla="*/ 3 w 17" name="T8"/>
                <a:gd fmla="*/ 0 h 9" name="T9"/>
                <a:gd fmla="*/ 3 w 17" name="T10"/>
                <a:gd fmla="*/ 0 h 9" name="T11"/>
                <a:gd fmla="*/ 15 w 17" name="T12"/>
                <a:gd fmla="*/ 4 h 9" name="T13"/>
                <a:gd fmla="*/ 16 w 17" name="T14"/>
                <a:gd fmla="*/ 7 h 9" name="T15"/>
                <a:gd fmla="*/ 16 w 17" name="T16"/>
                <a:gd fmla="*/ 7 h 9" name="T17"/>
                <a:gd fmla="*/ 14 w 17" name="T18"/>
                <a:gd fmla="*/ 9 h 9" name="T19"/>
                <a:gd fmla="*/ 14 w 17" name="T20"/>
                <a:gd fmla="*/ 9 h 9" name="T21"/>
                <a:gd fmla="*/ 13 w 17" name="T22"/>
                <a:gd fmla="*/ 9 h 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 w="17">
                  <a:moveTo>
                    <a:pt x="13" y="9"/>
                  </a:moveTo>
                  <a:cubicBezTo>
                    <a:pt x="2" y="5"/>
                    <a:pt x="2" y="5"/>
                    <a:pt x="2" y="5"/>
                  </a:cubicBezTo>
                  <a:cubicBezTo>
                    <a:pt x="1" y="5"/>
                    <a:pt x="0" y="3"/>
                    <a:pt x="0" y="2"/>
                  </a:cubicBezTo>
                  <a:cubicBezTo>
                    <a:pt x="0" y="2"/>
                    <a:pt x="0" y="2"/>
                    <a:pt x="0" y="2"/>
                  </a:cubicBezTo>
                  <a:cubicBezTo>
                    <a:pt x="1" y="1"/>
                    <a:pt x="2" y="0"/>
                    <a:pt x="3" y="0"/>
                  </a:cubicBezTo>
                  <a:cubicBezTo>
                    <a:pt x="3" y="0"/>
                    <a:pt x="3" y="0"/>
                    <a:pt x="3" y="0"/>
                  </a:cubicBezTo>
                  <a:cubicBezTo>
                    <a:pt x="15" y="4"/>
                    <a:pt x="15" y="4"/>
                    <a:pt x="15" y="4"/>
                  </a:cubicBezTo>
                  <a:cubicBezTo>
                    <a:pt x="16" y="5"/>
                    <a:pt x="17" y="6"/>
                    <a:pt x="16" y="7"/>
                  </a:cubicBezTo>
                  <a:cubicBezTo>
                    <a:pt x="16" y="7"/>
                    <a:pt x="16" y="7"/>
                    <a:pt x="16" y="7"/>
                  </a:cubicBezTo>
                  <a:cubicBezTo>
                    <a:pt x="16" y="8"/>
                    <a:pt x="15" y="9"/>
                    <a:pt x="14" y="9"/>
                  </a:cubicBezTo>
                  <a:cubicBezTo>
                    <a:pt x="14" y="9"/>
                    <a:pt x="14" y="9"/>
                    <a:pt x="14" y="9"/>
                  </a:cubicBezTo>
                  <a:cubicBezTo>
                    <a:pt x="14" y="9"/>
                    <a:pt x="14" y="9"/>
                    <a:pt x="13"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 name="Freeform 15"/>
            <p:cNvSpPr>
              <a:spLocks noEditPoints="1"/>
            </p:cNvSpPr>
            <p:nvPr/>
          </p:nvSpPr>
          <p:spPr bwMode="auto">
            <a:xfrm>
              <a:off x="1550" y="1669"/>
              <a:ext cx="48" cy="31"/>
            </a:xfrm>
            <a:custGeom>
              <a:gdLst>
                <a:gd fmla="*/ 16 w 20" name="T0"/>
                <a:gd fmla="*/ 13 h 13" name="T1"/>
                <a:gd fmla="*/ 15 w 20" name="T2"/>
                <a:gd fmla="*/ 13 h 13" name="T3"/>
                <a:gd fmla="*/ 15 w 20" name="T4"/>
                <a:gd fmla="*/ 13 h 13" name="T5"/>
                <a:gd fmla="*/ 15 w 20" name="T6"/>
                <a:gd fmla="*/ 13 h 13" name="T7"/>
                <a:gd fmla="*/ 3 w 20" name="T8"/>
                <a:gd fmla="*/ 9 h 13" name="T9"/>
                <a:gd fmla="*/ 0 w 20" name="T10"/>
                <a:gd fmla="*/ 5 h 13" name="T11"/>
                <a:gd fmla="*/ 0 w 20" name="T12"/>
                <a:gd fmla="*/ 5 h 13" name="T13"/>
                <a:gd fmla="*/ 0 w 20" name="T14"/>
                <a:gd fmla="*/ 3 h 13" name="T15"/>
                <a:gd fmla="*/ 0 w 20" name="T16"/>
                <a:gd fmla="*/ 3 h 13" name="T17"/>
                <a:gd fmla="*/ 4 w 20" name="T18"/>
                <a:gd fmla="*/ 0 h 13" name="T19"/>
                <a:gd fmla="*/ 4 w 20" name="T20"/>
                <a:gd fmla="*/ 0 h 13" name="T21"/>
                <a:gd fmla="*/ 6 w 20" name="T22"/>
                <a:gd fmla="*/ 1 h 13" name="T23"/>
                <a:gd fmla="*/ 6 w 20" name="T24"/>
                <a:gd fmla="*/ 1 h 13" name="T25"/>
                <a:gd fmla="*/ 17 w 20" name="T26"/>
                <a:gd fmla="*/ 4 h 13" name="T27"/>
                <a:gd fmla="*/ 20 w 20" name="T28"/>
                <a:gd fmla="*/ 8 h 13" name="T29"/>
                <a:gd fmla="*/ 20 w 20" name="T30"/>
                <a:gd fmla="*/ 8 h 13" name="T31"/>
                <a:gd fmla="*/ 20 w 20" name="T32"/>
                <a:gd fmla="*/ 10 h 13" name="T33"/>
                <a:gd fmla="*/ 20 w 20" name="T34"/>
                <a:gd fmla="*/ 10 h 13" name="T35"/>
                <a:gd fmla="*/ 16 w 20" name="T36"/>
                <a:gd fmla="*/ 13 h 13" name="T37"/>
                <a:gd fmla="*/ 16 w 20" name="T38"/>
                <a:gd fmla="*/ 13 h 13" name="T39"/>
                <a:gd fmla="*/ 16 w 20" name="T40"/>
                <a:gd fmla="*/ 13 h 13" name="T41"/>
                <a:gd fmla="*/ 4 w 20" name="T42"/>
                <a:gd fmla="*/ 5 h 13" name="T43"/>
                <a:gd fmla="*/ 4 w 20" name="T44"/>
                <a:gd fmla="*/ 5 h 13" name="T45"/>
                <a:gd fmla="*/ 4 w 20" name="T46"/>
                <a:gd fmla="*/ 5 h 13" name="T47"/>
                <a:gd fmla="*/ 16 w 20" name="T48"/>
                <a:gd fmla="*/ 9 h 13" name="T49"/>
                <a:gd fmla="*/ 15 w 20" name="T50"/>
                <a:gd fmla="*/ 11 h 13" name="T51"/>
                <a:gd fmla="*/ 16 w 20" name="T52"/>
                <a:gd fmla="*/ 9 h 13" name="T53"/>
                <a:gd fmla="*/ 16 w 20" name="T54"/>
                <a:gd fmla="*/ 9 h 13" name="T55"/>
                <a:gd fmla="*/ 16 w 20" name="T56"/>
                <a:gd fmla="*/ 9 h 13" name="T57"/>
                <a:gd fmla="*/ 16 w 20" name="T58"/>
                <a:gd fmla="*/ 9 h 13" name="T59"/>
                <a:gd fmla="*/ 16 w 20" name="T60"/>
                <a:gd fmla="*/ 8 h 13" name="T61"/>
                <a:gd fmla="*/ 16 w 20" name="T62"/>
                <a:gd fmla="*/ 8 h 13" name="T63"/>
                <a:gd fmla="*/ 16 w 20" name="T64"/>
                <a:gd fmla="*/ 8 h 13" name="T65"/>
                <a:gd fmla="*/ 16 w 20" name="T66"/>
                <a:gd fmla="*/ 8 h 13" name="T67"/>
                <a:gd fmla="*/ 5 w 20" name="T68"/>
                <a:gd fmla="*/ 4 h 13" name="T69"/>
                <a:gd fmla="*/ 4 w 20" name="T70"/>
                <a:gd fmla="*/ 4 h 13" name="T71"/>
                <a:gd fmla="*/ 4 w 20" name="T72"/>
                <a:gd fmla="*/ 5 h 13" name="T73"/>
                <a:gd fmla="*/ 4 w 20" name="T74"/>
                <a:gd fmla="*/ 5 h 13" name="T75"/>
                <a:gd fmla="*/ 4 w 20" name="T76"/>
                <a:gd fmla="*/ 5 h 1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3" w="20">
                  <a:moveTo>
                    <a:pt x="16" y="13"/>
                  </a:moveTo>
                  <a:cubicBezTo>
                    <a:pt x="16" y="13"/>
                    <a:pt x="15" y="13"/>
                    <a:pt x="15" y="13"/>
                  </a:cubicBezTo>
                  <a:cubicBezTo>
                    <a:pt x="15" y="13"/>
                    <a:pt x="15" y="13"/>
                    <a:pt x="15" y="13"/>
                  </a:cubicBezTo>
                  <a:cubicBezTo>
                    <a:pt x="15" y="13"/>
                    <a:pt x="15" y="13"/>
                    <a:pt x="15" y="13"/>
                  </a:cubicBezTo>
                  <a:cubicBezTo>
                    <a:pt x="3" y="9"/>
                    <a:pt x="3" y="9"/>
                    <a:pt x="3" y="9"/>
                  </a:cubicBezTo>
                  <a:cubicBezTo>
                    <a:pt x="1" y="8"/>
                    <a:pt x="0" y="7"/>
                    <a:pt x="0" y="5"/>
                  </a:cubicBezTo>
                  <a:cubicBezTo>
                    <a:pt x="0" y="5"/>
                    <a:pt x="0" y="5"/>
                    <a:pt x="0" y="5"/>
                  </a:cubicBezTo>
                  <a:cubicBezTo>
                    <a:pt x="0" y="4"/>
                    <a:pt x="0" y="4"/>
                    <a:pt x="0" y="3"/>
                  </a:cubicBezTo>
                  <a:cubicBezTo>
                    <a:pt x="0" y="3"/>
                    <a:pt x="0" y="3"/>
                    <a:pt x="0" y="3"/>
                  </a:cubicBezTo>
                  <a:cubicBezTo>
                    <a:pt x="1" y="2"/>
                    <a:pt x="3" y="0"/>
                    <a:pt x="4" y="0"/>
                  </a:cubicBezTo>
                  <a:cubicBezTo>
                    <a:pt x="4" y="0"/>
                    <a:pt x="4" y="0"/>
                    <a:pt x="4" y="0"/>
                  </a:cubicBezTo>
                  <a:cubicBezTo>
                    <a:pt x="5" y="0"/>
                    <a:pt x="5" y="0"/>
                    <a:pt x="6" y="1"/>
                  </a:cubicBezTo>
                  <a:cubicBezTo>
                    <a:pt x="6" y="1"/>
                    <a:pt x="6" y="1"/>
                    <a:pt x="6" y="1"/>
                  </a:cubicBezTo>
                  <a:cubicBezTo>
                    <a:pt x="17" y="4"/>
                    <a:pt x="17" y="4"/>
                    <a:pt x="17" y="4"/>
                  </a:cubicBezTo>
                  <a:cubicBezTo>
                    <a:pt x="19" y="5"/>
                    <a:pt x="20" y="7"/>
                    <a:pt x="20" y="8"/>
                  </a:cubicBezTo>
                  <a:cubicBezTo>
                    <a:pt x="20" y="8"/>
                    <a:pt x="20" y="8"/>
                    <a:pt x="20" y="8"/>
                  </a:cubicBezTo>
                  <a:cubicBezTo>
                    <a:pt x="20" y="9"/>
                    <a:pt x="20" y="9"/>
                    <a:pt x="20" y="10"/>
                  </a:cubicBezTo>
                  <a:cubicBezTo>
                    <a:pt x="20" y="10"/>
                    <a:pt x="20" y="10"/>
                    <a:pt x="20" y="10"/>
                  </a:cubicBezTo>
                  <a:cubicBezTo>
                    <a:pt x="20" y="12"/>
                    <a:pt x="18" y="13"/>
                    <a:pt x="16" y="13"/>
                  </a:cubicBezTo>
                  <a:cubicBezTo>
                    <a:pt x="16" y="13"/>
                    <a:pt x="16" y="13"/>
                    <a:pt x="16" y="13"/>
                  </a:cubicBezTo>
                  <a:cubicBezTo>
                    <a:pt x="16" y="13"/>
                    <a:pt x="16" y="13"/>
                    <a:pt x="16" y="13"/>
                  </a:cubicBezTo>
                  <a:close/>
                  <a:moveTo>
                    <a:pt x="4" y="5"/>
                  </a:moveTo>
                  <a:cubicBezTo>
                    <a:pt x="4" y="5"/>
                    <a:pt x="4" y="5"/>
                    <a:pt x="4" y="5"/>
                  </a:cubicBezTo>
                  <a:cubicBezTo>
                    <a:pt x="4" y="5"/>
                    <a:pt x="4" y="5"/>
                    <a:pt x="4" y="5"/>
                  </a:cubicBezTo>
                  <a:cubicBezTo>
                    <a:pt x="16" y="9"/>
                    <a:pt x="16" y="9"/>
                    <a:pt x="16" y="9"/>
                  </a:cubicBezTo>
                  <a:cubicBezTo>
                    <a:pt x="15" y="11"/>
                    <a:pt x="15" y="11"/>
                    <a:pt x="15" y="11"/>
                  </a:cubicBezTo>
                  <a:cubicBezTo>
                    <a:pt x="16" y="9"/>
                    <a:pt x="16" y="9"/>
                    <a:pt x="16" y="9"/>
                  </a:cubicBezTo>
                  <a:cubicBezTo>
                    <a:pt x="16" y="9"/>
                    <a:pt x="16" y="9"/>
                    <a:pt x="16" y="9"/>
                  </a:cubicBezTo>
                  <a:cubicBezTo>
                    <a:pt x="16" y="9"/>
                    <a:pt x="16" y="9"/>
                    <a:pt x="16" y="9"/>
                  </a:cubicBezTo>
                  <a:cubicBezTo>
                    <a:pt x="16" y="9"/>
                    <a:pt x="16" y="9"/>
                    <a:pt x="16" y="9"/>
                  </a:cubicBezTo>
                  <a:cubicBezTo>
                    <a:pt x="16" y="8"/>
                    <a:pt x="16" y="8"/>
                    <a:pt x="16" y="8"/>
                  </a:cubicBezTo>
                  <a:cubicBezTo>
                    <a:pt x="16" y="8"/>
                    <a:pt x="16" y="8"/>
                    <a:pt x="16" y="8"/>
                  </a:cubicBezTo>
                  <a:cubicBezTo>
                    <a:pt x="16" y="8"/>
                    <a:pt x="16" y="8"/>
                    <a:pt x="16" y="8"/>
                  </a:cubicBezTo>
                  <a:cubicBezTo>
                    <a:pt x="16" y="8"/>
                    <a:pt x="16" y="8"/>
                    <a:pt x="16" y="8"/>
                  </a:cubicBezTo>
                  <a:cubicBezTo>
                    <a:pt x="5" y="4"/>
                    <a:pt x="5" y="4"/>
                    <a:pt x="5" y="4"/>
                  </a:cubicBezTo>
                  <a:cubicBezTo>
                    <a:pt x="4" y="4"/>
                    <a:pt x="4" y="4"/>
                    <a:pt x="4" y="4"/>
                  </a:cubicBezTo>
                  <a:cubicBezTo>
                    <a:pt x="4" y="4"/>
                    <a:pt x="4" y="4"/>
                    <a:pt x="4" y="5"/>
                  </a:cubicBezTo>
                  <a:cubicBezTo>
                    <a:pt x="4" y="5"/>
                    <a:pt x="4" y="5"/>
                    <a:pt x="4" y="5"/>
                  </a:cubicBezTo>
                  <a:cubicBezTo>
                    <a:pt x="4" y="5"/>
                    <a:pt x="4" y="5"/>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 name="Freeform 16"/>
            <p:cNvSpPr/>
            <p:nvPr/>
          </p:nvSpPr>
          <p:spPr bwMode="auto">
            <a:xfrm>
              <a:off x="1392" y="1710"/>
              <a:ext cx="24" cy="40"/>
            </a:xfrm>
            <a:custGeom>
              <a:gdLst>
                <a:gd fmla="*/ 1 w 10" name="T0"/>
                <a:gd fmla="*/ 17 h 17" name="T1"/>
                <a:gd fmla="*/ 0 w 10" name="T2"/>
                <a:gd fmla="*/ 14 h 17" name="T3"/>
                <a:gd fmla="*/ 0 w 10" name="T4"/>
                <a:gd fmla="*/ 14 h 17" name="T5"/>
                <a:gd fmla="*/ 6 w 10" name="T6"/>
                <a:gd fmla="*/ 2 h 17" name="T7"/>
                <a:gd fmla="*/ 9 w 10" name="T8"/>
                <a:gd fmla="*/ 1 h 17" name="T9"/>
                <a:gd fmla="*/ 9 w 10" name="T10"/>
                <a:gd fmla="*/ 1 h 17" name="T11"/>
                <a:gd fmla="*/ 10 w 10" name="T12"/>
                <a:gd fmla="*/ 4 h 17" name="T13"/>
                <a:gd fmla="*/ 10 w 10" name="T14"/>
                <a:gd fmla="*/ 4 h 17" name="T15"/>
                <a:gd fmla="*/ 4 w 10" name="T16"/>
                <a:gd fmla="*/ 16 h 17" name="T17"/>
                <a:gd fmla="*/ 2 w 10" name="T18"/>
                <a:gd fmla="*/ 17 h 17" name="T19"/>
                <a:gd fmla="*/ 2 w 10" name="T20"/>
                <a:gd fmla="*/ 17 h 17" name="T21"/>
                <a:gd fmla="*/ 1 w 10" name="T22"/>
                <a:gd fmla="*/ 17 h 1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 w="10">
                  <a:moveTo>
                    <a:pt x="1" y="17"/>
                  </a:moveTo>
                  <a:cubicBezTo>
                    <a:pt x="0" y="16"/>
                    <a:pt x="0" y="15"/>
                    <a:pt x="0" y="14"/>
                  </a:cubicBezTo>
                  <a:cubicBezTo>
                    <a:pt x="0" y="14"/>
                    <a:pt x="0" y="14"/>
                    <a:pt x="0" y="14"/>
                  </a:cubicBezTo>
                  <a:cubicBezTo>
                    <a:pt x="6" y="2"/>
                    <a:pt x="6" y="2"/>
                    <a:pt x="6" y="2"/>
                  </a:cubicBezTo>
                  <a:cubicBezTo>
                    <a:pt x="6" y="1"/>
                    <a:pt x="8" y="0"/>
                    <a:pt x="9" y="1"/>
                  </a:cubicBezTo>
                  <a:cubicBezTo>
                    <a:pt x="9" y="1"/>
                    <a:pt x="9" y="1"/>
                    <a:pt x="9" y="1"/>
                  </a:cubicBezTo>
                  <a:cubicBezTo>
                    <a:pt x="10" y="1"/>
                    <a:pt x="10" y="3"/>
                    <a:pt x="10" y="4"/>
                  </a:cubicBezTo>
                  <a:cubicBezTo>
                    <a:pt x="10" y="4"/>
                    <a:pt x="10" y="4"/>
                    <a:pt x="10" y="4"/>
                  </a:cubicBezTo>
                  <a:cubicBezTo>
                    <a:pt x="4" y="16"/>
                    <a:pt x="4" y="16"/>
                    <a:pt x="4" y="16"/>
                  </a:cubicBezTo>
                  <a:cubicBezTo>
                    <a:pt x="4" y="16"/>
                    <a:pt x="3" y="17"/>
                    <a:pt x="2" y="17"/>
                  </a:cubicBezTo>
                  <a:cubicBezTo>
                    <a:pt x="2" y="17"/>
                    <a:pt x="2" y="17"/>
                    <a:pt x="2" y="17"/>
                  </a:cubicBezTo>
                  <a:cubicBezTo>
                    <a:pt x="2" y="17"/>
                    <a:pt x="2" y="17"/>
                    <a:pt x="1" y="1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7"/>
            <p:cNvSpPr>
              <a:spLocks noEditPoints="1"/>
            </p:cNvSpPr>
            <p:nvPr/>
          </p:nvSpPr>
          <p:spPr bwMode="auto">
            <a:xfrm>
              <a:off x="1387" y="1707"/>
              <a:ext cx="34" cy="48"/>
            </a:xfrm>
            <a:custGeom>
              <a:gdLst>
                <a:gd fmla="*/ 2 w 14" name="T0"/>
                <a:gd fmla="*/ 19 h 20" name="T1"/>
                <a:gd fmla="*/ 2 w 14" name="T2"/>
                <a:gd fmla="*/ 19 h 20" name="T3"/>
                <a:gd fmla="*/ 0 w 14" name="T4"/>
                <a:gd fmla="*/ 16 h 20" name="T5"/>
                <a:gd fmla="*/ 0 w 14" name="T6"/>
                <a:gd fmla="*/ 16 h 20" name="T7"/>
                <a:gd fmla="*/ 0 w 14" name="T8"/>
                <a:gd fmla="*/ 14 h 20" name="T9"/>
                <a:gd fmla="*/ 0 w 14" name="T10"/>
                <a:gd fmla="*/ 14 h 20" name="T11"/>
                <a:gd fmla="*/ 6 w 14" name="T12"/>
                <a:gd fmla="*/ 2 h 20" name="T13"/>
                <a:gd fmla="*/ 10 w 14" name="T14"/>
                <a:gd fmla="*/ 0 h 20" name="T15"/>
                <a:gd fmla="*/ 10 w 14" name="T16"/>
                <a:gd fmla="*/ 0 h 20" name="T17"/>
                <a:gd fmla="*/ 12 w 14" name="T18"/>
                <a:gd fmla="*/ 0 h 20" name="T19"/>
                <a:gd fmla="*/ 12 w 14" name="T20"/>
                <a:gd fmla="*/ 0 h 20" name="T21"/>
                <a:gd fmla="*/ 14 w 14" name="T22"/>
                <a:gd fmla="*/ 4 h 20" name="T23"/>
                <a:gd fmla="*/ 14 w 14" name="T24"/>
                <a:gd fmla="*/ 4 h 20" name="T25"/>
                <a:gd fmla="*/ 14 w 14" name="T26"/>
                <a:gd fmla="*/ 6 h 20" name="T27"/>
                <a:gd fmla="*/ 14 w 14" name="T28"/>
                <a:gd fmla="*/ 6 h 20" name="T29"/>
                <a:gd fmla="*/ 8 w 14" name="T30"/>
                <a:gd fmla="*/ 17 h 20" name="T31"/>
                <a:gd fmla="*/ 4 w 14" name="T32"/>
                <a:gd fmla="*/ 20 h 20" name="T33"/>
                <a:gd fmla="*/ 4 w 14" name="T34"/>
                <a:gd fmla="*/ 20 h 20" name="T35"/>
                <a:gd fmla="*/ 2 w 14" name="T36"/>
                <a:gd fmla="*/ 19 h 20" name="T37"/>
                <a:gd fmla="*/ 9 w 14" name="T38"/>
                <a:gd fmla="*/ 4 h 20" name="T39"/>
                <a:gd fmla="*/ 4 w 14" name="T40"/>
                <a:gd fmla="*/ 15 h 20" name="T41"/>
                <a:gd fmla="*/ 4 w 14" name="T42"/>
                <a:gd fmla="*/ 16 h 20" name="T43"/>
                <a:gd fmla="*/ 4 w 14" name="T44"/>
                <a:gd fmla="*/ 16 h 20" name="T45"/>
                <a:gd fmla="*/ 4 w 14" name="T46"/>
                <a:gd fmla="*/ 16 h 20" name="T47"/>
                <a:gd fmla="*/ 3 w 14" name="T48"/>
                <a:gd fmla="*/ 18 h 20" name="T49"/>
                <a:gd fmla="*/ 4 w 14" name="T50"/>
                <a:gd fmla="*/ 16 h 20" name="T51"/>
                <a:gd fmla="*/ 4 w 14" name="T52"/>
                <a:gd fmla="*/ 16 h 20" name="T53"/>
                <a:gd fmla="*/ 4 w 14" name="T54"/>
                <a:gd fmla="*/ 16 h 20" name="T55"/>
                <a:gd fmla="*/ 5 w 14" name="T56"/>
                <a:gd fmla="*/ 16 h 20" name="T57"/>
                <a:gd fmla="*/ 5 w 14" name="T58"/>
                <a:gd fmla="*/ 16 h 20" name="T59"/>
                <a:gd fmla="*/ 10 w 14" name="T60"/>
                <a:gd fmla="*/ 4 h 20" name="T61"/>
                <a:gd fmla="*/ 10 w 14" name="T62"/>
                <a:gd fmla="*/ 4 h 20" name="T63"/>
                <a:gd fmla="*/ 10 w 14" name="T64"/>
                <a:gd fmla="*/ 4 h 20" name="T65"/>
                <a:gd fmla="*/ 10 w 14" name="T66"/>
                <a:gd fmla="*/ 4 h 20" name="T67"/>
                <a:gd fmla="*/ 10 w 14" name="T68"/>
                <a:gd fmla="*/ 4 h 20" name="T69"/>
                <a:gd fmla="*/ 10 w 14" name="T70"/>
                <a:gd fmla="*/ 4 h 20" name="T71"/>
                <a:gd fmla="*/ 10 w 14" name="T72"/>
                <a:gd fmla="*/ 4 h 20" name="T73"/>
                <a:gd fmla="*/ 9 w 14" name="T74"/>
                <a:gd fmla="*/ 4 h 20"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20" w="14">
                  <a:moveTo>
                    <a:pt x="2" y="19"/>
                  </a:moveTo>
                  <a:cubicBezTo>
                    <a:pt x="2" y="19"/>
                    <a:pt x="2" y="19"/>
                    <a:pt x="2" y="19"/>
                  </a:cubicBezTo>
                  <a:cubicBezTo>
                    <a:pt x="1" y="19"/>
                    <a:pt x="0" y="17"/>
                    <a:pt x="0" y="16"/>
                  </a:cubicBezTo>
                  <a:cubicBezTo>
                    <a:pt x="0" y="16"/>
                    <a:pt x="0" y="16"/>
                    <a:pt x="0" y="16"/>
                  </a:cubicBezTo>
                  <a:cubicBezTo>
                    <a:pt x="0" y="15"/>
                    <a:pt x="0" y="14"/>
                    <a:pt x="0" y="14"/>
                  </a:cubicBezTo>
                  <a:cubicBezTo>
                    <a:pt x="0" y="14"/>
                    <a:pt x="0" y="14"/>
                    <a:pt x="0" y="14"/>
                  </a:cubicBezTo>
                  <a:cubicBezTo>
                    <a:pt x="6" y="2"/>
                    <a:pt x="6" y="2"/>
                    <a:pt x="6" y="2"/>
                  </a:cubicBezTo>
                  <a:cubicBezTo>
                    <a:pt x="7" y="1"/>
                    <a:pt x="8" y="0"/>
                    <a:pt x="10" y="0"/>
                  </a:cubicBezTo>
                  <a:cubicBezTo>
                    <a:pt x="10" y="0"/>
                    <a:pt x="10" y="0"/>
                    <a:pt x="10" y="0"/>
                  </a:cubicBezTo>
                  <a:cubicBezTo>
                    <a:pt x="10" y="0"/>
                    <a:pt x="11" y="0"/>
                    <a:pt x="12" y="0"/>
                  </a:cubicBezTo>
                  <a:cubicBezTo>
                    <a:pt x="12" y="0"/>
                    <a:pt x="12" y="0"/>
                    <a:pt x="12" y="0"/>
                  </a:cubicBezTo>
                  <a:cubicBezTo>
                    <a:pt x="13" y="1"/>
                    <a:pt x="14" y="2"/>
                    <a:pt x="14" y="4"/>
                  </a:cubicBezTo>
                  <a:cubicBezTo>
                    <a:pt x="14" y="4"/>
                    <a:pt x="14" y="4"/>
                    <a:pt x="14" y="4"/>
                  </a:cubicBezTo>
                  <a:cubicBezTo>
                    <a:pt x="14" y="5"/>
                    <a:pt x="14" y="5"/>
                    <a:pt x="14" y="6"/>
                  </a:cubicBezTo>
                  <a:cubicBezTo>
                    <a:pt x="14" y="6"/>
                    <a:pt x="14" y="6"/>
                    <a:pt x="14" y="6"/>
                  </a:cubicBezTo>
                  <a:cubicBezTo>
                    <a:pt x="8" y="17"/>
                    <a:pt x="8" y="17"/>
                    <a:pt x="8" y="17"/>
                  </a:cubicBezTo>
                  <a:cubicBezTo>
                    <a:pt x="7" y="19"/>
                    <a:pt x="6" y="20"/>
                    <a:pt x="4" y="20"/>
                  </a:cubicBezTo>
                  <a:cubicBezTo>
                    <a:pt x="4" y="20"/>
                    <a:pt x="4" y="20"/>
                    <a:pt x="4" y="20"/>
                  </a:cubicBezTo>
                  <a:cubicBezTo>
                    <a:pt x="4" y="20"/>
                    <a:pt x="3" y="20"/>
                    <a:pt x="2" y="19"/>
                  </a:cubicBezTo>
                  <a:close/>
                  <a:moveTo>
                    <a:pt x="9" y="4"/>
                  </a:moveTo>
                  <a:cubicBezTo>
                    <a:pt x="4" y="15"/>
                    <a:pt x="4" y="15"/>
                    <a:pt x="4" y="15"/>
                  </a:cubicBezTo>
                  <a:cubicBezTo>
                    <a:pt x="4" y="16"/>
                    <a:pt x="4" y="16"/>
                    <a:pt x="4" y="16"/>
                  </a:cubicBezTo>
                  <a:cubicBezTo>
                    <a:pt x="4" y="16"/>
                    <a:pt x="4" y="16"/>
                    <a:pt x="4" y="16"/>
                  </a:cubicBezTo>
                  <a:cubicBezTo>
                    <a:pt x="4" y="16"/>
                    <a:pt x="4" y="16"/>
                    <a:pt x="4" y="16"/>
                  </a:cubicBezTo>
                  <a:cubicBezTo>
                    <a:pt x="3" y="18"/>
                    <a:pt x="3" y="18"/>
                    <a:pt x="3" y="18"/>
                  </a:cubicBezTo>
                  <a:cubicBezTo>
                    <a:pt x="4" y="16"/>
                    <a:pt x="4" y="16"/>
                    <a:pt x="4" y="16"/>
                  </a:cubicBezTo>
                  <a:cubicBezTo>
                    <a:pt x="4" y="16"/>
                    <a:pt x="4" y="16"/>
                    <a:pt x="4" y="16"/>
                  </a:cubicBezTo>
                  <a:cubicBezTo>
                    <a:pt x="4" y="16"/>
                    <a:pt x="4" y="16"/>
                    <a:pt x="4" y="16"/>
                  </a:cubicBezTo>
                  <a:cubicBezTo>
                    <a:pt x="4" y="16"/>
                    <a:pt x="5" y="16"/>
                    <a:pt x="5" y="16"/>
                  </a:cubicBezTo>
                  <a:cubicBezTo>
                    <a:pt x="5" y="16"/>
                    <a:pt x="5" y="16"/>
                    <a:pt x="5" y="16"/>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10" y="4"/>
                  </a:cubicBezTo>
                  <a:cubicBezTo>
                    <a:pt x="10" y="4"/>
                    <a:pt x="10" y="4"/>
                    <a:pt x="9"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8"/>
            <p:cNvSpPr/>
            <p:nvPr/>
          </p:nvSpPr>
          <p:spPr bwMode="auto">
            <a:xfrm>
              <a:off x="1497" y="1928"/>
              <a:ext cx="12" cy="57"/>
            </a:xfrm>
            <a:custGeom>
              <a:gdLst>
                <a:gd fmla="*/ 0 w 5" name="T0"/>
                <a:gd fmla="*/ 21 h 24" name="T1"/>
                <a:gd fmla="*/ 0 w 5" name="T2"/>
                <a:gd fmla="*/ 2 h 24" name="T3"/>
                <a:gd fmla="*/ 3 w 5" name="T4"/>
                <a:gd fmla="*/ 0 h 24" name="T5"/>
                <a:gd fmla="*/ 3 w 5" name="T6"/>
                <a:gd fmla="*/ 0 h 24" name="T7"/>
                <a:gd fmla="*/ 5 w 5" name="T8"/>
                <a:gd fmla="*/ 2 h 24" name="T9"/>
                <a:gd fmla="*/ 5 w 5" name="T10"/>
                <a:gd fmla="*/ 2 h 24" name="T11"/>
                <a:gd fmla="*/ 5 w 5" name="T12"/>
                <a:gd fmla="*/ 21 h 24" name="T13"/>
                <a:gd fmla="*/ 3 w 5" name="T14"/>
                <a:gd fmla="*/ 24 h 24" name="T15"/>
                <a:gd fmla="*/ 3 w 5" name="T16"/>
                <a:gd fmla="*/ 24 h 24" name="T17"/>
                <a:gd fmla="*/ 0 w 5" name="T18"/>
                <a:gd fmla="*/ 21 h 2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4" w="5">
                  <a:moveTo>
                    <a:pt x="0" y="21"/>
                  </a:moveTo>
                  <a:cubicBezTo>
                    <a:pt x="0" y="2"/>
                    <a:pt x="0" y="2"/>
                    <a:pt x="0" y="2"/>
                  </a:cubicBezTo>
                  <a:cubicBezTo>
                    <a:pt x="0" y="1"/>
                    <a:pt x="1" y="0"/>
                    <a:pt x="3" y="0"/>
                  </a:cubicBezTo>
                  <a:cubicBezTo>
                    <a:pt x="3" y="0"/>
                    <a:pt x="3" y="0"/>
                    <a:pt x="3" y="0"/>
                  </a:cubicBezTo>
                  <a:cubicBezTo>
                    <a:pt x="4" y="0"/>
                    <a:pt x="5" y="1"/>
                    <a:pt x="5" y="2"/>
                  </a:cubicBezTo>
                  <a:cubicBezTo>
                    <a:pt x="5" y="2"/>
                    <a:pt x="5" y="2"/>
                    <a:pt x="5" y="2"/>
                  </a:cubicBezTo>
                  <a:cubicBezTo>
                    <a:pt x="5" y="21"/>
                    <a:pt x="5" y="21"/>
                    <a:pt x="5" y="21"/>
                  </a:cubicBezTo>
                  <a:cubicBezTo>
                    <a:pt x="5" y="22"/>
                    <a:pt x="4" y="24"/>
                    <a:pt x="3" y="24"/>
                  </a:cubicBezTo>
                  <a:cubicBezTo>
                    <a:pt x="3" y="24"/>
                    <a:pt x="3" y="24"/>
                    <a:pt x="3" y="24"/>
                  </a:cubicBezTo>
                  <a:cubicBezTo>
                    <a:pt x="1" y="24"/>
                    <a:pt x="0" y="22"/>
                    <a:pt x="0" y="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19"/>
            <p:cNvSpPr>
              <a:spLocks noEditPoints="1"/>
            </p:cNvSpPr>
            <p:nvPr/>
          </p:nvSpPr>
          <p:spPr bwMode="auto">
            <a:xfrm>
              <a:off x="1493" y="1924"/>
              <a:ext cx="21" cy="66"/>
            </a:xfrm>
            <a:custGeom>
              <a:gdLst>
                <a:gd fmla="*/ 0 w 9" name="T0"/>
                <a:gd fmla="*/ 23 h 28" name="T1"/>
                <a:gd fmla="*/ 0 w 9" name="T2"/>
                <a:gd fmla="*/ 4 h 28" name="T3"/>
                <a:gd fmla="*/ 5 w 9" name="T4"/>
                <a:gd fmla="*/ 0 h 28" name="T5"/>
                <a:gd fmla="*/ 5 w 9" name="T6"/>
                <a:gd fmla="*/ 0 h 28" name="T7"/>
                <a:gd fmla="*/ 9 w 9" name="T8"/>
                <a:gd fmla="*/ 4 h 28" name="T9"/>
                <a:gd fmla="*/ 9 w 9" name="T10"/>
                <a:gd fmla="*/ 4 h 28" name="T11"/>
                <a:gd fmla="*/ 9 w 9" name="T12"/>
                <a:gd fmla="*/ 23 h 28" name="T13"/>
                <a:gd fmla="*/ 5 w 9" name="T14"/>
                <a:gd fmla="*/ 28 h 28" name="T15"/>
                <a:gd fmla="*/ 5 w 9" name="T16"/>
                <a:gd fmla="*/ 28 h 28" name="T17"/>
                <a:gd fmla="*/ 0 w 9" name="T18"/>
                <a:gd fmla="*/ 23 h 28" name="T19"/>
                <a:gd fmla="*/ 4 w 9" name="T20"/>
                <a:gd fmla="*/ 23 h 28" name="T21"/>
                <a:gd fmla="*/ 5 w 9" name="T22"/>
                <a:gd fmla="*/ 24 h 28" name="T23"/>
                <a:gd fmla="*/ 5 w 9" name="T24"/>
                <a:gd fmla="*/ 24 h 28" name="T25"/>
                <a:gd fmla="*/ 5 w 9" name="T26"/>
                <a:gd fmla="*/ 23 h 28" name="T27"/>
                <a:gd fmla="*/ 5 w 9" name="T28"/>
                <a:gd fmla="*/ 23 h 28" name="T29"/>
                <a:gd fmla="*/ 5 w 9" name="T30"/>
                <a:gd fmla="*/ 4 h 28" name="T31"/>
                <a:gd fmla="*/ 5 w 9" name="T32"/>
                <a:gd fmla="*/ 4 h 28" name="T33"/>
                <a:gd fmla="*/ 5 w 9" name="T34"/>
                <a:gd fmla="*/ 4 h 28" name="T35"/>
                <a:gd fmla="*/ 4 w 9" name="T36"/>
                <a:gd fmla="*/ 4 h 28" name="T37"/>
                <a:gd fmla="*/ 4 w 9" name="T38"/>
                <a:gd fmla="*/ 4 h 28" name="T39"/>
                <a:gd fmla="*/ 4 w 9" name="T40"/>
                <a:gd fmla="*/ 23 h 2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8" w="9">
                  <a:moveTo>
                    <a:pt x="0" y="23"/>
                  </a:moveTo>
                  <a:cubicBezTo>
                    <a:pt x="0" y="4"/>
                    <a:pt x="0" y="4"/>
                    <a:pt x="0" y="4"/>
                  </a:cubicBezTo>
                  <a:cubicBezTo>
                    <a:pt x="0" y="2"/>
                    <a:pt x="2" y="0"/>
                    <a:pt x="5" y="0"/>
                  </a:cubicBezTo>
                  <a:cubicBezTo>
                    <a:pt x="5" y="0"/>
                    <a:pt x="5" y="0"/>
                    <a:pt x="5" y="0"/>
                  </a:cubicBezTo>
                  <a:cubicBezTo>
                    <a:pt x="7" y="0"/>
                    <a:pt x="9" y="2"/>
                    <a:pt x="9" y="4"/>
                  </a:cubicBezTo>
                  <a:cubicBezTo>
                    <a:pt x="9" y="4"/>
                    <a:pt x="9" y="4"/>
                    <a:pt x="9" y="4"/>
                  </a:cubicBezTo>
                  <a:cubicBezTo>
                    <a:pt x="9" y="23"/>
                    <a:pt x="9" y="23"/>
                    <a:pt x="9" y="23"/>
                  </a:cubicBezTo>
                  <a:cubicBezTo>
                    <a:pt x="9" y="26"/>
                    <a:pt x="7" y="28"/>
                    <a:pt x="5" y="28"/>
                  </a:cubicBezTo>
                  <a:cubicBezTo>
                    <a:pt x="5" y="28"/>
                    <a:pt x="5" y="28"/>
                    <a:pt x="5" y="28"/>
                  </a:cubicBezTo>
                  <a:cubicBezTo>
                    <a:pt x="2" y="28"/>
                    <a:pt x="0" y="26"/>
                    <a:pt x="0" y="23"/>
                  </a:cubicBezTo>
                  <a:close/>
                  <a:moveTo>
                    <a:pt x="4" y="23"/>
                  </a:moveTo>
                  <a:cubicBezTo>
                    <a:pt x="4" y="23"/>
                    <a:pt x="5" y="24"/>
                    <a:pt x="5" y="24"/>
                  </a:cubicBezTo>
                  <a:cubicBezTo>
                    <a:pt x="5" y="24"/>
                    <a:pt x="5" y="24"/>
                    <a:pt x="5" y="24"/>
                  </a:cubicBezTo>
                  <a:cubicBezTo>
                    <a:pt x="5" y="24"/>
                    <a:pt x="5" y="23"/>
                    <a:pt x="5" y="23"/>
                  </a:cubicBezTo>
                  <a:cubicBezTo>
                    <a:pt x="5" y="23"/>
                    <a:pt x="5" y="23"/>
                    <a:pt x="5" y="23"/>
                  </a:cubicBezTo>
                  <a:cubicBezTo>
                    <a:pt x="5" y="4"/>
                    <a:pt x="5" y="4"/>
                    <a:pt x="5" y="4"/>
                  </a:cubicBezTo>
                  <a:cubicBezTo>
                    <a:pt x="5" y="4"/>
                    <a:pt x="5" y="4"/>
                    <a:pt x="5" y="4"/>
                  </a:cubicBezTo>
                  <a:cubicBezTo>
                    <a:pt x="5" y="4"/>
                    <a:pt x="5" y="4"/>
                    <a:pt x="5" y="4"/>
                  </a:cubicBezTo>
                  <a:cubicBezTo>
                    <a:pt x="5" y="4"/>
                    <a:pt x="4" y="4"/>
                    <a:pt x="4" y="4"/>
                  </a:cubicBezTo>
                  <a:cubicBezTo>
                    <a:pt x="4" y="4"/>
                    <a:pt x="4" y="4"/>
                    <a:pt x="4" y="4"/>
                  </a:cubicBezTo>
                  <a:cubicBezTo>
                    <a:pt x="4" y="23"/>
                    <a:pt x="4" y="23"/>
                    <a:pt x="4"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0"/>
            <p:cNvSpPr>
              <a:spLocks noEditPoints="1"/>
            </p:cNvSpPr>
            <p:nvPr/>
          </p:nvSpPr>
          <p:spPr bwMode="auto">
            <a:xfrm>
              <a:off x="1392" y="1964"/>
              <a:ext cx="227" cy="354"/>
            </a:xfrm>
            <a:custGeom>
              <a:gdLst>
                <a:gd fmla="*/ 14 w 95" name="T0"/>
                <a:gd fmla="*/ 117 h 149" name="T1"/>
                <a:gd fmla="*/ 0 w 95" name="T2"/>
                <a:gd fmla="*/ 56 h 149" name="T3"/>
                <a:gd fmla="*/ 0 w 95" name="T4"/>
                <a:gd fmla="*/ 56 h 149" name="T5"/>
                <a:gd fmla="*/ 15 w 95" name="T6"/>
                <a:gd fmla="*/ 12 h 149" name="T7"/>
                <a:gd fmla="*/ 15 w 95" name="T8"/>
                <a:gd fmla="*/ 12 h 149" name="T9"/>
                <a:gd fmla="*/ 49 w 95" name="T10"/>
                <a:gd fmla="*/ 0 h 149" name="T11"/>
                <a:gd fmla="*/ 49 w 95" name="T12"/>
                <a:gd fmla="*/ 0 h 149" name="T13"/>
                <a:gd fmla="*/ 82 w 95" name="T14"/>
                <a:gd fmla="*/ 12 h 149" name="T15"/>
                <a:gd fmla="*/ 82 w 95" name="T16"/>
                <a:gd fmla="*/ 12 h 149" name="T17"/>
                <a:gd fmla="*/ 95 w 95" name="T18"/>
                <a:gd fmla="*/ 56 h 149" name="T19"/>
                <a:gd fmla="*/ 95 w 95" name="T20"/>
                <a:gd fmla="*/ 56 h 149" name="T21"/>
                <a:gd fmla="*/ 82 w 95" name="T22"/>
                <a:gd fmla="*/ 117 h 149" name="T23"/>
                <a:gd fmla="*/ 82 w 95" name="T24"/>
                <a:gd fmla="*/ 117 h 149" name="T25"/>
                <a:gd fmla="*/ 49 w 95" name="T26"/>
                <a:gd fmla="*/ 149 h 149" name="T27"/>
                <a:gd fmla="*/ 49 w 95" name="T28"/>
                <a:gd fmla="*/ 149 h 149" name="T29"/>
                <a:gd fmla="*/ 14 w 95" name="T30"/>
                <a:gd fmla="*/ 117 h 149" name="T31"/>
                <a:gd fmla="*/ 78 w 95" name="T32"/>
                <a:gd fmla="*/ 115 h 149" name="T33"/>
                <a:gd fmla="*/ 91 w 95" name="T34"/>
                <a:gd fmla="*/ 56 h 149" name="T35"/>
                <a:gd fmla="*/ 91 w 95" name="T36"/>
                <a:gd fmla="*/ 56 h 149" name="T37"/>
                <a:gd fmla="*/ 49 w 95" name="T38"/>
                <a:gd fmla="*/ 4 h 149" name="T39"/>
                <a:gd fmla="*/ 49 w 95" name="T40"/>
                <a:gd fmla="*/ 4 h 149" name="T41"/>
                <a:gd fmla="*/ 5 w 95" name="T42"/>
                <a:gd fmla="*/ 56 h 149" name="T43"/>
                <a:gd fmla="*/ 5 w 95" name="T44"/>
                <a:gd fmla="*/ 56 h 149" name="T45"/>
                <a:gd fmla="*/ 19 w 95" name="T46"/>
                <a:gd fmla="*/ 115 h 149" name="T47"/>
                <a:gd fmla="*/ 19 w 95" name="T48"/>
                <a:gd fmla="*/ 115 h 149" name="T49"/>
                <a:gd fmla="*/ 49 w 95" name="T50"/>
                <a:gd fmla="*/ 144 h 149" name="T51"/>
                <a:gd fmla="*/ 49 w 95" name="T52"/>
                <a:gd fmla="*/ 144 h 149" name="T53"/>
                <a:gd fmla="*/ 78 w 95" name="T54"/>
                <a:gd fmla="*/ 115 h 14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49" w="95">
                  <a:moveTo>
                    <a:pt x="14" y="117"/>
                  </a:moveTo>
                  <a:cubicBezTo>
                    <a:pt x="6" y="99"/>
                    <a:pt x="0" y="77"/>
                    <a:pt x="0" y="56"/>
                  </a:cubicBezTo>
                  <a:cubicBezTo>
                    <a:pt x="0" y="56"/>
                    <a:pt x="0" y="56"/>
                    <a:pt x="0" y="56"/>
                  </a:cubicBezTo>
                  <a:cubicBezTo>
                    <a:pt x="0" y="36"/>
                    <a:pt x="6" y="21"/>
                    <a:pt x="15" y="12"/>
                  </a:cubicBezTo>
                  <a:cubicBezTo>
                    <a:pt x="15" y="12"/>
                    <a:pt x="15" y="12"/>
                    <a:pt x="15" y="12"/>
                  </a:cubicBezTo>
                  <a:cubicBezTo>
                    <a:pt x="24" y="3"/>
                    <a:pt x="36" y="0"/>
                    <a:pt x="49" y="0"/>
                  </a:cubicBezTo>
                  <a:cubicBezTo>
                    <a:pt x="49" y="0"/>
                    <a:pt x="49" y="0"/>
                    <a:pt x="49" y="0"/>
                  </a:cubicBezTo>
                  <a:cubicBezTo>
                    <a:pt x="62" y="0"/>
                    <a:pt x="73" y="3"/>
                    <a:pt x="82" y="12"/>
                  </a:cubicBezTo>
                  <a:cubicBezTo>
                    <a:pt x="82" y="12"/>
                    <a:pt x="82" y="12"/>
                    <a:pt x="82" y="12"/>
                  </a:cubicBezTo>
                  <a:cubicBezTo>
                    <a:pt x="90" y="22"/>
                    <a:pt x="95" y="36"/>
                    <a:pt x="95" y="56"/>
                  </a:cubicBezTo>
                  <a:cubicBezTo>
                    <a:pt x="95" y="56"/>
                    <a:pt x="95" y="56"/>
                    <a:pt x="95" y="56"/>
                  </a:cubicBezTo>
                  <a:cubicBezTo>
                    <a:pt x="95" y="76"/>
                    <a:pt x="90" y="99"/>
                    <a:pt x="82" y="117"/>
                  </a:cubicBezTo>
                  <a:cubicBezTo>
                    <a:pt x="82" y="117"/>
                    <a:pt x="82" y="117"/>
                    <a:pt x="82" y="117"/>
                  </a:cubicBezTo>
                  <a:cubicBezTo>
                    <a:pt x="74" y="135"/>
                    <a:pt x="63" y="149"/>
                    <a:pt x="49" y="149"/>
                  </a:cubicBezTo>
                  <a:cubicBezTo>
                    <a:pt x="49" y="149"/>
                    <a:pt x="49" y="149"/>
                    <a:pt x="49" y="149"/>
                  </a:cubicBezTo>
                  <a:cubicBezTo>
                    <a:pt x="35" y="149"/>
                    <a:pt x="23" y="135"/>
                    <a:pt x="14" y="117"/>
                  </a:cubicBezTo>
                  <a:close/>
                  <a:moveTo>
                    <a:pt x="78" y="115"/>
                  </a:moveTo>
                  <a:cubicBezTo>
                    <a:pt x="86" y="98"/>
                    <a:pt x="91" y="76"/>
                    <a:pt x="91" y="56"/>
                  </a:cubicBezTo>
                  <a:cubicBezTo>
                    <a:pt x="91" y="56"/>
                    <a:pt x="91" y="56"/>
                    <a:pt x="91" y="56"/>
                  </a:cubicBezTo>
                  <a:cubicBezTo>
                    <a:pt x="90" y="17"/>
                    <a:pt x="72" y="5"/>
                    <a:pt x="49" y="4"/>
                  </a:cubicBezTo>
                  <a:cubicBezTo>
                    <a:pt x="49" y="4"/>
                    <a:pt x="49" y="4"/>
                    <a:pt x="49" y="4"/>
                  </a:cubicBezTo>
                  <a:cubicBezTo>
                    <a:pt x="26" y="5"/>
                    <a:pt x="5" y="17"/>
                    <a:pt x="5" y="56"/>
                  </a:cubicBezTo>
                  <a:cubicBezTo>
                    <a:pt x="5" y="56"/>
                    <a:pt x="5" y="56"/>
                    <a:pt x="5" y="56"/>
                  </a:cubicBezTo>
                  <a:cubicBezTo>
                    <a:pt x="5" y="76"/>
                    <a:pt x="10" y="98"/>
                    <a:pt x="19" y="115"/>
                  </a:cubicBezTo>
                  <a:cubicBezTo>
                    <a:pt x="19" y="115"/>
                    <a:pt x="19" y="115"/>
                    <a:pt x="19" y="115"/>
                  </a:cubicBezTo>
                  <a:cubicBezTo>
                    <a:pt x="27" y="133"/>
                    <a:pt x="39" y="145"/>
                    <a:pt x="49" y="144"/>
                  </a:cubicBezTo>
                  <a:cubicBezTo>
                    <a:pt x="49" y="144"/>
                    <a:pt x="49" y="144"/>
                    <a:pt x="49" y="144"/>
                  </a:cubicBezTo>
                  <a:cubicBezTo>
                    <a:pt x="59" y="145"/>
                    <a:pt x="70" y="133"/>
                    <a:pt x="78" y="11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Freeform 21"/>
            <p:cNvSpPr>
              <a:spLocks noEditPoints="1"/>
            </p:cNvSpPr>
            <p:nvPr/>
          </p:nvSpPr>
          <p:spPr bwMode="auto">
            <a:xfrm>
              <a:off x="1387" y="1959"/>
              <a:ext cx="237" cy="364"/>
            </a:xfrm>
            <a:custGeom>
              <a:gdLst>
                <a:gd fmla="*/ 16 w 99" name="T0"/>
                <a:gd fmla="*/ 119 h 153" name="T1"/>
                <a:gd fmla="*/ 0 w 99" name="T2"/>
                <a:gd fmla="*/ 58 h 153" name="T3"/>
                <a:gd fmla="*/ 0 w 99" name="T4"/>
                <a:gd fmla="*/ 58 h 153" name="T5"/>
                <a:gd fmla="*/ 15 w 99" name="T6"/>
                <a:gd fmla="*/ 13 h 153" name="T7"/>
                <a:gd fmla="*/ 51 w 99" name="T8"/>
                <a:gd fmla="*/ 0 h 153" name="T9"/>
                <a:gd fmla="*/ 51 w 99" name="T10"/>
                <a:gd fmla="*/ 0 h 153" name="T11"/>
                <a:gd fmla="*/ 51 w 99" name="T12"/>
                <a:gd fmla="*/ 0 h 153" name="T13"/>
                <a:gd fmla="*/ 51 w 99" name="T14"/>
                <a:gd fmla="*/ 0 h 153" name="T15"/>
                <a:gd fmla="*/ 85 w 99" name="T16"/>
                <a:gd fmla="*/ 13 h 153" name="T17"/>
                <a:gd fmla="*/ 99 w 99" name="T18"/>
                <a:gd fmla="*/ 58 h 153" name="T19"/>
                <a:gd fmla="*/ 86 w 99" name="T20"/>
                <a:gd fmla="*/ 120 h 153" name="T21"/>
                <a:gd fmla="*/ 51 w 99" name="T22"/>
                <a:gd fmla="*/ 153 h 153" name="T23"/>
                <a:gd fmla="*/ 51 w 99" name="T24"/>
                <a:gd fmla="*/ 149 h 153" name="T25"/>
                <a:gd fmla="*/ 82 w 99" name="T26"/>
                <a:gd fmla="*/ 119 h 153" name="T27"/>
                <a:gd fmla="*/ 95 w 99" name="T28"/>
                <a:gd fmla="*/ 58 h 153" name="T29"/>
                <a:gd fmla="*/ 82 w 99" name="T30"/>
                <a:gd fmla="*/ 16 h 153" name="T31"/>
                <a:gd fmla="*/ 51 w 99" name="T32"/>
                <a:gd fmla="*/ 4 h 153" name="T33"/>
                <a:gd fmla="*/ 51 w 99" name="T34"/>
                <a:gd fmla="*/ 4 h 153" name="T35"/>
                <a:gd fmla="*/ 18 w 99" name="T36"/>
                <a:gd fmla="*/ 16 h 153" name="T37"/>
                <a:gd fmla="*/ 4 w 99" name="T38"/>
                <a:gd fmla="*/ 58 h 153" name="T39"/>
                <a:gd fmla="*/ 18 w 99" name="T40"/>
                <a:gd fmla="*/ 119 h 153" name="T41"/>
                <a:gd fmla="*/ 18 w 99" name="T42"/>
                <a:gd fmla="*/ 119 h 153" name="T43"/>
                <a:gd fmla="*/ 51 w 99" name="T44"/>
                <a:gd fmla="*/ 148 h 153" name="T45"/>
                <a:gd fmla="*/ 51 w 99" name="T46"/>
                <a:gd fmla="*/ 148 h 153" name="T47"/>
                <a:gd fmla="*/ 19 w 99" name="T48"/>
                <a:gd fmla="*/ 118 h 153" name="T49"/>
                <a:gd fmla="*/ 5 w 99" name="T50"/>
                <a:gd fmla="*/ 58 h 153" name="T51"/>
                <a:gd fmla="*/ 5 w 99" name="T52"/>
                <a:gd fmla="*/ 58 h 153" name="T53"/>
                <a:gd fmla="*/ 51 w 99" name="T54"/>
                <a:gd fmla="*/ 4 h 153" name="T55"/>
                <a:gd fmla="*/ 95 w 99" name="T56"/>
                <a:gd fmla="*/ 58 h 153" name="T57"/>
                <a:gd fmla="*/ 95 w 99" name="T58"/>
                <a:gd fmla="*/ 59 h 153" name="T59"/>
                <a:gd fmla="*/ 82 w 99" name="T60"/>
                <a:gd fmla="*/ 118 h 153" name="T61"/>
                <a:gd fmla="*/ 82 w 99" name="T62"/>
                <a:gd fmla="*/ 118 h 153" name="T63"/>
                <a:gd fmla="*/ 51 w 99" name="T64"/>
                <a:gd fmla="*/ 148 h 153" name="T65"/>
                <a:gd fmla="*/ 51 w 99" name="T66"/>
                <a:gd fmla="*/ 144 h 153" name="T67"/>
                <a:gd fmla="*/ 51 w 99" name="T68"/>
                <a:gd fmla="*/ 144 h 153" name="T69"/>
                <a:gd fmla="*/ 78 w 99" name="T70"/>
                <a:gd fmla="*/ 117 h 153" name="T71"/>
                <a:gd fmla="*/ 78 w 99" name="T72"/>
                <a:gd fmla="*/ 117 h 153" name="T73"/>
                <a:gd fmla="*/ 91 w 99" name="T74"/>
                <a:gd fmla="*/ 58 h 153" name="T75"/>
                <a:gd fmla="*/ 91 w 99" name="T76"/>
                <a:gd fmla="*/ 58 h 153" name="T77"/>
                <a:gd fmla="*/ 91 w 99" name="T78"/>
                <a:gd fmla="*/ 58 h 153" name="T79"/>
                <a:gd fmla="*/ 51 w 99" name="T80"/>
                <a:gd fmla="*/ 8 h 153" name="T81"/>
                <a:gd fmla="*/ 9 w 99" name="T82"/>
                <a:gd fmla="*/ 58 h 153" name="T83"/>
                <a:gd fmla="*/ 22 w 99" name="T84"/>
                <a:gd fmla="*/ 117 h 153" name="T85"/>
                <a:gd fmla="*/ 51 w 99" name="T86"/>
                <a:gd fmla="*/ 144 h 153" name="T87"/>
                <a:gd fmla="*/ 51 w 99" name="T88"/>
                <a:gd fmla="*/ 144 h 153" name="T89"/>
                <a:gd fmla="*/ 51 w 99" name="T90"/>
                <a:gd fmla="*/ 144 h 153"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53" w="99">
                  <a:moveTo>
                    <a:pt x="15" y="120"/>
                  </a:moveTo>
                  <a:cubicBezTo>
                    <a:pt x="16" y="119"/>
                    <a:pt x="16" y="119"/>
                    <a:pt x="16" y="119"/>
                  </a:cubicBezTo>
                  <a:cubicBezTo>
                    <a:pt x="15" y="120"/>
                    <a:pt x="15" y="120"/>
                    <a:pt x="15" y="120"/>
                  </a:cubicBezTo>
                  <a:cubicBezTo>
                    <a:pt x="6" y="102"/>
                    <a:pt x="0" y="79"/>
                    <a:pt x="0" y="58"/>
                  </a:cubicBezTo>
                  <a:cubicBezTo>
                    <a:pt x="0" y="58"/>
                    <a:pt x="0" y="58"/>
                    <a:pt x="0" y="58"/>
                  </a:cubicBezTo>
                  <a:cubicBezTo>
                    <a:pt x="0" y="58"/>
                    <a:pt x="0" y="58"/>
                    <a:pt x="0" y="58"/>
                  </a:cubicBezTo>
                  <a:cubicBezTo>
                    <a:pt x="0" y="58"/>
                    <a:pt x="0" y="58"/>
                    <a:pt x="0" y="58"/>
                  </a:cubicBezTo>
                  <a:cubicBezTo>
                    <a:pt x="0" y="37"/>
                    <a:pt x="6" y="22"/>
                    <a:pt x="15" y="13"/>
                  </a:cubicBezTo>
                  <a:cubicBezTo>
                    <a:pt x="15" y="13"/>
                    <a:pt x="15" y="13"/>
                    <a:pt x="15" y="13"/>
                  </a:cubicBezTo>
                  <a:cubicBezTo>
                    <a:pt x="25" y="3"/>
                    <a:pt x="38"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51" y="0"/>
                    <a:pt x="51" y="0"/>
                    <a:pt x="51" y="0"/>
                  </a:cubicBezTo>
                  <a:cubicBezTo>
                    <a:pt x="64" y="0"/>
                    <a:pt x="76" y="3"/>
                    <a:pt x="85" y="13"/>
                  </a:cubicBezTo>
                  <a:cubicBezTo>
                    <a:pt x="85" y="13"/>
                    <a:pt x="85" y="13"/>
                    <a:pt x="85" y="13"/>
                  </a:cubicBezTo>
                  <a:cubicBezTo>
                    <a:pt x="94" y="23"/>
                    <a:pt x="99" y="37"/>
                    <a:pt x="99" y="58"/>
                  </a:cubicBezTo>
                  <a:cubicBezTo>
                    <a:pt x="99" y="58"/>
                    <a:pt x="99" y="58"/>
                    <a:pt x="99" y="58"/>
                  </a:cubicBezTo>
                  <a:cubicBezTo>
                    <a:pt x="99" y="79"/>
                    <a:pt x="94" y="102"/>
                    <a:pt x="86" y="120"/>
                  </a:cubicBezTo>
                  <a:cubicBezTo>
                    <a:pt x="86" y="120"/>
                    <a:pt x="86" y="120"/>
                    <a:pt x="86" y="120"/>
                  </a:cubicBezTo>
                  <a:cubicBezTo>
                    <a:pt x="78" y="138"/>
                    <a:pt x="66" y="153"/>
                    <a:pt x="51" y="153"/>
                  </a:cubicBezTo>
                  <a:cubicBezTo>
                    <a:pt x="51" y="153"/>
                    <a:pt x="51" y="153"/>
                    <a:pt x="51" y="153"/>
                  </a:cubicBezTo>
                  <a:cubicBezTo>
                    <a:pt x="36" y="153"/>
                    <a:pt x="24" y="138"/>
                    <a:pt x="15" y="120"/>
                  </a:cubicBezTo>
                  <a:close/>
                  <a:moveTo>
                    <a:pt x="51" y="149"/>
                  </a:moveTo>
                  <a:cubicBezTo>
                    <a:pt x="63" y="149"/>
                    <a:pt x="74" y="136"/>
                    <a:pt x="82" y="119"/>
                  </a:cubicBezTo>
                  <a:cubicBezTo>
                    <a:pt x="82" y="119"/>
                    <a:pt x="82" y="119"/>
                    <a:pt x="82" y="119"/>
                  </a:cubicBezTo>
                  <a:cubicBezTo>
                    <a:pt x="90" y="101"/>
                    <a:pt x="95" y="78"/>
                    <a:pt x="95" y="58"/>
                  </a:cubicBezTo>
                  <a:cubicBezTo>
                    <a:pt x="95" y="58"/>
                    <a:pt x="95" y="58"/>
                    <a:pt x="95" y="58"/>
                  </a:cubicBezTo>
                  <a:cubicBezTo>
                    <a:pt x="95" y="38"/>
                    <a:pt x="90" y="24"/>
                    <a:pt x="82" y="16"/>
                  </a:cubicBezTo>
                  <a:cubicBezTo>
                    <a:pt x="82" y="16"/>
                    <a:pt x="82" y="16"/>
                    <a:pt x="82" y="16"/>
                  </a:cubicBezTo>
                  <a:cubicBezTo>
                    <a:pt x="74" y="7"/>
                    <a:pt x="63" y="4"/>
                    <a:pt x="51" y="4"/>
                  </a:cubicBezTo>
                  <a:cubicBezTo>
                    <a:pt x="51" y="4"/>
                    <a:pt x="51" y="4"/>
                    <a:pt x="51" y="4"/>
                  </a:cubicBezTo>
                  <a:cubicBezTo>
                    <a:pt x="51" y="4"/>
                    <a:pt x="51" y="4"/>
                    <a:pt x="51" y="4"/>
                  </a:cubicBezTo>
                  <a:cubicBezTo>
                    <a:pt x="51" y="4"/>
                    <a:pt x="51" y="4"/>
                    <a:pt x="51" y="4"/>
                  </a:cubicBezTo>
                  <a:cubicBezTo>
                    <a:pt x="39" y="4"/>
                    <a:pt x="27" y="7"/>
                    <a:pt x="18" y="16"/>
                  </a:cubicBezTo>
                  <a:cubicBezTo>
                    <a:pt x="18" y="16"/>
                    <a:pt x="18" y="16"/>
                    <a:pt x="18" y="16"/>
                  </a:cubicBezTo>
                  <a:cubicBezTo>
                    <a:pt x="10" y="24"/>
                    <a:pt x="4" y="38"/>
                    <a:pt x="4" y="58"/>
                  </a:cubicBezTo>
                  <a:cubicBezTo>
                    <a:pt x="4" y="58"/>
                    <a:pt x="4" y="58"/>
                    <a:pt x="4" y="58"/>
                  </a:cubicBezTo>
                  <a:cubicBezTo>
                    <a:pt x="4" y="58"/>
                    <a:pt x="4" y="58"/>
                    <a:pt x="4" y="58"/>
                  </a:cubicBezTo>
                  <a:cubicBezTo>
                    <a:pt x="4" y="78"/>
                    <a:pt x="10" y="101"/>
                    <a:pt x="18" y="119"/>
                  </a:cubicBezTo>
                  <a:cubicBezTo>
                    <a:pt x="18" y="119"/>
                    <a:pt x="18" y="119"/>
                    <a:pt x="18" y="119"/>
                  </a:cubicBezTo>
                  <a:cubicBezTo>
                    <a:pt x="18" y="119"/>
                    <a:pt x="18" y="119"/>
                    <a:pt x="18" y="119"/>
                  </a:cubicBezTo>
                  <a:cubicBezTo>
                    <a:pt x="27" y="136"/>
                    <a:pt x="39" y="149"/>
                    <a:pt x="51" y="149"/>
                  </a:cubicBezTo>
                  <a:close/>
                  <a:moveTo>
                    <a:pt x="51" y="148"/>
                  </a:moveTo>
                  <a:cubicBezTo>
                    <a:pt x="51" y="148"/>
                    <a:pt x="51" y="148"/>
                    <a:pt x="51" y="148"/>
                  </a:cubicBezTo>
                  <a:cubicBezTo>
                    <a:pt x="51" y="148"/>
                    <a:pt x="51" y="148"/>
                    <a:pt x="51" y="148"/>
                  </a:cubicBezTo>
                  <a:cubicBezTo>
                    <a:pt x="39" y="148"/>
                    <a:pt x="27" y="136"/>
                    <a:pt x="19" y="118"/>
                  </a:cubicBezTo>
                  <a:cubicBezTo>
                    <a:pt x="19" y="118"/>
                    <a:pt x="19" y="118"/>
                    <a:pt x="19" y="118"/>
                  </a:cubicBezTo>
                  <a:cubicBezTo>
                    <a:pt x="10" y="101"/>
                    <a:pt x="5" y="78"/>
                    <a:pt x="5" y="58"/>
                  </a:cubicBezTo>
                  <a:cubicBezTo>
                    <a:pt x="5" y="58"/>
                    <a:pt x="5" y="58"/>
                    <a:pt x="5" y="58"/>
                  </a:cubicBezTo>
                  <a:cubicBezTo>
                    <a:pt x="5" y="58"/>
                    <a:pt x="5" y="58"/>
                    <a:pt x="5" y="58"/>
                  </a:cubicBezTo>
                  <a:cubicBezTo>
                    <a:pt x="5" y="58"/>
                    <a:pt x="5" y="58"/>
                    <a:pt x="5" y="58"/>
                  </a:cubicBezTo>
                  <a:cubicBezTo>
                    <a:pt x="5" y="58"/>
                    <a:pt x="5" y="58"/>
                    <a:pt x="5" y="58"/>
                  </a:cubicBezTo>
                  <a:cubicBezTo>
                    <a:pt x="5" y="18"/>
                    <a:pt x="27" y="4"/>
                    <a:pt x="51" y="4"/>
                  </a:cubicBezTo>
                  <a:cubicBezTo>
                    <a:pt x="51" y="4"/>
                    <a:pt x="51" y="4"/>
                    <a:pt x="51" y="4"/>
                  </a:cubicBezTo>
                  <a:cubicBezTo>
                    <a:pt x="75" y="4"/>
                    <a:pt x="95" y="18"/>
                    <a:pt x="95" y="58"/>
                  </a:cubicBezTo>
                  <a:cubicBezTo>
                    <a:pt x="95" y="58"/>
                    <a:pt x="95" y="58"/>
                    <a:pt x="95" y="58"/>
                  </a:cubicBezTo>
                  <a:cubicBezTo>
                    <a:pt x="95" y="59"/>
                    <a:pt x="95" y="59"/>
                    <a:pt x="95" y="59"/>
                  </a:cubicBezTo>
                  <a:cubicBezTo>
                    <a:pt x="95" y="59"/>
                    <a:pt x="95" y="59"/>
                    <a:pt x="95" y="59"/>
                  </a:cubicBezTo>
                  <a:cubicBezTo>
                    <a:pt x="94" y="79"/>
                    <a:pt x="90" y="101"/>
                    <a:pt x="82" y="118"/>
                  </a:cubicBezTo>
                  <a:cubicBezTo>
                    <a:pt x="82" y="118"/>
                    <a:pt x="82" y="118"/>
                    <a:pt x="82" y="118"/>
                  </a:cubicBezTo>
                  <a:cubicBezTo>
                    <a:pt x="82" y="118"/>
                    <a:pt x="82" y="118"/>
                    <a:pt x="82" y="118"/>
                  </a:cubicBezTo>
                  <a:cubicBezTo>
                    <a:pt x="74" y="136"/>
                    <a:pt x="63" y="148"/>
                    <a:pt x="51" y="148"/>
                  </a:cubicBezTo>
                  <a:cubicBezTo>
                    <a:pt x="51" y="148"/>
                    <a:pt x="51" y="148"/>
                    <a:pt x="51" y="148"/>
                  </a:cubicBezTo>
                  <a:cubicBezTo>
                    <a:pt x="51" y="148"/>
                    <a:pt x="51" y="148"/>
                    <a:pt x="51" y="148"/>
                  </a:cubicBezTo>
                  <a:close/>
                  <a:moveTo>
                    <a:pt x="51" y="144"/>
                  </a:moveTo>
                  <a:cubicBezTo>
                    <a:pt x="51" y="144"/>
                    <a:pt x="51" y="144"/>
                    <a:pt x="51" y="144"/>
                  </a:cubicBezTo>
                  <a:cubicBezTo>
                    <a:pt x="51" y="144"/>
                    <a:pt x="51" y="144"/>
                    <a:pt x="51" y="144"/>
                  </a:cubicBezTo>
                  <a:cubicBezTo>
                    <a:pt x="60" y="145"/>
                    <a:pt x="71" y="134"/>
                    <a:pt x="78" y="117"/>
                  </a:cubicBezTo>
                  <a:cubicBezTo>
                    <a:pt x="78" y="117"/>
                    <a:pt x="78" y="117"/>
                    <a:pt x="78" y="117"/>
                  </a:cubicBezTo>
                  <a:cubicBezTo>
                    <a:pt x="80" y="117"/>
                    <a:pt x="80" y="117"/>
                    <a:pt x="80" y="117"/>
                  </a:cubicBezTo>
                  <a:cubicBezTo>
                    <a:pt x="78" y="117"/>
                    <a:pt x="78" y="117"/>
                    <a:pt x="78" y="117"/>
                  </a:cubicBezTo>
                  <a:cubicBezTo>
                    <a:pt x="86" y="100"/>
                    <a:pt x="91" y="77"/>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1" y="58"/>
                    <a:pt x="91" y="58"/>
                    <a:pt x="91" y="58"/>
                  </a:cubicBezTo>
                  <a:cubicBezTo>
                    <a:pt x="90" y="19"/>
                    <a:pt x="73" y="9"/>
                    <a:pt x="51" y="8"/>
                  </a:cubicBezTo>
                  <a:cubicBezTo>
                    <a:pt x="51" y="8"/>
                    <a:pt x="51" y="8"/>
                    <a:pt x="51" y="8"/>
                  </a:cubicBezTo>
                  <a:cubicBezTo>
                    <a:pt x="28" y="9"/>
                    <a:pt x="9" y="20"/>
                    <a:pt x="9" y="58"/>
                  </a:cubicBezTo>
                  <a:cubicBezTo>
                    <a:pt x="9" y="58"/>
                    <a:pt x="9" y="58"/>
                    <a:pt x="9" y="58"/>
                  </a:cubicBezTo>
                  <a:cubicBezTo>
                    <a:pt x="9" y="58"/>
                    <a:pt x="9" y="58"/>
                    <a:pt x="9" y="58"/>
                  </a:cubicBezTo>
                  <a:cubicBezTo>
                    <a:pt x="9" y="77"/>
                    <a:pt x="14" y="100"/>
                    <a:pt x="22" y="117"/>
                  </a:cubicBezTo>
                  <a:cubicBezTo>
                    <a:pt x="22" y="117"/>
                    <a:pt x="22" y="117"/>
                    <a:pt x="22" y="117"/>
                  </a:cubicBezTo>
                  <a:cubicBezTo>
                    <a:pt x="31" y="134"/>
                    <a:pt x="42" y="145"/>
                    <a:pt x="51" y="144"/>
                  </a:cubicBezTo>
                  <a:cubicBezTo>
                    <a:pt x="51" y="144"/>
                    <a:pt x="51" y="144"/>
                    <a:pt x="51" y="144"/>
                  </a:cubicBezTo>
                  <a:cubicBezTo>
                    <a:pt x="51" y="144"/>
                    <a:pt x="51" y="144"/>
                    <a:pt x="51" y="144"/>
                  </a:cubicBezTo>
                  <a:cubicBezTo>
                    <a:pt x="51" y="144"/>
                    <a:pt x="51" y="144"/>
                    <a:pt x="51" y="144"/>
                  </a:cubicBezTo>
                  <a:cubicBezTo>
                    <a:pt x="51" y="144"/>
                    <a:pt x="51" y="144"/>
                    <a:pt x="51" y="14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2"/>
            <p:cNvSpPr/>
            <p:nvPr/>
          </p:nvSpPr>
          <p:spPr bwMode="auto">
            <a:xfrm>
              <a:off x="1445" y="1969"/>
              <a:ext cx="107" cy="66"/>
            </a:xfrm>
            <a:custGeom>
              <a:gdLst>
                <a:gd fmla="*/ 1 w 45" name="T0"/>
                <a:gd fmla="*/ 14 h 28" name="T1"/>
                <a:gd fmla="*/ 1 w 45" name="T2"/>
                <a:gd fmla="*/ 10 h 28" name="T3"/>
                <a:gd fmla="*/ 1 w 45" name="T4"/>
                <a:gd fmla="*/ 10 h 28" name="T5"/>
                <a:gd fmla="*/ 4 w 45" name="T6"/>
                <a:gd fmla="*/ 11 h 28" name="T7"/>
                <a:gd fmla="*/ 4 w 45" name="T8"/>
                <a:gd fmla="*/ 11 h 28" name="T9"/>
                <a:gd fmla="*/ 10 w 45" name="T10"/>
                <a:gd fmla="*/ 19 h 28" name="T11"/>
                <a:gd fmla="*/ 21 w 45" name="T12"/>
                <a:gd fmla="*/ 0 h 28" name="T13"/>
                <a:gd fmla="*/ 33 w 45" name="T14"/>
                <a:gd fmla="*/ 16 h 28" name="T15"/>
                <a:gd fmla="*/ 40 w 45" name="T16"/>
                <a:gd fmla="*/ 3 h 28" name="T17"/>
                <a:gd fmla="*/ 43 w 45" name="T18"/>
                <a:gd fmla="*/ 2 h 28" name="T19"/>
                <a:gd fmla="*/ 43 w 45" name="T20"/>
                <a:gd fmla="*/ 2 h 28" name="T21"/>
                <a:gd fmla="*/ 44 w 45" name="T22"/>
                <a:gd fmla="*/ 5 h 28" name="T23"/>
                <a:gd fmla="*/ 44 w 45" name="T24"/>
                <a:gd fmla="*/ 5 h 28" name="T25"/>
                <a:gd fmla="*/ 34 w 45" name="T26"/>
                <a:gd fmla="*/ 25 h 28" name="T27"/>
                <a:gd fmla="*/ 22 w 45" name="T28"/>
                <a:gd fmla="*/ 9 h 28" name="T29"/>
                <a:gd fmla="*/ 11 w 45" name="T30"/>
                <a:gd fmla="*/ 28 h 28" name="T31"/>
                <a:gd fmla="*/ 1 w 45" name="T32"/>
                <a:gd fmla="*/ 14 h 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8" w="45">
                  <a:moveTo>
                    <a:pt x="1" y="14"/>
                  </a:moveTo>
                  <a:cubicBezTo>
                    <a:pt x="0" y="13"/>
                    <a:pt x="0" y="11"/>
                    <a:pt x="1" y="10"/>
                  </a:cubicBezTo>
                  <a:cubicBezTo>
                    <a:pt x="1" y="10"/>
                    <a:pt x="1" y="10"/>
                    <a:pt x="1" y="10"/>
                  </a:cubicBezTo>
                  <a:cubicBezTo>
                    <a:pt x="2" y="10"/>
                    <a:pt x="4" y="10"/>
                    <a:pt x="4" y="11"/>
                  </a:cubicBezTo>
                  <a:cubicBezTo>
                    <a:pt x="4" y="11"/>
                    <a:pt x="4" y="11"/>
                    <a:pt x="4" y="11"/>
                  </a:cubicBezTo>
                  <a:cubicBezTo>
                    <a:pt x="10" y="19"/>
                    <a:pt x="10" y="19"/>
                    <a:pt x="10" y="19"/>
                  </a:cubicBezTo>
                  <a:cubicBezTo>
                    <a:pt x="21" y="0"/>
                    <a:pt x="21" y="0"/>
                    <a:pt x="21" y="0"/>
                  </a:cubicBezTo>
                  <a:cubicBezTo>
                    <a:pt x="33" y="16"/>
                    <a:pt x="33" y="16"/>
                    <a:pt x="33" y="16"/>
                  </a:cubicBezTo>
                  <a:cubicBezTo>
                    <a:pt x="40" y="3"/>
                    <a:pt x="40" y="3"/>
                    <a:pt x="40" y="3"/>
                  </a:cubicBezTo>
                  <a:cubicBezTo>
                    <a:pt x="40" y="2"/>
                    <a:pt x="42" y="1"/>
                    <a:pt x="43" y="2"/>
                  </a:cubicBezTo>
                  <a:cubicBezTo>
                    <a:pt x="43" y="2"/>
                    <a:pt x="43" y="2"/>
                    <a:pt x="43" y="2"/>
                  </a:cubicBezTo>
                  <a:cubicBezTo>
                    <a:pt x="44" y="3"/>
                    <a:pt x="45" y="4"/>
                    <a:pt x="44" y="5"/>
                  </a:cubicBezTo>
                  <a:cubicBezTo>
                    <a:pt x="44" y="5"/>
                    <a:pt x="44" y="5"/>
                    <a:pt x="44" y="5"/>
                  </a:cubicBezTo>
                  <a:cubicBezTo>
                    <a:pt x="34" y="25"/>
                    <a:pt x="34" y="25"/>
                    <a:pt x="34" y="25"/>
                  </a:cubicBezTo>
                  <a:cubicBezTo>
                    <a:pt x="22" y="9"/>
                    <a:pt x="22" y="9"/>
                    <a:pt x="22" y="9"/>
                  </a:cubicBezTo>
                  <a:cubicBezTo>
                    <a:pt x="11" y="28"/>
                    <a:pt x="11" y="28"/>
                    <a:pt x="11" y="28"/>
                  </a:cubicBezTo>
                  <a:cubicBezTo>
                    <a:pt x="1" y="14"/>
                    <a:pt x="1"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3"/>
            <p:cNvSpPr>
              <a:spLocks noEditPoints="1"/>
            </p:cNvSpPr>
            <p:nvPr/>
          </p:nvSpPr>
          <p:spPr bwMode="auto">
            <a:xfrm>
              <a:off x="1440" y="1959"/>
              <a:ext cx="115" cy="86"/>
            </a:xfrm>
            <a:custGeom>
              <a:gdLst>
                <a:gd fmla="*/ 1 w 48" name="T0"/>
                <a:gd fmla="*/ 19 h 36" name="T1"/>
                <a:gd fmla="*/ 3 w 48" name="T2"/>
                <a:gd fmla="*/ 18 h 36" name="T3"/>
                <a:gd fmla="*/ 1 w 48" name="T4"/>
                <a:gd fmla="*/ 19 h 36" name="T5"/>
                <a:gd fmla="*/ 0 w 48" name="T6"/>
                <a:gd fmla="*/ 16 h 36" name="T7"/>
                <a:gd fmla="*/ 0 w 48" name="T8"/>
                <a:gd fmla="*/ 16 h 36" name="T9"/>
                <a:gd fmla="*/ 2 w 48" name="T10"/>
                <a:gd fmla="*/ 13 h 36" name="T11"/>
                <a:gd fmla="*/ 2 w 48" name="T12"/>
                <a:gd fmla="*/ 13 h 36" name="T13"/>
                <a:gd fmla="*/ 4 w 48" name="T14"/>
                <a:gd fmla="*/ 12 h 36" name="T15"/>
                <a:gd fmla="*/ 4 w 48" name="T16"/>
                <a:gd fmla="*/ 12 h 36" name="T17"/>
                <a:gd fmla="*/ 8 w 48" name="T18"/>
                <a:gd fmla="*/ 14 h 36" name="T19"/>
                <a:gd fmla="*/ 8 w 48" name="T20"/>
                <a:gd fmla="*/ 14 h 36" name="T21"/>
                <a:gd fmla="*/ 12 w 48" name="T22"/>
                <a:gd fmla="*/ 20 h 36" name="T23"/>
                <a:gd fmla="*/ 23 w 48" name="T24"/>
                <a:gd fmla="*/ 0 h 36" name="T25"/>
                <a:gd fmla="*/ 35 w 48" name="T26"/>
                <a:gd fmla="*/ 16 h 36" name="T27"/>
                <a:gd fmla="*/ 40 w 48" name="T28"/>
                <a:gd fmla="*/ 6 h 36" name="T29"/>
                <a:gd fmla="*/ 44 w 48" name="T30"/>
                <a:gd fmla="*/ 4 h 36" name="T31"/>
                <a:gd fmla="*/ 44 w 48" name="T32"/>
                <a:gd fmla="*/ 4 h 36" name="T33"/>
                <a:gd fmla="*/ 46 w 48" name="T34"/>
                <a:gd fmla="*/ 4 h 36" name="T35"/>
                <a:gd fmla="*/ 46 w 48" name="T36"/>
                <a:gd fmla="*/ 4 h 36" name="T37"/>
                <a:gd fmla="*/ 48 w 48" name="T38"/>
                <a:gd fmla="*/ 8 h 36" name="T39"/>
                <a:gd fmla="*/ 48 w 48" name="T40"/>
                <a:gd fmla="*/ 8 h 36" name="T41"/>
                <a:gd fmla="*/ 48 w 48" name="T42"/>
                <a:gd fmla="*/ 10 h 36" name="T43"/>
                <a:gd fmla="*/ 48 w 48" name="T44"/>
                <a:gd fmla="*/ 10 h 36" name="T45"/>
                <a:gd fmla="*/ 36 w 48" name="T46"/>
                <a:gd fmla="*/ 33 h 36" name="T47"/>
                <a:gd fmla="*/ 24 w 48" name="T48"/>
                <a:gd fmla="*/ 16 h 36" name="T49"/>
                <a:gd fmla="*/ 13 w 48" name="T50"/>
                <a:gd fmla="*/ 36 h 36" name="T51"/>
                <a:gd fmla="*/ 1 w 48" name="T52"/>
                <a:gd fmla="*/ 19 h 36" name="T53"/>
                <a:gd fmla="*/ 13 w 48" name="T54"/>
                <a:gd fmla="*/ 28 h 36" name="T55"/>
                <a:gd fmla="*/ 24 w 48" name="T56"/>
                <a:gd fmla="*/ 9 h 36" name="T57"/>
                <a:gd fmla="*/ 35 w 48" name="T58"/>
                <a:gd fmla="*/ 25 h 36" name="T59"/>
                <a:gd fmla="*/ 44 w 48" name="T60"/>
                <a:gd fmla="*/ 8 h 36" name="T61"/>
                <a:gd fmla="*/ 44 w 48" name="T62"/>
                <a:gd fmla="*/ 8 h 36" name="T63"/>
                <a:gd fmla="*/ 44 w 48" name="T64"/>
                <a:gd fmla="*/ 8 h 36" name="T65"/>
                <a:gd fmla="*/ 44 w 48" name="T66"/>
                <a:gd fmla="*/ 8 h 36" name="T67"/>
                <a:gd fmla="*/ 44 w 48" name="T68"/>
                <a:gd fmla="*/ 8 h 36" name="T69"/>
                <a:gd fmla="*/ 44 w 48" name="T70"/>
                <a:gd fmla="*/ 8 h 36" name="T71"/>
                <a:gd fmla="*/ 44 w 48" name="T72"/>
                <a:gd fmla="*/ 8 h 36" name="T73"/>
                <a:gd fmla="*/ 44 w 48" name="T74"/>
                <a:gd fmla="*/ 8 h 36" name="T75"/>
                <a:gd fmla="*/ 44 w 48" name="T76"/>
                <a:gd fmla="*/ 8 h 36" name="T77"/>
                <a:gd fmla="*/ 35 w 48" name="T78"/>
                <a:gd fmla="*/ 24 h 36" name="T79"/>
                <a:gd fmla="*/ 24 w 48" name="T80"/>
                <a:gd fmla="*/ 7 h 36" name="T81"/>
                <a:gd fmla="*/ 13 w 48" name="T82"/>
                <a:gd fmla="*/ 27 h 36" name="T83"/>
                <a:gd fmla="*/ 5 w 48" name="T84"/>
                <a:gd fmla="*/ 16 h 36" name="T85"/>
                <a:gd fmla="*/ 4 w 48" name="T86"/>
                <a:gd fmla="*/ 16 h 36" name="T87"/>
                <a:gd fmla="*/ 4 w 48" name="T88"/>
                <a:gd fmla="*/ 16 h 36" name="T89"/>
                <a:gd fmla="*/ 4 w 48" name="T90"/>
                <a:gd fmla="*/ 16 h 36" name="T91"/>
                <a:gd fmla="*/ 4 w 48" name="T92"/>
                <a:gd fmla="*/ 16 h 36" name="T93"/>
                <a:gd fmla="*/ 4 w 48" name="T94"/>
                <a:gd fmla="*/ 16 h 36" name="T95"/>
                <a:gd fmla="*/ 4 w 48" name="T96"/>
                <a:gd fmla="*/ 16 h 36" name="T97"/>
                <a:gd fmla="*/ 4 w 48" name="T98"/>
                <a:gd fmla="*/ 16 h 36" name="T99"/>
                <a:gd fmla="*/ 4 w 48" name="T100"/>
                <a:gd fmla="*/ 16 h 36" name="T101"/>
                <a:gd fmla="*/ 4 w 48" name="T102"/>
                <a:gd fmla="*/ 16 h 36" name="T103"/>
                <a:gd fmla="*/ 13 w 48" name="T104"/>
                <a:gd fmla="*/ 28 h 3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36" w="48">
                  <a:moveTo>
                    <a:pt x="1" y="19"/>
                  </a:moveTo>
                  <a:cubicBezTo>
                    <a:pt x="3" y="18"/>
                    <a:pt x="3" y="18"/>
                    <a:pt x="3" y="18"/>
                  </a:cubicBezTo>
                  <a:cubicBezTo>
                    <a:pt x="1" y="19"/>
                    <a:pt x="1" y="19"/>
                    <a:pt x="1" y="19"/>
                  </a:cubicBezTo>
                  <a:cubicBezTo>
                    <a:pt x="0" y="18"/>
                    <a:pt x="0" y="17"/>
                    <a:pt x="0" y="16"/>
                  </a:cubicBezTo>
                  <a:cubicBezTo>
                    <a:pt x="0" y="16"/>
                    <a:pt x="0" y="16"/>
                    <a:pt x="0" y="16"/>
                  </a:cubicBezTo>
                  <a:cubicBezTo>
                    <a:pt x="0" y="15"/>
                    <a:pt x="1" y="14"/>
                    <a:pt x="2" y="13"/>
                  </a:cubicBezTo>
                  <a:cubicBezTo>
                    <a:pt x="2" y="13"/>
                    <a:pt x="2" y="13"/>
                    <a:pt x="2" y="13"/>
                  </a:cubicBezTo>
                  <a:cubicBezTo>
                    <a:pt x="3" y="12"/>
                    <a:pt x="4" y="12"/>
                    <a:pt x="4" y="12"/>
                  </a:cubicBezTo>
                  <a:cubicBezTo>
                    <a:pt x="4" y="12"/>
                    <a:pt x="4" y="12"/>
                    <a:pt x="4" y="12"/>
                  </a:cubicBezTo>
                  <a:cubicBezTo>
                    <a:pt x="6" y="12"/>
                    <a:pt x="7" y="12"/>
                    <a:pt x="8" y="14"/>
                  </a:cubicBezTo>
                  <a:cubicBezTo>
                    <a:pt x="8" y="14"/>
                    <a:pt x="8" y="14"/>
                    <a:pt x="8" y="14"/>
                  </a:cubicBezTo>
                  <a:cubicBezTo>
                    <a:pt x="12" y="20"/>
                    <a:pt x="12" y="20"/>
                    <a:pt x="12" y="20"/>
                  </a:cubicBezTo>
                  <a:cubicBezTo>
                    <a:pt x="23" y="0"/>
                    <a:pt x="23" y="0"/>
                    <a:pt x="23" y="0"/>
                  </a:cubicBezTo>
                  <a:cubicBezTo>
                    <a:pt x="35" y="16"/>
                    <a:pt x="35" y="16"/>
                    <a:pt x="35" y="16"/>
                  </a:cubicBezTo>
                  <a:cubicBezTo>
                    <a:pt x="40" y="6"/>
                    <a:pt x="40" y="6"/>
                    <a:pt x="40" y="6"/>
                  </a:cubicBezTo>
                  <a:cubicBezTo>
                    <a:pt x="41" y="5"/>
                    <a:pt x="42" y="4"/>
                    <a:pt x="44" y="4"/>
                  </a:cubicBezTo>
                  <a:cubicBezTo>
                    <a:pt x="44" y="4"/>
                    <a:pt x="44" y="4"/>
                    <a:pt x="44" y="4"/>
                  </a:cubicBezTo>
                  <a:cubicBezTo>
                    <a:pt x="45" y="4"/>
                    <a:pt x="45" y="4"/>
                    <a:pt x="46" y="4"/>
                  </a:cubicBezTo>
                  <a:cubicBezTo>
                    <a:pt x="46" y="4"/>
                    <a:pt x="46" y="4"/>
                    <a:pt x="46" y="4"/>
                  </a:cubicBezTo>
                  <a:cubicBezTo>
                    <a:pt x="47" y="5"/>
                    <a:pt x="48" y="7"/>
                    <a:pt x="48" y="8"/>
                  </a:cubicBezTo>
                  <a:cubicBezTo>
                    <a:pt x="48" y="8"/>
                    <a:pt x="48" y="8"/>
                    <a:pt x="48" y="8"/>
                  </a:cubicBezTo>
                  <a:cubicBezTo>
                    <a:pt x="48" y="9"/>
                    <a:pt x="48" y="10"/>
                    <a:pt x="48" y="10"/>
                  </a:cubicBezTo>
                  <a:cubicBezTo>
                    <a:pt x="48" y="10"/>
                    <a:pt x="48" y="10"/>
                    <a:pt x="48" y="10"/>
                  </a:cubicBezTo>
                  <a:cubicBezTo>
                    <a:pt x="36" y="33"/>
                    <a:pt x="36" y="33"/>
                    <a:pt x="36" y="33"/>
                  </a:cubicBezTo>
                  <a:cubicBezTo>
                    <a:pt x="24" y="16"/>
                    <a:pt x="24" y="16"/>
                    <a:pt x="24" y="16"/>
                  </a:cubicBezTo>
                  <a:cubicBezTo>
                    <a:pt x="13" y="36"/>
                    <a:pt x="13" y="36"/>
                    <a:pt x="13" y="36"/>
                  </a:cubicBezTo>
                  <a:cubicBezTo>
                    <a:pt x="1" y="19"/>
                    <a:pt x="1" y="19"/>
                    <a:pt x="1" y="19"/>
                  </a:cubicBezTo>
                  <a:close/>
                  <a:moveTo>
                    <a:pt x="13" y="28"/>
                  </a:moveTo>
                  <a:cubicBezTo>
                    <a:pt x="24" y="9"/>
                    <a:pt x="24" y="9"/>
                    <a:pt x="24" y="9"/>
                  </a:cubicBezTo>
                  <a:cubicBezTo>
                    <a:pt x="35" y="25"/>
                    <a:pt x="35" y="25"/>
                    <a:pt x="35" y="25"/>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44" y="8"/>
                    <a:pt x="44" y="8"/>
                    <a:pt x="44" y="8"/>
                  </a:cubicBezTo>
                  <a:cubicBezTo>
                    <a:pt x="35" y="24"/>
                    <a:pt x="35" y="24"/>
                    <a:pt x="35" y="24"/>
                  </a:cubicBezTo>
                  <a:cubicBezTo>
                    <a:pt x="24" y="7"/>
                    <a:pt x="24" y="7"/>
                    <a:pt x="24" y="7"/>
                  </a:cubicBezTo>
                  <a:cubicBezTo>
                    <a:pt x="13" y="27"/>
                    <a:pt x="13" y="27"/>
                    <a:pt x="13" y="27"/>
                  </a:cubicBezTo>
                  <a:cubicBezTo>
                    <a:pt x="5" y="16"/>
                    <a:pt x="5" y="16"/>
                    <a:pt x="5" y="16"/>
                  </a:cubicBezTo>
                  <a:cubicBezTo>
                    <a:pt x="5" y="16"/>
                    <a:pt x="5"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4" y="16"/>
                    <a:pt x="4" y="16"/>
                    <a:pt x="4" y="16"/>
                  </a:cubicBezTo>
                  <a:cubicBezTo>
                    <a:pt x="13" y="28"/>
                    <a:pt x="13" y="28"/>
                    <a:pt x="13"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4"/>
            <p:cNvSpPr>
              <a:spLocks noEditPoints="1"/>
            </p:cNvSpPr>
            <p:nvPr/>
          </p:nvSpPr>
          <p:spPr bwMode="auto">
            <a:xfrm>
              <a:off x="1462" y="1978"/>
              <a:ext cx="88" cy="278"/>
            </a:xfrm>
            <a:custGeom>
              <a:gdLst>
                <a:gd fmla="*/ 3 w 37" name="T0"/>
                <a:gd fmla="*/ 89 h 117" name="T1"/>
                <a:gd fmla="*/ 2 w 37" name="T2"/>
                <a:gd fmla="*/ 90 h 117" name="T3"/>
                <a:gd fmla="*/ 2 w 37" name="T4"/>
                <a:gd fmla="*/ 90 h 117" name="T5"/>
                <a:gd fmla="*/ 0 w 37" name="T6"/>
                <a:gd fmla="*/ 87 h 117" name="T7"/>
                <a:gd fmla="*/ 0 w 37" name="T8"/>
                <a:gd fmla="*/ 87 h 117" name="T9"/>
                <a:gd fmla="*/ 1 w 37" name="T10"/>
                <a:gd fmla="*/ 84 h 117" name="T11"/>
                <a:gd fmla="*/ 0 w 37" name="T12"/>
                <a:gd fmla="*/ 84 h 117" name="T13"/>
                <a:gd fmla="*/ 1 w 37" name="T14"/>
                <a:gd fmla="*/ 81 h 117" name="T15"/>
                <a:gd fmla="*/ 1 w 37" name="T16"/>
                <a:gd fmla="*/ 81 h 117" name="T17"/>
                <a:gd fmla="*/ 12 w 37" name="T18"/>
                <a:gd fmla="*/ 0 h 117" name="T19"/>
                <a:gd fmla="*/ 17 w 37" name="T20"/>
                <a:gd fmla="*/ 0 h 117" name="T21"/>
                <a:gd fmla="*/ 37 w 37" name="T22"/>
                <a:gd fmla="*/ 78 h 117" name="T23"/>
                <a:gd fmla="*/ 18 w 37" name="T24"/>
                <a:gd fmla="*/ 117 h 117" name="T25"/>
                <a:gd fmla="*/ 3 w 37" name="T26"/>
                <a:gd fmla="*/ 89 h 117" name="T27"/>
                <a:gd fmla="*/ 18 w 37" name="T28"/>
                <a:gd fmla="*/ 107 h 117" name="T29"/>
                <a:gd fmla="*/ 32 w 37" name="T30"/>
                <a:gd fmla="*/ 78 h 117" name="T31"/>
                <a:gd fmla="*/ 15 w 37" name="T32"/>
                <a:gd fmla="*/ 12 h 117" name="T33"/>
                <a:gd fmla="*/ 5 w 37" name="T34"/>
                <a:gd fmla="*/ 83 h 117" name="T35"/>
                <a:gd fmla="*/ 18 w 37" name="T36"/>
                <a:gd fmla="*/ 107 h 11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17" w="37">
                  <a:moveTo>
                    <a:pt x="3" y="89"/>
                  </a:moveTo>
                  <a:cubicBezTo>
                    <a:pt x="3" y="90"/>
                    <a:pt x="3" y="90"/>
                    <a:pt x="2" y="90"/>
                  </a:cubicBezTo>
                  <a:cubicBezTo>
                    <a:pt x="2" y="90"/>
                    <a:pt x="2" y="90"/>
                    <a:pt x="2" y="90"/>
                  </a:cubicBezTo>
                  <a:cubicBezTo>
                    <a:pt x="1" y="89"/>
                    <a:pt x="0" y="88"/>
                    <a:pt x="0" y="87"/>
                  </a:cubicBezTo>
                  <a:cubicBezTo>
                    <a:pt x="0" y="87"/>
                    <a:pt x="0" y="87"/>
                    <a:pt x="0" y="87"/>
                  </a:cubicBezTo>
                  <a:cubicBezTo>
                    <a:pt x="1" y="84"/>
                    <a:pt x="1" y="84"/>
                    <a:pt x="1" y="84"/>
                  </a:cubicBezTo>
                  <a:cubicBezTo>
                    <a:pt x="0" y="84"/>
                    <a:pt x="0" y="84"/>
                    <a:pt x="0" y="84"/>
                  </a:cubicBezTo>
                  <a:cubicBezTo>
                    <a:pt x="0" y="83"/>
                    <a:pt x="0" y="82"/>
                    <a:pt x="1" y="81"/>
                  </a:cubicBezTo>
                  <a:cubicBezTo>
                    <a:pt x="1" y="81"/>
                    <a:pt x="1" y="81"/>
                    <a:pt x="1" y="81"/>
                  </a:cubicBezTo>
                  <a:cubicBezTo>
                    <a:pt x="12" y="0"/>
                    <a:pt x="12" y="0"/>
                    <a:pt x="12" y="0"/>
                  </a:cubicBezTo>
                  <a:cubicBezTo>
                    <a:pt x="17" y="0"/>
                    <a:pt x="17" y="0"/>
                    <a:pt x="17" y="0"/>
                  </a:cubicBezTo>
                  <a:cubicBezTo>
                    <a:pt x="37" y="78"/>
                    <a:pt x="37" y="78"/>
                    <a:pt x="37" y="78"/>
                  </a:cubicBezTo>
                  <a:cubicBezTo>
                    <a:pt x="18" y="117"/>
                    <a:pt x="18" y="117"/>
                    <a:pt x="18" y="117"/>
                  </a:cubicBezTo>
                  <a:cubicBezTo>
                    <a:pt x="3" y="89"/>
                    <a:pt x="3" y="89"/>
                    <a:pt x="3" y="89"/>
                  </a:cubicBezTo>
                  <a:close/>
                  <a:moveTo>
                    <a:pt x="18" y="107"/>
                  </a:moveTo>
                  <a:cubicBezTo>
                    <a:pt x="32" y="78"/>
                    <a:pt x="32" y="78"/>
                    <a:pt x="32" y="78"/>
                  </a:cubicBezTo>
                  <a:cubicBezTo>
                    <a:pt x="15" y="12"/>
                    <a:pt x="15" y="12"/>
                    <a:pt x="15" y="12"/>
                  </a:cubicBezTo>
                  <a:cubicBezTo>
                    <a:pt x="5" y="83"/>
                    <a:pt x="5" y="83"/>
                    <a:pt x="5" y="83"/>
                  </a:cubicBezTo>
                  <a:cubicBezTo>
                    <a:pt x="18" y="107"/>
                    <a:pt x="18" y="107"/>
                    <a:pt x="18" y="10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5"/>
            <p:cNvSpPr>
              <a:spLocks noEditPoints="1"/>
            </p:cNvSpPr>
            <p:nvPr/>
          </p:nvSpPr>
          <p:spPr bwMode="auto">
            <a:xfrm>
              <a:off x="1457" y="1971"/>
              <a:ext cx="100" cy="297"/>
            </a:xfrm>
            <a:custGeom>
              <a:gdLst>
                <a:gd fmla="*/ 4 w 42" name="T0"/>
                <a:gd fmla="*/ 95 h 125" name="T1"/>
                <a:gd fmla="*/ 4 w 42" name="T2"/>
                <a:gd fmla="*/ 95 h 125" name="T3"/>
                <a:gd fmla="*/ 4 w 42" name="T4"/>
                <a:gd fmla="*/ 95 h 125" name="T5"/>
                <a:gd fmla="*/ 0 w 42" name="T6"/>
                <a:gd fmla="*/ 90 h 125" name="T7"/>
                <a:gd fmla="*/ 0 w 42" name="T8"/>
                <a:gd fmla="*/ 90 h 125" name="T9"/>
                <a:gd fmla="*/ 0 w 42" name="T10"/>
                <a:gd fmla="*/ 90 h 125" name="T11"/>
                <a:gd fmla="*/ 0 w 42" name="T12"/>
                <a:gd fmla="*/ 90 h 125" name="T13"/>
                <a:gd fmla="*/ 0 w 42" name="T14"/>
                <a:gd fmla="*/ 88 h 125" name="T15"/>
                <a:gd fmla="*/ 0 w 42" name="T16"/>
                <a:gd fmla="*/ 86 h 125" name="T17"/>
                <a:gd fmla="*/ 0 w 42" name="T18"/>
                <a:gd fmla="*/ 86 h 125" name="T19"/>
                <a:gd fmla="*/ 1 w 42" name="T20"/>
                <a:gd fmla="*/ 83 h 125" name="T21"/>
                <a:gd fmla="*/ 1 w 42" name="T22"/>
                <a:gd fmla="*/ 83 h 125" name="T23"/>
                <a:gd fmla="*/ 13 w 42" name="T24"/>
                <a:gd fmla="*/ 1 h 125" name="T25"/>
                <a:gd fmla="*/ 20 w 42" name="T26"/>
                <a:gd fmla="*/ 0 h 125" name="T27"/>
                <a:gd fmla="*/ 42 w 42" name="T28"/>
                <a:gd fmla="*/ 82 h 125" name="T29"/>
                <a:gd fmla="*/ 20 w 42" name="T30"/>
                <a:gd fmla="*/ 125 h 125" name="T31"/>
                <a:gd fmla="*/ 4 w 42" name="T32"/>
                <a:gd fmla="*/ 95 h 125" name="T33"/>
                <a:gd fmla="*/ 20 w 42" name="T34"/>
                <a:gd fmla="*/ 116 h 125" name="T35"/>
                <a:gd fmla="*/ 37 w 42" name="T36"/>
                <a:gd fmla="*/ 81 h 125" name="T37"/>
                <a:gd fmla="*/ 17 w 42" name="T38"/>
                <a:gd fmla="*/ 5 h 125" name="T39"/>
                <a:gd fmla="*/ 16 w 42" name="T40"/>
                <a:gd fmla="*/ 5 h 125" name="T41"/>
                <a:gd fmla="*/ 5 w 42" name="T42"/>
                <a:gd fmla="*/ 85 h 125" name="T43"/>
                <a:gd fmla="*/ 4 w 42" name="T44"/>
                <a:gd fmla="*/ 86 h 125" name="T45"/>
                <a:gd fmla="*/ 4 w 42" name="T46"/>
                <a:gd fmla="*/ 86 h 125" name="T47"/>
                <a:gd fmla="*/ 4 w 42" name="T48"/>
                <a:gd fmla="*/ 86 h 125" name="T49"/>
                <a:gd fmla="*/ 4 w 42" name="T50"/>
                <a:gd fmla="*/ 86 h 125" name="T51"/>
                <a:gd fmla="*/ 4 w 42" name="T52"/>
                <a:gd fmla="*/ 86 h 125" name="T53"/>
                <a:gd fmla="*/ 5 w 42" name="T54"/>
                <a:gd fmla="*/ 87 h 125" name="T55"/>
                <a:gd fmla="*/ 5 w 42" name="T56"/>
                <a:gd fmla="*/ 88 h 125" name="T57"/>
                <a:gd fmla="*/ 4 w 42" name="T58"/>
                <a:gd fmla="*/ 90 h 125" name="T59"/>
                <a:gd fmla="*/ 4 w 42" name="T60"/>
                <a:gd fmla="*/ 90 h 125" name="T61"/>
                <a:gd fmla="*/ 4 w 42" name="T62"/>
                <a:gd fmla="*/ 90 h 125" name="T63"/>
                <a:gd fmla="*/ 4 w 42" name="T64"/>
                <a:gd fmla="*/ 90 h 125" name="T65"/>
                <a:gd fmla="*/ 4 w 42" name="T66"/>
                <a:gd fmla="*/ 91 h 125" name="T67"/>
                <a:gd fmla="*/ 4 w 42" name="T68"/>
                <a:gd fmla="*/ 91 h 125" name="T69"/>
                <a:gd fmla="*/ 5 w 42" name="T70"/>
                <a:gd fmla="*/ 91 h 125" name="T71"/>
                <a:gd fmla="*/ 5 w 42" name="T72"/>
                <a:gd fmla="*/ 91 h 125" name="T73"/>
                <a:gd fmla="*/ 5 w 42" name="T74"/>
                <a:gd fmla="*/ 91 h 125" name="T75"/>
                <a:gd fmla="*/ 5 w 42" name="T76"/>
                <a:gd fmla="*/ 91 h 125" name="T77"/>
                <a:gd fmla="*/ 6 w 42" name="T78"/>
                <a:gd fmla="*/ 90 h 125" name="T79"/>
                <a:gd fmla="*/ 20 w 42" name="T80"/>
                <a:gd fmla="*/ 116 h 125" name="T81"/>
                <a:gd fmla="*/ 3 w 42" name="T82"/>
                <a:gd fmla="*/ 93 h 125" name="T83"/>
                <a:gd fmla="*/ 5 w 42" name="T84"/>
                <a:gd fmla="*/ 92 h 125" name="T85"/>
                <a:gd fmla="*/ 3 w 42" name="T86"/>
                <a:gd fmla="*/ 93 h 125" name="T87"/>
                <a:gd fmla="*/ 5 w 42" name="T88"/>
                <a:gd fmla="*/ 87 h 125" name="T89"/>
                <a:gd fmla="*/ 15 w 42" name="T90"/>
                <a:gd fmla="*/ 15 h 125" name="T91"/>
                <a:gd fmla="*/ 19 w 42" name="T92"/>
                <a:gd fmla="*/ 15 h 125" name="T93"/>
                <a:gd fmla="*/ 36 w 42" name="T94"/>
                <a:gd fmla="*/ 81 h 125" name="T95"/>
                <a:gd fmla="*/ 21 w 42" name="T96"/>
                <a:gd fmla="*/ 111 h 125" name="T97"/>
                <a:gd fmla="*/ 20 w 42" name="T98"/>
                <a:gd fmla="*/ 114 h 125" name="T99"/>
                <a:gd fmla="*/ 5 w 42" name="T100"/>
                <a:gd fmla="*/ 87 h 125" name="T101"/>
                <a:gd fmla="*/ 20 w 42" name="T102"/>
                <a:gd fmla="*/ 110 h 125" name="T103"/>
                <a:gd fmla="*/ 21 w 42" name="T104"/>
                <a:gd fmla="*/ 109 h 125" name="T105"/>
                <a:gd fmla="*/ 20 w 42" name="T106"/>
                <a:gd fmla="*/ 110 h 125" name="T107"/>
                <a:gd fmla="*/ 9 w 42" name="T108"/>
                <a:gd fmla="*/ 86 h 125" name="T109"/>
                <a:gd fmla="*/ 20 w 42" name="T110"/>
                <a:gd fmla="*/ 106 h 125" name="T111"/>
                <a:gd fmla="*/ 32 w 42" name="T112"/>
                <a:gd fmla="*/ 81 h 125" name="T113"/>
                <a:gd fmla="*/ 18 w 42" name="T114"/>
                <a:gd fmla="*/ 26 h 125" name="T115"/>
                <a:gd fmla="*/ 9 w 42" name="T116"/>
                <a:gd fmla="*/ 86 h 12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25" w="42">
                  <a:moveTo>
                    <a:pt x="4" y="95"/>
                  </a:moveTo>
                  <a:cubicBezTo>
                    <a:pt x="4" y="95"/>
                    <a:pt x="4" y="95"/>
                    <a:pt x="4" y="95"/>
                  </a:cubicBezTo>
                  <a:cubicBezTo>
                    <a:pt x="4" y="95"/>
                    <a:pt x="4" y="95"/>
                    <a:pt x="4" y="95"/>
                  </a:cubicBezTo>
                  <a:cubicBezTo>
                    <a:pt x="2" y="94"/>
                    <a:pt x="0" y="92"/>
                    <a:pt x="0" y="90"/>
                  </a:cubicBezTo>
                  <a:cubicBezTo>
                    <a:pt x="0" y="90"/>
                    <a:pt x="0" y="90"/>
                    <a:pt x="0" y="90"/>
                  </a:cubicBezTo>
                  <a:cubicBezTo>
                    <a:pt x="0" y="90"/>
                    <a:pt x="0" y="90"/>
                    <a:pt x="0" y="90"/>
                  </a:cubicBezTo>
                  <a:cubicBezTo>
                    <a:pt x="0" y="90"/>
                    <a:pt x="0" y="90"/>
                    <a:pt x="0" y="90"/>
                  </a:cubicBezTo>
                  <a:cubicBezTo>
                    <a:pt x="0" y="88"/>
                    <a:pt x="0" y="88"/>
                    <a:pt x="0" y="88"/>
                  </a:cubicBezTo>
                  <a:cubicBezTo>
                    <a:pt x="0" y="87"/>
                    <a:pt x="0" y="87"/>
                    <a:pt x="0" y="86"/>
                  </a:cubicBezTo>
                  <a:cubicBezTo>
                    <a:pt x="0" y="86"/>
                    <a:pt x="0" y="86"/>
                    <a:pt x="0" y="86"/>
                  </a:cubicBezTo>
                  <a:cubicBezTo>
                    <a:pt x="0" y="85"/>
                    <a:pt x="0" y="84"/>
                    <a:pt x="1" y="83"/>
                  </a:cubicBezTo>
                  <a:cubicBezTo>
                    <a:pt x="1" y="83"/>
                    <a:pt x="1" y="83"/>
                    <a:pt x="1" y="83"/>
                  </a:cubicBezTo>
                  <a:cubicBezTo>
                    <a:pt x="13" y="1"/>
                    <a:pt x="13" y="1"/>
                    <a:pt x="13" y="1"/>
                  </a:cubicBezTo>
                  <a:cubicBezTo>
                    <a:pt x="20" y="0"/>
                    <a:pt x="20" y="0"/>
                    <a:pt x="20" y="0"/>
                  </a:cubicBezTo>
                  <a:cubicBezTo>
                    <a:pt x="42" y="82"/>
                    <a:pt x="42" y="82"/>
                    <a:pt x="42" y="82"/>
                  </a:cubicBezTo>
                  <a:cubicBezTo>
                    <a:pt x="20" y="125"/>
                    <a:pt x="20" y="125"/>
                    <a:pt x="20" y="125"/>
                  </a:cubicBezTo>
                  <a:cubicBezTo>
                    <a:pt x="4" y="95"/>
                    <a:pt x="4" y="95"/>
                    <a:pt x="4" y="95"/>
                  </a:cubicBezTo>
                  <a:close/>
                  <a:moveTo>
                    <a:pt x="20" y="116"/>
                  </a:moveTo>
                  <a:cubicBezTo>
                    <a:pt x="37" y="81"/>
                    <a:pt x="37" y="81"/>
                    <a:pt x="37" y="81"/>
                  </a:cubicBezTo>
                  <a:cubicBezTo>
                    <a:pt x="17" y="5"/>
                    <a:pt x="17" y="5"/>
                    <a:pt x="17" y="5"/>
                  </a:cubicBezTo>
                  <a:cubicBezTo>
                    <a:pt x="16" y="5"/>
                    <a:pt x="16" y="5"/>
                    <a:pt x="16" y="5"/>
                  </a:cubicBezTo>
                  <a:cubicBezTo>
                    <a:pt x="5" y="85"/>
                    <a:pt x="5" y="85"/>
                    <a:pt x="5" y="85"/>
                  </a:cubicBezTo>
                  <a:cubicBezTo>
                    <a:pt x="4" y="86"/>
                    <a:pt x="4" y="86"/>
                    <a:pt x="4" y="86"/>
                  </a:cubicBezTo>
                  <a:cubicBezTo>
                    <a:pt x="4" y="86"/>
                    <a:pt x="4" y="86"/>
                    <a:pt x="4" y="86"/>
                  </a:cubicBezTo>
                  <a:cubicBezTo>
                    <a:pt x="4" y="86"/>
                    <a:pt x="4" y="86"/>
                    <a:pt x="4" y="86"/>
                  </a:cubicBezTo>
                  <a:cubicBezTo>
                    <a:pt x="4" y="86"/>
                    <a:pt x="4" y="86"/>
                    <a:pt x="4" y="86"/>
                  </a:cubicBezTo>
                  <a:cubicBezTo>
                    <a:pt x="4" y="86"/>
                    <a:pt x="4" y="86"/>
                    <a:pt x="4" y="86"/>
                  </a:cubicBezTo>
                  <a:cubicBezTo>
                    <a:pt x="5" y="87"/>
                    <a:pt x="5" y="87"/>
                    <a:pt x="5" y="87"/>
                  </a:cubicBezTo>
                  <a:cubicBezTo>
                    <a:pt x="5" y="88"/>
                    <a:pt x="5" y="88"/>
                    <a:pt x="5" y="88"/>
                  </a:cubicBezTo>
                  <a:cubicBezTo>
                    <a:pt x="4" y="90"/>
                    <a:pt x="4" y="90"/>
                    <a:pt x="4" y="90"/>
                  </a:cubicBezTo>
                  <a:cubicBezTo>
                    <a:pt x="4" y="90"/>
                    <a:pt x="4" y="90"/>
                    <a:pt x="4" y="90"/>
                  </a:cubicBezTo>
                  <a:cubicBezTo>
                    <a:pt x="4" y="90"/>
                    <a:pt x="4" y="90"/>
                    <a:pt x="4" y="90"/>
                  </a:cubicBezTo>
                  <a:cubicBezTo>
                    <a:pt x="4" y="90"/>
                    <a:pt x="4" y="90"/>
                    <a:pt x="4" y="90"/>
                  </a:cubicBezTo>
                  <a:cubicBezTo>
                    <a:pt x="4" y="90"/>
                    <a:pt x="4" y="91"/>
                    <a:pt x="4" y="91"/>
                  </a:cubicBezTo>
                  <a:cubicBezTo>
                    <a:pt x="4" y="91"/>
                    <a:pt x="4" y="91"/>
                    <a:pt x="4" y="91"/>
                  </a:cubicBezTo>
                  <a:cubicBezTo>
                    <a:pt x="4" y="91"/>
                    <a:pt x="4" y="91"/>
                    <a:pt x="5" y="91"/>
                  </a:cubicBezTo>
                  <a:cubicBezTo>
                    <a:pt x="5" y="91"/>
                    <a:pt x="5" y="91"/>
                    <a:pt x="5" y="91"/>
                  </a:cubicBezTo>
                  <a:cubicBezTo>
                    <a:pt x="5" y="91"/>
                    <a:pt x="5" y="91"/>
                    <a:pt x="5" y="91"/>
                  </a:cubicBezTo>
                  <a:cubicBezTo>
                    <a:pt x="5" y="91"/>
                    <a:pt x="5" y="91"/>
                    <a:pt x="5" y="91"/>
                  </a:cubicBezTo>
                  <a:cubicBezTo>
                    <a:pt x="6" y="90"/>
                    <a:pt x="6" y="90"/>
                    <a:pt x="6" y="90"/>
                  </a:cubicBezTo>
                  <a:cubicBezTo>
                    <a:pt x="20" y="116"/>
                    <a:pt x="20" y="116"/>
                    <a:pt x="20" y="116"/>
                  </a:cubicBezTo>
                  <a:close/>
                  <a:moveTo>
                    <a:pt x="3" y="93"/>
                  </a:moveTo>
                  <a:cubicBezTo>
                    <a:pt x="5" y="92"/>
                    <a:pt x="5" y="92"/>
                    <a:pt x="5" y="92"/>
                  </a:cubicBezTo>
                  <a:cubicBezTo>
                    <a:pt x="3" y="93"/>
                    <a:pt x="3" y="93"/>
                    <a:pt x="3" y="93"/>
                  </a:cubicBezTo>
                  <a:close/>
                  <a:moveTo>
                    <a:pt x="5" y="87"/>
                  </a:moveTo>
                  <a:cubicBezTo>
                    <a:pt x="15" y="15"/>
                    <a:pt x="15" y="15"/>
                    <a:pt x="15" y="15"/>
                  </a:cubicBezTo>
                  <a:cubicBezTo>
                    <a:pt x="19" y="15"/>
                    <a:pt x="19" y="15"/>
                    <a:pt x="19" y="15"/>
                  </a:cubicBezTo>
                  <a:cubicBezTo>
                    <a:pt x="36" y="81"/>
                    <a:pt x="36" y="81"/>
                    <a:pt x="36" y="81"/>
                  </a:cubicBezTo>
                  <a:cubicBezTo>
                    <a:pt x="21" y="111"/>
                    <a:pt x="21" y="111"/>
                    <a:pt x="21" y="111"/>
                  </a:cubicBezTo>
                  <a:cubicBezTo>
                    <a:pt x="20" y="114"/>
                    <a:pt x="20" y="114"/>
                    <a:pt x="20" y="114"/>
                  </a:cubicBezTo>
                  <a:cubicBezTo>
                    <a:pt x="5" y="87"/>
                    <a:pt x="5" y="87"/>
                    <a:pt x="5" y="87"/>
                  </a:cubicBezTo>
                  <a:close/>
                  <a:moveTo>
                    <a:pt x="20" y="110"/>
                  </a:moveTo>
                  <a:cubicBezTo>
                    <a:pt x="21" y="109"/>
                    <a:pt x="21" y="109"/>
                    <a:pt x="21" y="109"/>
                  </a:cubicBezTo>
                  <a:cubicBezTo>
                    <a:pt x="20" y="110"/>
                    <a:pt x="20" y="110"/>
                    <a:pt x="20" y="110"/>
                  </a:cubicBezTo>
                  <a:close/>
                  <a:moveTo>
                    <a:pt x="9" y="86"/>
                  </a:moveTo>
                  <a:cubicBezTo>
                    <a:pt x="20" y="106"/>
                    <a:pt x="20" y="106"/>
                    <a:pt x="20" y="106"/>
                  </a:cubicBezTo>
                  <a:cubicBezTo>
                    <a:pt x="32" y="81"/>
                    <a:pt x="32" y="81"/>
                    <a:pt x="32" y="81"/>
                  </a:cubicBezTo>
                  <a:cubicBezTo>
                    <a:pt x="18" y="26"/>
                    <a:pt x="18" y="26"/>
                    <a:pt x="18" y="26"/>
                  </a:cubicBezTo>
                  <a:cubicBezTo>
                    <a:pt x="9" y="86"/>
                    <a:pt x="9" y="86"/>
                    <a:pt x="9" y="8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6"/>
            <p:cNvSpPr/>
            <p:nvPr/>
          </p:nvSpPr>
          <p:spPr bwMode="auto">
            <a:xfrm>
              <a:off x="1301" y="2028"/>
              <a:ext cx="103" cy="183"/>
            </a:xfrm>
            <a:custGeom>
              <a:gdLst>
                <a:gd fmla="*/ 21 w 43" name="T0"/>
                <a:gd fmla="*/ 77 h 77" name="T1"/>
                <a:gd fmla="*/ 11 w 43" name="T2"/>
                <a:gd fmla="*/ 58 h 77" name="T3"/>
                <a:gd fmla="*/ 11 w 43" name="T4"/>
                <a:gd fmla="*/ 58 h 77" name="T5"/>
                <a:gd fmla="*/ 8 w 43" name="T6"/>
                <a:gd fmla="*/ 33 h 77" name="T7"/>
                <a:gd fmla="*/ 8 w 43" name="T8"/>
                <a:gd fmla="*/ 33 h 77" name="T9"/>
                <a:gd fmla="*/ 8 w 43" name="T10"/>
                <a:gd fmla="*/ 28 h 77" name="T11"/>
                <a:gd fmla="*/ 8 w 43" name="T12"/>
                <a:gd fmla="*/ 28 h 77" name="T13"/>
                <a:gd fmla="*/ 9 w 43" name="T14"/>
                <a:gd fmla="*/ 19 h 77" name="T15"/>
                <a:gd fmla="*/ 1 w 43" name="T16"/>
                <a:gd fmla="*/ 4 h 77" name="T17"/>
                <a:gd fmla="*/ 2 w 43" name="T18"/>
                <a:gd fmla="*/ 1 h 77" name="T19"/>
                <a:gd fmla="*/ 2 w 43" name="T20"/>
                <a:gd fmla="*/ 1 h 77" name="T21"/>
                <a:gd fmla="*/ 5 w 43" name="T22"/>
                <a:gd fmla="*/ 2 h 77" name="T23"/>
                <a:gd fmla="*/ 5 w 43" name="T24"/>
                <a:gd fmla="*/ 2 h 77" name="T25"/>
                <a:gd fmla="*/ 14 w 43" name="T26"/>
                <a:gd fmla="*/ 18 h 77" name="T27"/>
                <a:gd fmla="*/ 13 w 43" name="T28"/>
                <a:gd fmla="*/ 28 h 77" name="T29"/>
                <a:gd fmla="*/ 13 w 43" name="T30"/>
                <a:gd fmla="*/ 33 h 77" name="T31"/>
                <a:gd fmla="*/ 13 w 43" name="T32"/>
                <a:gd fmla="*/ 33 h 77" name="T33"/>
                <a:gd fmla="*/ 15 w 43" name="T34"/>
                <a:gd fmla="*/ 57 h 77" name="T35"/>
                <a:gd fmla="*/ 15 w 43" name="T36"/>
                <a:gd fmla="*/ 57 h 77" name="T37"/>
                <a:gd fmla="*/ 23 w 43" name="T38"/>
                <a:gd fmla="*/ 72 h 77" name="T39"/>
                <a:gd fmla="*/ 23 w 43" name="T40"/>
                <a:gd fmla="*/ 72 h 77" name="T41"/>
                <a:gd fmla="*/ 23 w 43" name="T42"/>
                <a:gd fmla="*/ 72 h 77" name="T43"/>
                <a:gd fmla="*/ 24 w 43" name="T44"/>
                <a:gd fmla="*/ 71 h 77" name="T45"/>
                <a:gd fmla="*/ 24 w 43" name="T46"/>
                <a:gd fmla="*/ 71 h 77" name="T47"/>
                <a:gd fmla="*/ 27 w 43" name="T48"/>
                <a:gd fmla="*/ 66 h 77" name="T49"/>
                <a:gd fmla="*/ 27 w 43" name="T50"/>
                <a:gd fmla="*/ 66 h 77" name="T51"/>
                <a:gd fmla="*/ 33 w 43" name="T52"/>
                <a:gd fmla="*/ 49 h 77" name="T53"/>
                <a:gd fmla="*/ 33 w 43" name="T54"/>
                <a:gd fmla="*/ 49 h 77" name="T55"/>
                <a:gd fmla="*/ 38 w 43" name="T56"/>
                <a:gd fmla="*/ 24 h 77" name="T57"/>
                <a:gd fmla="*/ 38 w 43" name="T58"/>
                <a:gd fmla="*/ 24 h 77" name="T59"/>
                <a:gd fmla="*/ 41 w 43" name="T60"/>
                <a:gd fmla="*/ 22 h 77" name="T61"/>
                <a:gd fmla="*/ 41 w 43" name="T62"/>
                <a:gd fmla="*/ 22 h 77" name="T63"/>
                <a:gd fmla="*/ 43 w 43" name="T64"/>
                <a:gd fmla="*/ 25 h 77" name="T65"/>
                <a:gd fmla="*/ 43 w 43" name="T66"/>
                <a:gd fmla="*/ 25 h 77" name="T67"/>
                <a:gd fmla="*/ 31 w 43" name="T68"/>
                <a:gd fmla="*/ 68 h 77" name="T69"/>
                <a:gd fmla="*/ 31 w 43" name="T70"/>
                <a:gd fmla="*/ 68 h 77" name="T71"/>
                <a:gd fmla="*/ 23 w 43" name="T72"/>
                <a:gd fmla="*/ 77 h 77" name="T73"/>
                <a:gd fmla="*/ 23 w 43" name="T74"/>
                <a:gd fmla="*/ 77 h 77" name="T75"/>
                <a:gd fmla="*/ 21 w 43" name="T76"/>
                <a:gd fmla="*/ 77 h 77"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77" w="43">
                  <a:moveTo>
                    <a:pt x="21" y="77"/>
                  </a:moveTo>
                  <a:cubicBezTo>
                    <a:pt x="15" y="75"/>
                    <a:pt x="13" y="67"/>
                    <a:pt x="11" y="58"/>
                  </a:cubicBezTo>
                  <a:cubicBezTo>
                    <a:pt x="11" y="58"/>
                    <a:pt x="11" y="58"/>
                    <a:pt x="11" y="58"/>
                  </a:cubicBezTo>
                  <a:cubicBezTo>
                    <a:pt x="9" y="49"/>
                    <a:pt x="8" y="39"/>
                    <a:pt x="8" y="33"/>
                  </a:cubicBezTo>
                  <a:cubicBezTo>
                    <a:pt x="8" y="33"/>
                    <a:pt x="8" y="33"/>
                    <a:pt x="8" y="33"/>
                  </a:cubicBezTo>
                  <a:cubicBezTo>
                    <a:pt x="8" y="31"/>
                    <a:pt x="8" y="29"/>
                    <a:pt x="8" y="28"/>
                  </a:cubicBezTo>
                  <a:cubicBezTo>
                    <a:pt x="8" y="28"/>
                    <a:pt x="8" y="28"/>
                    <a:pt x="8" y="28"/>
                  </a:cubicBezTo>
                  <a:cubicBezTo>
                    <a:pt x="9" y="19"/>
                    <a:pt x="9" y="19"/>
                    <a:pt x="9" y="19"/>
                  </a:cubicBezTo>
                  <a:cubicBezTo>
                    <a:pt x="1" y="4"/>
                    <a:pt x="1" y="4"/>
                    <a:pt x="1" y="4"/>
                  </a:cubicBezTo>
                  <a:cubicBezTo>
                    <a:pt x="0" y="3"/>
                    <a:pt x="1" y="1"/>
                    <a:pt x="2" y="1"/>
                  </a:cubicBezTo>
                  <a:cubicBezTo>
                    <a:pt x="2" y="1"/>
                    <a:pt x="2" y="1"/>
                    <a:pt x="2" y="1"/>
                  </a:cubicBezTo>
                  <a:cubicBezTo>
                    <a:pt x="3" y="0"/>
                    <a:pt x="5" y="1"/>
                    <a:pt x="5" y="2"/>
                  </a:cubicBezTo>
                  <a:cubicBezTo>
                    <a:pt x="5" y="2"/>
                    <a:pt x="5" y="2"/>
                    <a:pt x="5" y="2"/>
                  </a:cubicBezTo>
                  <a:cubicBezTo>
                    <a:pt x="14" y="18"/>
                    <a:pt x="14" y="18"/>
                    <a:pt x="14" y="18"/>
                  </a:cubicBezTo>
                  <a:cubicBezTo>
                    <a:pt x="13" y="28"/>
                    <a:pt x="13" y="28"/>
                    <a:pt x="13" y="28"/>
                  </a:cubicBezTo>
                  <a:cubicBezTo>
                    <a:pt x="13" y="29"/>
                    <a:pt x="13" y="31"/>
                    <a:pt x="13" y="33"/>
                  </a:cubicBezTo>
                  <a:cubicBezTo>
                    <a:pt x="13" y="33"/>
                    <a:pt x="13" y="33"/>
                    <a:pt x="13" y="33"/>
                  </a:cubicBezTo>
                  <a:cubicBezTo>
                    <a:pt x="13" y="39"/>
                    <a:pt x="14" y="49"/>
                    <a:pt x="15" y="57"/>
                  </a:cubicBezTo>
                  <a:cubicBezTo>
                    <a:pt x="15" y="57"/>
                    <a:pt x="15" y="57"/>
                    <a:pt x="15" y="57"/>
                  </a:cubicBezTo>
                  <a:cubicBezTo>
                    <a:pt x="17" y="66"/>
                    <a:pt x="21" y="72"/>
                    <a:pt x="23" y="72"/>
                  </a:cubicBezTo>
                  <a:cubicBezTo>
                    <a:pt x="23" y="72"/>
                    <a:pt x="23" y="72"/>
                    <a:pt x="23" y="72"/>
                  </a:cubicBezTo>
                  <a:cubicBezTo>
                    <a:pt x="23" y="72"/>
                    <a:pt x="23" y="72"/>
                    <a:pt x="23" y="72"/>
                  </a:cubicBezTo>
                  <a:cubicBezTo>
                    <a:pt x="23" y="72"/>
                    <a:pt x="23" y="72"/>
                    <a:pt x="24" y="71"/>
                  </a:cubicBezTo>
                  <a:cubicBezTo>
                    <a:pt x="24" y="71"/>
                    <a:pt x="24" y="71"/>
                    <a:pt x="24" y="71"/>
                  </a:cubicBezTo>
                  <a:cubicBezTo>
                    <a:pt x="25" y="70"/>
                    <a:pt x="26" y="68"/>
                    <a:pt x="27" y="66"/>
                  </a:cubicBezTo>
                  <a:cubicBezTo>
                    <a:pt x="27" y="66"/>
                    <a:pt x="27" y="66"/>
                    <a:pt x="27" y="66"/>
                  </a:cubicBezTo>
                  <a:cubicBezTo>
                    <a:pt x="29" y="61"/>
                    <a:pt x="31" y="55"/>
                    <a:pt x="33" y="49"/>
                  </a:cubicBezTo>
                  <a:cubicBezTo>
                    <a:pt x="33" y="49"/>
                    <a:pt x="33" y="49"/>
                    <a:pt x="33" y="49"/>
                  </a:cubicBezTo>
                  <a:cubicBezTo>
                    <a:pt x="36" y="36"/>
                    <a:pt x="38" y="24"/>
                    <a:pt x="38" y="24"/>
                  </a:cubicBezTo>
                  <a:cubicBezTo>
                    <a:pt x="38" y="24"/>
                    <a:pt x="38" y="24"/>
                    <a:pt x="38" y="24"/>
                  </a:cubicBezTo>
                  <a:cubicBezTo>
                    <a:pt x="38" y="23"/>
                    <a:pt x="39" y="22"/>
                    <a:pt x="41" y="22"/>
                  </a:cubicBezTo>
                  <a:cubicBezTo>
                    <a:pt x="41" y="22"/>
                    <a:pt x="41" y="22"/>
                    <a:pt x="41" y="22"/>
                  </a:cubicBezTo>
                  <a:cubicBezTo>
                    <a:pt x="42" y="22"/>
                    <a:pt x="43" y="23"/>
                    <a:pt x="43" y="25"/>
                  </a:cubicBezTo>
                  <a:cubicBezTo>
                    <a:pt x="43" y="25"/>
                    <a:pt x="43" y="25"/>
                    <a:pt x="43" y="25"/>
                  </a:cubicBezTo>
                  <a:cubicBezTo>
                    <a:pt x="43" y="25"/>
                    <a:pt x="38" y="53"/>
                    <a:pt x="31" y="68"/>
                  </a:cubicBezTo>
                  <a:cubicBezTo>
                    <a:pt x="31" y="68"/>
                    <a:pt x="31" y="68"/>
                    <a:pt x="31" y="68"/>
                  </a:cubicBezTo>
                  <a:cubicBezTo>
                    <a:pt x="29" y="73"/>
                    <a:pt x="27" y="77"/>
                    <a:pt x="23" y="77"/>
                  </a:cubicBezTo>
                  <a:cubicBezTo>
                    <a:pt x="23" y="77"/>
                    <a:pt x="23" y="77"/>
                    <a:pt x="23" y="77"/>
                  </a:cubicBezTo>
                  <a:cubicBezTo>
                    <a:pt x="22" y="77"/>
                    <a:pt x="22" y="77"/>
                    <a:pt x="21" y="7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7" name="Freeform 27"/>
            <p:cNvSpPr>
              <a:spLocks noEditPoints="1"/>
            </p:cNvSpPr>
            <p:nvPr/>
          </p:nvSpPr>
          <p:spPr bwMode="auto">
            <a:xfrm>
              <a:off x="1299" y="2026"/>
              <a:ext cx="110" cy="190"/>
            </a:xfrm>
            <a:custGeom>
              <a:gdLst>
                <a:gd fmla="*/ 22 w 46" name="T0"/>
                <a:gd fmla="*/ 78 h 80" name="T1"/>
                <a:gd fmla="*/ 10 w 46" name="T2"/>
                <a:gd fmla="*/ 60 h 80" name="T3"/>
                <a:gd fmla="*/ 7 w 46" name="T4"/>
                <a:gd fmla="*/ 34 h 80" name="T5"/>
                <a:gd fmla="*/ 7 w 46" name="T6"/>
                <a:gd fmla="*/ 28 h 80" name="T7"/>
                <a:gd fmla="*/ 8 w 46" name="T8"/>
                <a:gd fmla="*/ 20 h 80" name="T9"/>
                <a:gd fmla="*/ 0 w 46" name="T10"/>
                <a:gd fmla="*/ 4 h 80" name="T11"/>
                <a:gd fmla="*/ 2 w 46" name="T12"/>
                <a:gd fmla="*/ 0 h 80" name="T13"/>
                <a:gd fmla="*/ 4 w 46" name="T14"/>
                <a:gd fmla="*/ 0 h 80" name="T15"/>
                <a:gd fmla="*/ 8 w 46" name="T16"/>
                <a:gd fmla="*/ 2 h 80" name="T17"/>
                <a:gd fmla="*/ 17 w 46" name="T18"/>
                <a:gd fmla="*/ 18 h 80" name="T19"/>
                <a:gd fmla="*/ 16 w 46" name="T20"/>
                <a:gd fmla="*/ 33 h 80" name="T21"/>
                <a:gd fmla="*/ 16 w 46" name="T22"/>
                <a:gd fmla="*/ 33 h 80" name="T23"/>
                <a:gd fmla="*/ 16 w 46" name="T24"/>
                <a:gd fmla="*/ 34 h 80" name="T25"/>
                <a:gd fmla="*/ 18 w 46" name="T26"/>
                <a:gd fmla="*/ 58 h 80" name="T27"/>
                <a:gd fmla="*/ 23 w 46" name="T28"/>
                <a:gd fmla="*/ 71 h 80" name="T29"/>
                <a:gd fmla="*/ 24 w 46" name="T30"/>
                <a:gd fmla="*/ 71 h 80" name="T31"/>
                <a:gd fmla="*/ 26 w 46" name="T32"/>
                <a:gd fmla="*/ 66 h 80" name="T33"/>
                <a:gd fmla="*/ 32 w 46" name="T34"/>
                <a:gd fmla="*/ 49 h 80" name="T35"/>
                <a:gd fmla="*/ 37 w 46" name="T36"/>
                <a:gd fmla="*/ 24 h 80" name="T37"/>
                <a:gd fmla="*/ 37 w 46" name="T38"/>
                <a:gd fmla="*/ 24 h 80" name="T39"/>
                <a:gd fmla="*/ 41 w 46" name="T40"/>
                <a:gd fmla="*/ 21 h 80" name="T41"/>
                <a:gd fmla="*/ 42 w 46" name="T42"/>
                <a:gd fmla="*/ 21 h 80" name="T43"/>
                <a:gd fmla="*/ 46 w 46" name="T44"/>
                <a:gd fmla="*/ 25 h 80" name="T45"/>
                <a:gd fmla="*/ 46 w 46" name="T46"/>
                <a:gd fmla="*/ 26 h 80" name="T47"/>
                <a:gd fmla="*/ 46 w 46" name="T48"/>
                <a:gd fmla="*/ 26 h 80" name="T49"/>
                <a:gd fmla="*/ 46 w 46" name="T50"/>
                <a:gd fmla="*/ 26 h 80" name="T51"/>
                <a:gd fmla="*/ 45 w 46" name="T52"/>
                <a:gd fmla="*/ 27 h 80" name="T53"/>
                <a:gd fmla="*/ 45 w 46" name="T54"/>
                <a:gd fmla="*/ 31 h 80" name="T55"/>
                <a:gd fmla="*/ 42 w 46" name="T56"/>
                <a:gd fmla="*/ 42 h 80" name="T57"/>
                <a:gd fmla="*/ 34 w 46" name="T58"/>
                <a:gd fmla="*/ 70 h 80" name="T59"/>
                <a:gd fmla="*/ 24 w 46" name="T60"/>
                <a:gd fmla="*/ 80 h 80" name="T61"/>
                <a:gd fmla="*/ 23 w 46" name="T62"/>
                <a:gd fmla="*/ 76 h 80" name="T63"/>
                <a:gd fmla="*/ 30 w 46" name="T64"/>
                <a:gd fmla="*/ 68 h 80" name="T65"/>
                <a:gd fmla="*/ 42 w 46" name="T66"/>
                <a:gd fmla="*/ 25 h 80" name="T67"/>
                <a:gd fmla="*/ 42 w 46" name="T68"/>
                <a:gd fmla="*/ 25 h 80" name="T69"/>
                <a:gd fmla="*/ 41 w 46" name="T70"/>
                <a:gd fmla="*/ 25 h 80" name="T71"/>
                <a:gd fmla="*/ 41 w 46" name="T72"/>
                <a:gd fmla="*/ 25 h 80" name="T73"/>
                <a:gd fmla="*/ 41 w 46" name="T74"/>
                <a:gd fmla="*/ 25 h 80" name="T75"/>
                <a:gd fmla="*/ 41 w 46" name="T76"/>
                <a:gd fmla="*/ 25 h 80" name="T77"/>
                <a:gd fmla="*/ 41 w 46" name="T78"/>
                <a:gd fmla="*/ 26 h 80" name="T79"/>
                <a:gd fmla="*/ 41 w 46" name="T80"/>
                <a:gd fmla="*/ 27 h 80" name="T81"/>
                <a:gd fmla="*/ 39 w 46" name="T82"/>
                <a:gd fmla="*/ 33 h 80" name="T83"/>
                <a:gd fmla="*/ 35 w 46" name="T84"/>
                <a:gd fmla="*/ 50 h 80" name="T85"/>
                <a:gd fmla="*/ 30 w 46" name="T86"/>
                <a:gd fmla="*/ 68 h 80" name="T87"/>
                <a:gd fmla="*/ 27 w 46" name="T88"/>
                <a:gd fmla="*/ 73 h 80" name="T89"/>
                <a:gd fmla="*/ 26 w 46" name="T90"/>
                <a:gd fmla="*/ 75 h 80" name="T91"/>
                <a:gd fmla="*/ 24 w 46" name="T92"/>
                <a:gd fmla="*/ 75 h 80" name="T93"/>
                <a:gd fmla="*/ 18 w 46" name="T94"/>
                <a:gd fmla="*/ 70 h 80" name="T95"/>
                <a:gd fmla="*/ 14 w 46" name="T96"/>
                <a:gd fmla="*/ 59 h 80" name="T97"/>
                <a:gd fmla="*/ 12 w 46" name="T98"/>
                <a:gd fmla="*/ 34 h 80" name="T99"/>
                <a:gd fmla="*/ 12 w 46" name="T100"/>
                <a:gd fmla="*/ 33 h 80" name="T101"/>
                <a:gd fmla="*/ 12 w 46" name="T102"/>
                <a:gd fmla="*/ 29 h 80" name="T103"/>
                <a:gd fmla="*/ 13 w 46" name="T104"/>
                <a:gd fmla="*/ 19 h 80" name="T105"/>
                <a:gd fmla="*/ 4 w 46" name="T106"/>
                <a:gd fmla="*/ 4 h 80" name="T107"/>
                <a:gd fmla="*/ 4 w 46" name="T108"/>
                <a:gd fmla="*/ 4 h 80" name="T109"/>
                <a:gd fmla="*/ 4 w 46" name="T110"/>
                <a:gd fmla="*/ 4 h 80" name="T111"/>
                <a:gd fmla="*/ 4 w 46" name="T112"/>
                <a:gd fmla="*/ 4 h 80" name="T113"/>
                <a:gd fmla="*/ 12 w 46" name="T114"/>
                <a:gd fmla="*/ 19 h 80" name="T115"/>
                <a:gd fmla="*/ 11 w 46" name="T116"/>
                <a:gd fmla="*/ 34 h 80" name="T117"/>
                <a:gd fmla="*/ 14 w 46" name="T118"/>
                <a:gd fmla="*/ 59 h 80" name="T119"/>
                <a:gd fmla="*/ 23 w 46" name="T120"/>
                <a:gd fmla="*/ 76 h 80" name="T121"/>
                <a:gd fmla="*/ 23 w 46" name="T122"/>
                <a:gd fmla="*/ 76 h 8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0" w="46">
                  <a:moveTo>
                    <a:pt x="22" y="80"/>
                  </a:moveTo>
                  <a:cubicBezTo>
                    <a:pt x="22" y="78"/>
                    <a:pt x="22" y="78"/>
                    <a:pt x="22" y="78"/>
                  </a:cubicBezTo>
                  <a:cubicBezTo>
                    <a:pt x="22" y="80"/>
                    <a:pt x="22" y="80"/>
                    <a:pt x="22" y="80"/>
                  </a:cubicBezTo>
                  <a:cubicBezTo>
                    <a:pt x="14" y="77"/>
                    <a:pt x="12" y="68"/>
                    <a:pt x="10" y="60"/>
                  </a:cubicBezTo>
                  <a:cubicBezTo>
                    <a:pt x="10" y="60"/>
                    <a:pt x="10" y="60"/>
                    <a:pt x="10" y="60"/>
                  </a:cubicBezTo>
                  <a:cubicBezTo>
                    <a:pt x="8" y="51"/>
                    <a:pt x="7" y="40"/>
                    <a:pt x="7" y="34"/>
                  </a:cubicBezTo>
                  <a:cubicBezTo>
                    <a:pt x="7" y="34"/>
                    <a:pt x="7" y="34"/>
                    <a:pt x="7" y="34"/>
                  </a:cubicBezTo>
                  <a:cubicBezTo>
                    <a:pt x="7" y="32"/>
                    <a:pt x="7" y="30"/>
                    <a:pt x="7" y="28"/>
                  </a:cubicBezTo>
                  <a:cubicBezTo>
                    <a:pt x="7" y="28"/>
                    <a:pt x="7" y="28"/>
                    <a:pt x="7" y="28"/>
                  </a:cubicBezTo>
                  <a:cubicBezTo>
                    <a:pt x="8" y="20"/>
                    <a:pt x="8" y="20"/>
                    <a:pt x="8" y="20"/>
                  </a:cubicBezTo>
                  <a:cubicBezTo>
                    <a:pt x="0" y="6"/>
                    <a:pt x="0" y="6"/>
                    <a:pt x="0" y="6"/>
                  </a:cubicBezTo>
                  <a:cubicBezTo>
                    <a:pt x="0" y="5"/>
                    <a:pt x="0" y="5"/>
                    <a:pt x="0" y="4"/>
                  </a:cubicBezTo>
                  <a:cubicBezTo>
                    <a:pt x="0" y="4"/>
                    <a:pt x="0" y="4"/>
                    <a:pt x="0" y="4"/>
                  </a:cubicBezTo>
                  <a:cubicBezTo>
                    <a:pt x="0" y="2"/>
                    <a:pt x="1" y="1"/>
                    <a:pt x="2" y="0"/>
                  </a:cubicBezTo>
                  <a:cubicBezTo>
                    <a:pt x="2" y="0"/>
                    <a:pt x="2" y="0"/>
                    <a:pt x="2" y="0"/>
                  </a:cubicBezTo>
                  <a:cubicBezTo>
                    <a:pt x="3" y="0"/>
                    <a:pt x="3" y="0"/>
                    <a:pt x="4" y="0"/>
                  </a:cubicBezTo>
                  <a:cubicBezTo>
                    <a:pt x="4" y="0"/>
                    <a:pt x="4" y="0"/>
                    <a:pt x="4" y="0"/>
                  </a:cubicBezTo>
                  <a:cubicBezTo>
                    <a:pt x="6" y="0"/>
                    <a:pt x="7" y="0"/>
                    <a:pt x="8" y="2"/>
                  </a:cubicBezTo>
                  <a:cubicBezTo>
                    <a:pt x="8" y="2"/>
                    <a:pt x="8" y="2"/>
                    <a:pt x="8" y="2"/>
                  </a:cubicBezTo>
                  <a:cubicBezTo>
                    <a:pt x="17" y="18"/>
                    <a:pt x="17" y="18"/>
                    <a:pt x="17" y="18"/>
                  </a:cubicBezTo>
                  <a:cubicBezTo>
                    <a:pt x="16" y="29"/>
                    <a:pt x="16" y="29"/>
                    <a:pt x="16" y="29"/>
                  </a:cubicBezTo>
                  <a:cubicBezTo>
                    <a:pt x="16" y="30"/>
                    <a:pt x="16" y="32"/>
                    <a:pt x="16" y="33"/>
                  </a:cubicBezTo>
                  <a:cubicBezTo>
                    <a:pt x="16" y="33"/>
                    <a:pt x="16" y="33"/>
                    <a:pt x="16" y="33"/>
                  </a:cubicBezTo>
                  <a:cubicBezTo>
                    <a:pt x="16" y="33"/>
                    <a:pt x="16" y="33"/>
                    <a:pt x="16" y="33"/>
                  </a:cubicBezTo>
                  <a:cubicBezTo>
                    <a:pt x="16" y="34"/>
                    <a:pt x="16" y="34"/>
                    <a:pt x="16" y="34"/>
                  </a:cubicBezTo>
                  <a:cubicBezTo>
                    <a:pt x="16" y="34"/>
                    <a:pt x="16" y="34"/>
                    <a:pt x="16" y="34"/>
                  </a:cubicBezTo>
                  <a:cubicBezTo>
                    <a:pt x="16" y="40"/>
                    <a:pt x="17" y="50"/>
                    <a:pt x="18" y="58"/>
                  </a:cubicBezTo>
                  <a:cubicBezTo>
                    <a:pt x="18" y="58"/>
                    <a:pt x="18" y="58"/>
                    <a:pt x="18" y="58"/>
                  </a:cubicBezTo>
                  <a:cubicBezTo>
                    <a:pt x="20" y="64"/>
                    <a:pt x="22" y="69"/>
                    <a:pt x="23" y="71"/>
                  </a:cubicBezTo>
                  <a:cubicBezTo>
                    <a:pt x="23" y="71"/>
                    <a:pt x="23" y="71"/>
                    <a:pt x="23" y="71"/>
                  </a:cubicBezTo>
                  <a:cubicBezTo>
                    <a:pt x="24" y="71"/>
                    <a:pt x="24" y="71"/>
                    <a:pt x="24" y="71"/>
                  </a:cubicBezTo>
                  <a:cubicBezTo>
                    <a:pt x="24" y="71"/>
                    <a:pt x="24" y="71"/>
                    <a:pt x="24" y="71"/>
                  </a:cubicBezTo>
                  <a:cubicBezTo>
                    <a:pt x="24" y="70"/>
                    <a:pt x="25" y="68"/>
                    <a:pt x="26" y="66"/>
                  </a:cubicBezTo>
                  <a:cubicBezTo>
                    <a:pt x="26" y="66"/>
                    <a:pt x="26" y="66"/>
                    <a:pt x="26" y="66"/>
                  </a:cubicBezTo>
                  <a:cubicBezTo>
                    <a:pt x="28" y="62"/>
                    <a:pt x="30" y="56"/>
                    <a:pt x="32" y="49"/>
                  </a:cubicBezTo>
                  <a:cubicBezTo>
                    <a:pt x="32" y="49"/>
                    <a:pt x="32" y="49"/>
                    <a:pt x="32" y="49"/>
                  </a:cubicBezTo>
                  <a:cubicBezTo>
                    <a:pt x="35" y="37"/>
                    <a:pt x="37" y="25"/>
                    <a:pt x="37" y="24"/>
                  </a:cubicBezTo>
                  <a:cubicBezTo>
                    <a:pt x="37" y="24"/>
                    <a:pt x="37" y="24"/>
                    <a:pt x="37" y="24"/>
                  </a:cubicBezTo>
                  <a:cubicBezTo>
                    <a:pt x="37" y="24"/>
                    <a:pt x="37" y="24"/>
                    <a:pt x="37" y="24"/>
                  </a:cubicBezTo>
                  <a:cubicBezTo>
                    <a:pt x="37" y="24"/>
                    <a:pt x="37" y="24"/>
                    <a:pt x="37" y="24"/>
                  </a:cubicBezTo>
                  <a:cubicBezTo>
                    <a:pt x="37" y="22"/>
                    <a:pt x="39" y="21"/>
                    <a:pt x="41" y="21"/>
                  </a:cubicBezTo>
                  <a:cubicBezTo>
                    <a:pt x="41" y="21"/>
                    <a:pt x="41" y="21"/>
                    <a:pt x="41" y="21"/>
                  </a:cubicBezTo>
                  <a:cubicBezTo>
                    <a:pt x="41" y="21"/>
                    <a:pt x="42" y="21"/>
                    <a:pt x="42" y="21"/>
                  </a:cubicBezTo>
                  <a:cubicBezTo>
                    <a:pt x="42" y="21"/>
                    <a:pt x="42" y="21"/>
                    <a:pt x="42" y="21"/>
                  </a:cubicBezTo>
                  <a:cubicBezTo>
                    <a:pt x="44" y="21"/>
                    <a:pt x="46" y="23"/>
                    <a:pt x="46" y="25"/>
                  </a:cubicBezTo>
                  <a:cubicBezTo>
                    <a:pt x="46" y="25"/>
                    <a:pt x="46" y="25"/>
                    <a:pt x="46" y="25"/>
                  </a:cubicBezTo>
                  <a:cubicBezTo>
                    <a:pt x="46" y="25"/>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6" y="26"/>
                    <a:pt x="46" y="26"/>
                    <a:pt x="46" y="26"/>
                  </a:cubicBezTo>
                  <a:cubicBezTo>
                    <a:pt x="45" y="27"/>
                    <a:pt x="45" y="27"/>
                    <a:pt x="45" y="27"/>
                  </a:cubicBezTo>
                  <a:cubicBezTo>
                    <a:pt x="45" y="27"/>
                    <a:pt x="45" y="27"/>
                    <a:pt x="45" y="27"/>
                  </a:cubicBezTo>
                  <a:cubicBezTo>
                    <a:pt x="45" y="28"/>
                    <a:pt x="45" y="29"/>
                    <a:pt x="45" y="31"/>
                  </a:cubicBezTo>
                  <a:cubicBezTo>
                    <a:pt x="45" y="31"/>
                    <a:pt x="45" y="31"/>
                    <a:pt x="45" y="31"/>
                  </a:cubicBezTo>
                  <a:cubicBezTo>
                    <a:pt x="44" y="34"/>
                    <a:pt x="43" y="38"/>
                    <a:pt x="42" y="42"/>
                  </a:cubicBezTo>
                  <a:cubicBezTo>
                    <a:pt x="42" y="42"/>
                    <a:pt x="42" y="42"/>
                    <a:pt x="42" y="42"/>
                  </a:cubicBezTo>
                  <a:cubicBezTo>
                    <a:pt x="40" y="51"/>
                    <a:pt x="37" y="62"/>
                    <a:pt x="34" y="70"/>
                  </a:cubicBezTo>
                  <a:cubicBezTo>
                    <a:pt x="34" y="70"/>
                    <a:pt x="34" y="70"/>
                    <a:pt x="34" y="70"/>
                  </a:cubicBezTo>
                  <a:cubicBezTo>
                    <a:pt x="32" y="74"/>
                    <a:pt x="30" y="79"/>
                    <a:pt x="24" y="80"/>
                  </a:cubicBezTo>
                  <a:cubicBezTo>
                    <a:pt x="24" y="80"/>
                    <a:pt x="24" y="80"/>
                    <a:pt x="24" y="80"/>
                  </a:cubicBezTo>
                  <a:cubicBezTo>
                    <a:pt x="23" y="80"/>
                    <a:pt x="23" y="80"/>
                    <a:pt x="22" y="80"/>
                  </a:cubicBezTo>
                  <a:close/>
                  <a:moveTo>
                    <a:pt x="23" y="76"/>
                  </a:moveTo>
                  <a:cubicBezTo>
                    <a:pt x="27" y="76"/>
                    <a:pt x="28" y="73"/>
                    <a:pt x="30" y="68"/>
                  </a:cubicBezTo>
                  <a:cubicBezTo>
                    <a:pt x="30" y="68"/>
                    <a:pt x="30" y="68"/>
                    <a:pt x="30" y="68"/>
                  </a:cubicBezTo>
                  <a:cubicBezTo>
                    <a:pt x="37" y="54"/>
                    <a:pt x="41" y="28"/>
                    <a:pt x="42" y="25"/>
                  </a:cubicBezTo>
                  <a:cubicBezTo>
                    <a:pt x="42" y="25"/>
                    <a:pt x="42" y="25"/>
                    <a:pt x="42" y="25"/>
                  </a:cubicBezTo>
                  <a:cubicBezTo>
                    <a:pt x="42" y="25"/>
                    <a:pt x="42" y="25"/>
                    <a:pt x="42" y="25"/>
                  </a:cubicBezTo>
                  <a:cubicBezTo>
                    <a:pt x="42" y="25"/>
                    <a:pt x="42" y="25"/>
                    <a:pt x="42" y="25"/>
                  </a:cubicBezTo>
                  <a:cubicBezTo>
                    <a:pt x="42" y="25"/>
                    <a:pt x="42"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7"/>
                    <a:pt x="41" y="27"/>
                  </a:cubicBezTo>
                  <a:cubicBezTo>
                    <a:pt x="41" y="27"/>
                    <a:pt x="41" y="27"/>
                    <a:pt x="41" y="27"/>
                  </a:cubicBezTo>
                  <a:cubicBezTo>
                    <a:pt x="40" y="29"/>
                    <a:pt x="40" y="31"/>
                    <a:pt x="39" y="33"/>
                  </a:cubicBezTo>
                  <a:cubicBezTo>
                    <a:pt x="39" y="33"/>
                    <a:pt x="39" y="33"/>
                    <a:pt x="39" y="33"/>
                  </a:cubicBezTo>
                  <a:cubicBezTo>
                    <a:pt x="38" y="38"/>
                    <a:pt x="37" y="44"/>
                    <a:pt x="35" y="50"/>
                  </a:cubicBezTo>
                  <a:cubicBezTo>
                    <a:pt x="35" y="50"/>
                    <a:pt x="35" y="50"/>
                    <a:pt x="35" y="50"/>
                  </a:cubicBezTo>
                  <a:cubicBezTo>
                    <a:pt x="34" y="57"/>
                    <a:pt x="32" y="63"/>
                    <a:pt x="30" y="68"/>
                  </a:cubicBezTo>
                  <a:cubicBezTo>
                    <a:pt x="30" y="68"/>
                    <a:pt x="30" y="68"/>
                    <a:pt x="30" y="68"/>
                  </a:cubicBezTo>
                  <a:cubicBezTo>
                    <a:pt x="29" y="70"/>
                    <a:pt x="28" y="72"/>
                    <a:pt x="27" y="73"/>
                  </a:cubicBezTo>
                  <a:cubicBezTo>
                    <a:pt x="27" y="73"/>
                    <a:pt x="27" y="73"/>
                    <a:pt x="27" y="73"/>
                  </a:cubicBezTo>
                  <a:cubicBezTo>
                    <a:pt x="26" y="74"/>
                    <a:pt x="26" y="74"/>
                    <a:pt x="26" y="75"/>
                  </a:cubicBezTo>
                  <a:cubicBezTo>
                    <a:pt x="26" y="75"/>
                    <a:pt x="26" y="75"/>
                    <a:pt x="26" y="75"/>
                  </a:cubicBezTo>
                  <a:cubicBezTo>
                    <a:pt x="26" y="75"/>
                    <a:pt x="26" y="75"/>
                    <a:pt x="26" y="75"/>
                  </a:cubicBezTo>
                  <a:cubicBezTo>
                    <a:pt x="24" y="75"/>
                    <a:pt x="24" y="75"/>
                    <a:pt x="24" y="75"/>
                  </a:cubicBezTo>
                  <a:cubicBezTo>
                    <a:pt x="24" y="75"/>
                    <a:pt x="24" y="75"/>
                    <a:pt x="24" y="75"/>
                  </a:cubicBezTo>
                  <a:cubicBezTo>
                    <a:pt x="21" y="75"/>
                    <a:pt x="20" y="73"/>
                    <a:pt x="18" y="70"/>
                  </a:cubicBezTo>
                  <a:cubicBezTo>
                    <a:pt x="18" y="70"/>
                    <a:pt x="18" y="70"/>
                    <a:pt x="18" y="70"/>
                  </a:cubicBezTo>
                  <a:cubicBezTo>
                    <a:pt x="17" y="67"/>
                    <a:pt x="15" y="63"/>
                    <a:pt x="14" y="59"/>
                  </a:cubicBezTo>
                  <a:cubicBezTo>
                    <a:pt x="14" y="59"/>
                    <a:pt x="14" y="59"/>
                    <a:pt x="14" y="59"/>
                  </a:cubicBezTo>
                  <a:cubicBezTo>
                    <a:pt x="13" y="50"/>
                    <a:pt x="12" y="40"/>
                    <a:pt x="12" y="34"/>
                  </a:cubicBezTo>
                  <a:cubicBezTo>
                    <a:pt x="12" y="34"/>
                    <a:pt x="12" y="34"/>
                    <a:pt x="12" y="34"/>
                  </a:cubicBezTo>
                  <a:cubicBezTo>
                    <a:pt x="12" y="33"/>
                    <a:pt x="12" y="33"/>
                    <a:pt x="12" y="33"/>
                  </a:cubicBezTo>
                  <a:cubicBezTo>
                    <a:pt x="12" y="33"/>
                    <a:pt x="12" y="33"/>
                    <a:pt x="12" y="33"/>
                  </a:cubicBezTo>
                  <a:cubicBezTo>
                    <a:pt x="12" y="32"/>
                    <a:pt x="12" y="30"/>
                    <a:pt x="12" y="29"/>
                  </a:cubicBezTo>
                  <a:cubicBezTo>
                    <a:pt x="12" y="29"/>
                    <a:pt x="12" y="29"/>
                    <a:pt x="12" y="29"/>
                  </a:cubicBezTo>
                  <a:cubicBezTo>
                    <a:pt x="13" y="19"/>
                    <a:pt x="13" y="19"/>
                    <a:pt x="13" y="19"/>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2" y="19"/>
                    <a:pt x="12" y="19"/>
                    <a:pt x="12" y="19"/>
                  </a:cubicBezTo>
                  <a:cubicBezTo>
                    <a:pt x="11" y="29"/>
                    <a:pt x="11" y="29"/>
                    <a:pt x="11" y="29"/>
                  </a:cubicBezTo>
                  <a:cubicBezTo>
                    <a:pt x="11" y="30"/>
                    <a:pt x="11" y="32"/>
                    <a:pt x="11" y="34"/>
                  </a:cubicBezTo>
                  <a:cubicBezTo>
                    <a:pt x="11" y="34"/>
                    <a:pt x="11" y="34"/>
                    <a:pt x="11" y="34"/>
                  </a:cubicBezTo>
                  <a:cubicBezTo>
                    <a:pt x="11" y="40"/>
                    <a:pt x="12" y="50"/>
                    <a:pt x="14" y="59"/>
                  </a:cubicBezTo>
                  <a:cubicBezTo>
                    <a:pt x="14" y="59"/>
                    <a:pt x="14" y="59"/>
                    <a:pt x="14" y="59"/>
                  </a:cubicBezTo>
                  <a:cubicBezTo>
                    <a:pt x="16" y="68"/>
                    <a:pt x="18" y="75"/>
                    <a:pt x="23" y="76"/>
                  </a:cubicBezTo>
                  <a:cubicBezTo>
                    <a:pt x="23" y="76"/>
                    <a:pt x="23" y="76"/>
                    <a:pt x="23" y="76"/>
                  </a:cubicBezTo>
                  <a:cubicBezTo>
                    <a:pt x="23" y="76"/>
                    <a:pt x="23" y="76"/>
                    <a:pt x="23" y="7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8" name="Freeform 28"/>
            <p:cNvSpPr/>
            <p:nvPr/>
          </p:nvSpPr>
          <p:spPr bwMode="auto">
            <a:xfrm>
              <a:off x="1323" y="2028"/>
              <a:ext cx="26" cy="55"/>
            </a:xfrm>
            <a:custGeom>
              <a:gdLst>
                <a:gd fmla="*/ 2 w 11" name="T0"/>
                <a:gd fmla="*/ 23 h 23" name="T1"/>
                <a:gd fmla="*/ 0 w 11" name="T2"/>
                <a:gd fmla="*/ 20 h 23" name="T3"/>
                <a:gd fmla="*/ 0 w 11" name="T4"/>
                <a:gd fmla="*/ 20 h 23" name="T5"/>
                <a:gd fmla="*/ 7 w 11" name="T6"/>
                <a:gd fmla="*/ 2 h 23" name="T7"/>
                <a:gd fmla="*/ 10 w 11" name="T8"/>
                <a:gd fmla="*/ 1 h 23" name="T9"/>
                <a:gd fmla="*/ 10 w 11" name="T10"/>
                <a:gd fmla="*/ 1 h 23" name="T11"/>
                <a:gd fmla="*/ 11 w 11" name="T12"/>
                <a:gd fmla="*/ 4 h 23" name="T13"/>
                <a:gd fmla="*/ 11 w 11" name="T14"/>
                <a:gd fmla="*/ 4 h 23" name="T15"/>
                <a:gd fmla="*/ 5 w 11" name="T16"/>
                <a:gd fmla="*/ 21 h 23" name="T17"/>
                <a:gd fmla="*/ 2 w 11" name="T18"/>
                <a:gd fmla="*/ 23 h 23" name="T19"/>
                <a:gd fmla="*/ 2 w 11" name="T20"/>
                <a:gd fmla="*/ 23 h 23" name="T21"/>
                <a:gd fmla="*/ 2 w 11" name="T22"/>
                <a:gd fmla="*/ 23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11">
                  <a:moveTo>
                    <a:pt x="2" y="23"/>
                  </a:moveTo>
                  <a:cubicBezTo>
                    <a:pt x="0" y="22"/>
                    <a:pt x="0" y="21"/>
                    <a:pt x="0" y="20"/>
                  </a:cubicBezTo>
                  <a:cubicBezTo>
                    <a:pt x="0" y="20"/>
                    <a:pt x="0" y="20"/>
                    <a:pt x="0" y="20"/>
                  </a:cubicBezTo>
                  <a:cubicBezTo>
                    <a:pt x="7" y="2"/>
                    <a:pt x="7" y="2"/>
                    <a:pt x="7" y="2"/>
                  </a:cubicBezTo>
                  <a:cubicBezTo>
                    <a:pt x="7" y="1"/>
                    <a:pt x="8" y="0"/>
                    <a:pt x="10" y="1"/>
                  </a:cubicBezTo>
                  <a:cubicBezTo>
                    <a:pt x="10" y="1"/>
                    <a:pt x="10" y="1"/>
                    <a:pt x="10" y="1"/>
                  </a:cubicBezTo>
                  <a:cubicBezTo>
                    <a:pt x="11" y="1"/>
                    <a:pt x="11" y="2"/>
                    <a:pt x="11" y="4"/>
                  </a:cubicBezTo>
                  <a:cubicBezTo>
                    <a:pt x="11" y="4"/>
                    <a:pt x="11" y="4"/>
                    <a:pt x="11" y="4"/>
                  </a:cubicBezTo>
                  <a:cubicBezTo>
                    <a:pt x="5" y="21"/>
                    <a:pt x="5" y="21"/>
                    <a:pt x="5" y="21"/>
                  </a:cubicBezTo>
                  <a:cubicBezTo>
                    <a:pt x="4" y="22"/>
                    <a:pt x="3" y="23"/>
                    <a:pt x="2" y="23"/>
                  </a:cubicBezTo>
                  <a:cubicBezTo>
                    <a:pt x="2" y="23"/>
                    <a:pt x="2" y="23"/>
                    <a:pt x="2" y="23"/>
                  </a:cubicBezTo>
                  <a:cubicBezTo>
                    <a:pt x="2" y="23"/>
                    <a:pt x="2" y="23"/>
                    <a:pt x="2" y="2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Freeform 29"/>
            <p:cNvSpPr>
              <a:spLocks noEditPoints="1"/>
            </p:cNvSpPr>
            <p:nvPr/>
          </p:nvSpPr>
          <p:spPr bwMode="auto">
            <a:xfrm>
              <a:off x="1318" y="2026"/>
              <a:ext cx="36" cy="61"/>
            </a:xfrm>
            <a:custGeom>
              <a:gdLst>
                <a:gd fmla="*/ 4 w 15" name="T0"/>
                <a:gd fmla="*/ 26 h 26" name="T1"/>
                <a:gd fmla="*/ 3 w 15" name="T2"/>
                <a:gd fmla="*/ 26 h 26" name="T3"/>
                <a:gd fmla="*/ 3 w 15" name="T4"/>
                <a:gd fmla="*/ 26 h 26" name="T5"/>
                <a:gd fmla="*/ 3 w 15" name="T6"/>
                <a:gd fmla="*/ 26 h 26" name="T7"/>
                <a:gd fmla="*/ 0 w 15" name="T8"/>
                <a:gd fmla="*/ 22 h 26" name="T9"/>
                <a:gd fmla="*/ 0 w 15" name="T10"/>
                <a:gd fmla="*/ 22 h 26" name="T11"/>
                <a:gd fmla="*/ 0 w 15" name="T12"/>
                <a:gd fmla="*/ 20 h 26" name="T13"/>
                <a:gd fmla="*/ 0 w 15" name="T14"/>
                <a:gd fmla="*/ 20 h 26" name="T15"/>
                <a:gd fmla="*/ 7 w 15" name="T16"/>
                <a:gd fmla="*/ 2 h 26" name="T17"/>
                <a:gd fmla="*/ 11 w 15" name="T18"/>
                <a:gd fmla="*/ 0 h 26" name="T19"/>
                <a:gd fmla="*/ 11 w 15" name="T20"/>
                <a:gd fmla="*/ 0 h 26" name="T21"/>
                <a:gd fmla="*/ 12 w 15" name="T22"/>
                <a:gd fmla="*/ 0 h 26" name="T23"/>
                <a:gd fmla="*/ 12 w 15" name="T24"/>
                <a:gd fmla="*/ 0 h 26" name="T25"/>
                <a:gd fmla="*/ 15 w 15" name="T26"/>
                <a:gd fmla="*/ 4 h 26" name="T27"/>
                <a:gd fmla="*/ 15 w 15" name="T28"/>
                <a:gd fmla="*/ 4 h 26" name="T29"/>
                <a:gd fmla="*/ 15 w 15" name="T30"/>
                <a:gd fmla="*/ 5 h 26" name="T31"/>
                <a:gd fmla="*/ 15 w 15" name="T32"/>
                <a:gd fmla="*/ 5 h 26" name="T33"/>
                <a:gd fmla="*/ 8 w 15" name="T34"/>
                <a:gd fmla="*/ 23 h 26" name="T35"/>
                <a:gd fmla="*/ 4 w 15" name="T36"/>
                <a:gd fmla="*/ 26 h 26" name="T37"/>
                <a:gd fmla="*/ 4 w 15" name="T38"/>
                <a:gd fmla="*/ 26 h 26" name="T39"/>
                <a:gd fmla="*/ 4 w 15" name="T40"/>
                <a:gd fmla="*/ 26 h 26" name="T41"/>
                <a:gd fmla="*/ 10 w 15" name="T42"/>
                <a:gd fmla="*/ 4 h 26" name="T43"/>
                <a:gd fmla="*/ 4 w 15" name="T44"/>
                <a:gd fmla="*/ 22 h 26" name="T45"/>
                <a:gd fmla="*/ 4 w 15" name="T46"/>
                <a:gd fmla="*/ 22 h 26" name="T47"/>
                <a:gd fmla="*/ 4 w 15" name="T48"/>
                <a:gd fmla="*/ 22 h 26" name="T49"/>
                <a:gd fmla="*/ 4 w 15" name="T50"/>
                <a:gd fmla="*/ 22 h 26" name="T51"/>
                <a:gd fmla="*/ 4 w 15" name="T52"/>
                <a:gd fmla="*/ 24 h 26" name="T53"/>
                <a:gd fmla="*/ 4 w 15" name="T54"/>
                <a:gd fmla="*/ 22 h 26" name="T55"/>
                <a:gd fmla="*/ 4 w 15" name="T56"/>
                <a:gd fmla="*/ 22 h 26" name="T57"/>
                <a:gd fmla="*/ 4 w 15" name="T58"/>
                <a:gd fmla="*/ 22 h 26" name="T59"/>
                <a:gd fmla="*/ 5 w 15" name="T60"/>
                <a:gd fmla="*/ 22 h 26" name="T61"/>
                <a:gd fmla="*/ 5 w 15" name="T62"/>
                <a:gd fmla="*/ 22 h 26" name="T63"/>
                <a:gd fmla="*/ 11 w 15" name="T64"/>
                <a:gd fmla="*/ 4 h 26" name="T65"/>
                <a:gd fmla="*/ 11 w 15" name="T66"/>
                <a:gd fmla="*/ 4 h 26" name="T67"/>
                <a:gd fmla="*/ 11 w 15" name="T68"/>
                <a:gd fmla="*/ 4 h 26" name="T69"/>
                <a:gd fmla="*/ 11 w 15" name="T70"/>
                <a:gd fmla="*/ 4 h 26" name="T71"/>
                <a:gd fmla="*/ 11 w 15" name="T72"/>
                <a:gd fmla="*/ 4 h 26" name="T73"/>
                <a:gd fmla="*/ 11 w 15" name="T74"/>
                <a:gd fmla="*/ 4 h 26" name="T75"/>
                <a:gd fmla="*/ 11 w 15" name="T76"/>
                <a:gd fmla="*/ 4 h 26" name="T77"/>
                <a:gd fmla="*/ 10 w 15" name="T78"/>
                <a:gd fmla="*/ 4 h 2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6" w="15">
                  <a:moveTo>
                    <a:pt x="4" y="26"/>
                  </a:moveTo>
                  <a:cubicBezTo>
                    <a:pt x="4" y="26"/>
                    <a:pt x="3" y="26"/>
                    <a:pt x="3" y="26"/>
                  </a:cubicBezTo>
                  <a:cubicBezTo>
                    <a:pt x="3" y="26"/>
                    <a:pt x="3" y="26"/>
                    <a:pt x="3" y="26"/>
                  </a:cubicBezTo>
                  <a:cubicBezTo>
                    <a:pt x="3" y="26"/>
                    <a:pt x="3" y="26"/>
                    <a:pt x="3" y="26"/>
                  </a:cubicBezTo>
                  <a:cubicBezTo>
                    <a:pt x="1" y="25"/>
                    <a:pt x="0" y="23"/>
                    <a:pt x="0" y="22"/>
                  </a:cubicBezTo>
                  <a:cubicBezTo>
                    <a:pt x="0" y="22"/>
                    <a:pt x="0" y="22"/>
                    <a:pt x="0" y="22"/>
                  </a:cubicBezTo>
                  <a:cubicBezTo>
                    <a:pt x="0" y="21"/>
                    <a:pt x="0" y="21"/>
                    <a:pt x="0" y="20"/>
                  </a:cubicBezTo>
                  <a:cubicBezTo>
                    <a:pt x="0" y="20"/>
                    <a:pt x="0" y="20"/>
                    <a:pt x="0" y="20"/>
                  </a:cubicBezTo>
                  <a:cubicBezTo>
                    <a:pt x="7" y="2"/>
                    <a:pt x="7" y="2"/>
                    <a:pt x="7" y="2"/>
                  </a:cubicBezTo>
                  <a:cubicBezTo>
                    <a:pt x="7" y="1"/>
                    <a:pt x="9" y="0"/>
                    <a:pt x="11" y="0"/>
                  </a:cubicBezTo>
                  <a:cubicBezTo>
                    <a:pt x="11" y="0"/>
                    <a:pt x="11" y="0"/>
                    <a:pt x="11" y="0"/>
                  </a:cubicBezTo>
                  <a:cubicBezTo>
                    <a:pt x="11" y="0"/>
                    <a:pt x="12" y="0"/>
                    <a:pt x="12" y="0"/>
                  </a:cubicBezTo>
                  <a:cubicBezTo>
                    <a:pt x="12" y="0"/>
                    <a:pt x="12" y="0"/>
                    <a:pt x="12" y="0"/>
                  </a:cubicBezTo>
                  <a:cubicBezTo>
                    <a:pt x="14" y="0"/>
                    <a:pt x="15" y="2"/>
                    <a:pt x="15" y="4"/>
                  </a:cubicBezTo>
                  <a:cubicBezTo>
                    <a:pt x="15" y="4"/>
                    <a:pt x="15" y="4"/>
                    <a:pt x="15" y="4"/>
                  </a:cubicBezTo>
                  <a:cubicBezTo>
                    <a:pt x="15" y="4"/>
                    <a:pt x="15" y="5"/>
                    <a:pt x="15" y="5"/>
                  </a:cubicBezTo>
                  <a:cubicBezTo>
                    <a:pt x="15" y="5"/>
                    <a:pt x="15" y="5"/>
                    <a:pt x="15" y="5"/>
                  </a:cubicBezTo>
                  <a:cubicBezTo>
                    <a:pt x="8" y="23"/>
                    <a:pt x="8" y="23"/>
                    <a:pt x="8" y="23"/>
                  </a:cubicBezTo>
                  <a:cubicBezTo>
                    <a:pt x="8" y="25"/>
                    <a:pt x="6" y="26"/>
                    <a:pt x="4" y="26"/>
                  </a:cubicBezTo>
                  <a:cubicBezTo>
                    <a:pt x="4" y="26"/>
                    <a:pt x="4" y="26"/>
                    <a:pt x="4" y="26"/>
                  </a:cubicBezTo>
                  <a:cubicBezTo>
                    <a:pt x="4" y="26"/>
                    <a:pt x="4" y="26"/>
                    <a:pt x="4" y="26"/>
                  </a:cubicBezTo>
                  <a:close/>
                  <a:moveTo>
                    <a:pt x="10" y="4"/>
                  </a:moveTo>
                  <a:cubicBezTo>
                    <a:pt x="4" y="22"/>
                    <a:pt x="4" y="22"/>
                    <a:pt x="4" y="22"/>
                  </a:cubicBezTo>
                  <a:cubicBezTo>
                    <a:pt x="4" y="22"/>
                    <a:pt x="4" y="22"/>
                    <a:pt x="4" y="22"/>
                  </a:cubicBezTo>
                  <a:cubicBezTo>
                    <a:pt x="4" y="22"/>
                    <a:pt x="4" y="22"/>
                    <a:pt x="4" y="22"/>
                  </a:cubicBezTo>
                  <a:cubicBezTo>
                    <a:pt x="4" y="22"/>
                    <a:pt x="4" y="22"/>
                    <a:pt x="4" y="22"/>
                  </a:cubicBezTo>
                  <a:cubicBezTo>
                    <a:pt x="4" y="24"/>
                    <a:pt x="4" y="24"/>
                    <a:pt x="4" y="24"/>
                  </a:cubicBezTo>
                  <a:cubicBezTo>
                    <a:pt x="4" y="22"/>
                    <a:pt x="4" y="22"/>
                    <a:pt x="4" y="22"/>
                  </a:cubicBezTo>
                  <a:cubicBezTo>
                    <a:pt x="4" y="22"/>
                    <a:pt x="4" y="22"/>
                    <a:pt x="4" y="22"/>
                  </a:cubicBezTo>
                  <a:cubicBezTo>
                    <a:pt x="4" y="22"/>
                    <a:pt x="4" y="22"/>
                    <a:pt x="4" y="22"/>
                  </a:cubicBezTo>
                  <a:cubicBezTo>
                    <a:pt x="5" y="22"/>
                    <a:pt x="5" y="22"/>
                    <a:pt x="5" y="22"/>
                  </a:cubicBezTo>
                  <a:cubicBezTo>
                    <a:pt x="5" y="22"/>
                    <a:pt x="5" y="22"/>
                    <a:pt x="5" y="22"/>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0" y="4"/>
                    <a:pt x="10"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Freeform 30"/>
            <p:cNvSpPr/>
            <p:nvPr/>
          </p:nvSpPr>
          <p:spPr bwMode="auto">
            <a:xfrm>
              <a:off x="1323" y="2019"/>
              <a:ext cx="17" cy="52"/>
            </a:xfrm>
            <a:custGeom>
              <a:gdLst>
                <a:gd fmla="*/ 2 w 7" name="T0"/>
                <a:gd fmla="*/ 20 h 22" name="T1"/>
                <a:gd fmla="*/ 0 w 7" name="T2"/>
                <a:gd fmla="*/ 3 h 22" name="T3"/>
                <a:gd fmla="*/ 2 w 7" name="T4"/>
                <a:gd fmla="*/ 0 h 22" name="T5"/>
                <a:gd fmla="*/ 2 w 7" name="T6"/>
                <a:gd fmla="*/ 0 h 22" name="T7"/>
                <a:gd fmla="*/ 5 w 7" name="T8"/>
                <a:gd fmla="*/ 2 h 22" name="T9"/>
                <a:gd fmla="*/ 5 w 7" name="T10"/>
                <a:gd fmla="*/ 2 h 22" name="T11"/>
                <a:gd fmla="*/ 7 w 7" name="T12"/>
                <a:gd fmla="*/ 19 h 22" name="T13"/>
                <a:gd fmla="*/ 4 w 7" name="T14"/>
                <a:gd fmla="*/ 22 h 22" name="T15"/>
                <a:gd fmla="*/ 4 w 7" name="T16"/>
                <a:gd fmla="*/ 22 h 22" name="T17"/>
                <a:gd fmla="*/ 4 w 7" name="T18"/>
                <a:gd fmla="*/ 22 h 22" name="T19"/>
                <a:gd fmla="*/ 4 w 7" name="T20"/>
                <a:gd fmla="*/ 22 h 22" name="T21"/>
                <a:gd fmla="*/ 2 w 7" name="T22"/>
                <a:gd fmla="*/ 20 h 2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 w="7">
                  <a:moveTo>
                    <a:pt x="2" y="20"/>
                  </a:moveTo>
                  <a:cubicBezTo>
                    <a:pt x="0" y="3"/>
                    <a:pt x="0" y="3"/>
                    <a:pt x="0" y="3"/>
                  </a:cubicBezTo>
                  <a:cubicBezTo>
                    <a:pt x="0" y="2"/>
                    <a:pt x="1" y="0"/>
                    <a:pt x="2" y="0"/>
                  </a:cubicBezTo>
                  <a:cubicBezTo>
                    <a:pt x="2" y="0"/>
                    <a:pt x="2" y="0"/>
                    <a:pt x="2" y="0"/>
                  </a:cubicBezTo>
                  <a:cubicBezTo>
                    <a:pt x="3" y="0"/>
                    <a:pt x="5" y="1"/>
                    <a:pt x="5" y="2"/>
                  </a:cubicBezTo>
                  <a:cubicBezTo>
                    <a:pt x="5" y="2"/>
                    <a:pt x="5" y="2"/>
                    <a:pt x="5" y="2"/>
                  </a:cubicBezTo>
                  <a:cubicBezTo>
                    <a:pt x="7" y="19"/>
                    <a:pt x="7" y="19"/>
                    <a:pt x="7" y="19"/>
                  </a:cubicBezTo>
                  <a:cubicBezTo>
                    <a:pt x="7" y="21"/>
                    <a:pt x="6" y="22"/>
                    <a:pt x="4" y="22"/>
                  </a:cubicBezTo>
                  <a:cubicBezTo>
                    <a:pt x="4" y="22"/>
                    <a:pt x="4" y="22"/>
                    <a:pt x="4" y="22"/>
                  </a:cubicBezTo>
                  <a:cubicBezTo>
                    <a:pt x="4" y="22"/>
                    <a:pt x="4" y="22"/>
                    <a:pt x="4" y="22"/>
                  </a:cubicBezTo>
                  <a:cubicBezTo>
                    <a:pt x="4" y="22"/>
                    <a:pt x="4" y="22"/>
                    <a:pt x="4" y="22"/>
                  </a:cubicBezTo>
                  <a:cubicBezTo>
                    <a:pt x="3" y="22"/>
                    <a:pt x="2" y="21"/>
                    <a:pt x="2" y="2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1" name="Freeform 31"/>
            <p:cNvSpPr>
              <a:spLocks noEditPoints="1"/>
            </p:cNvSpPr>
            <p:nvPr/>
          </p:nvSpPr>
          <p:spPr bwMode="auto">
            <a:xfrm>
              <a:off x="1318" y="2014"/>
              <a:ext cx="26" cy="62"/>
            </a:xfrm>
            <a:custGeom>
              <a:gdLst>
                <a:gd fmla="*/ 2 w 11" name="T0"/>
                <a:gd fmla="*/ 22 h 26" name="T1"/>
                <a:gd fmla="*/ 4 w 11" name="T2"/>
                <a:gd fmla="*/ 22 h 26" name="T3"/>
                <a:gd fmla="*/ 2 w 11" name="T4"/>
                <a:gd fmla="*/ 22 h 26" name="T5"/>
                <a:gd fmla="*/ 0 w 11" name="T6"/>
                <a:gd fmla="*/ 5 h 26" name="T7"/>
                <a:gd fmla="*/ 0 w 11" name="T8"/>
                <a:gd fmla="*/ 5 h 26" name="T9"/>
                <a:gd fmla="*/ 0 w 11" name="T10"/>
                <a:gd fmla="*/ 5 h 26" name="T11"/>
                <a:gd fmla="*/ 4 w 11" name="T12"/>
                <a:gd fmla="*/ 0 h 26" name="T13"/>
                <a:gd fmla="*/ 4 w 11" name="T14"/>
                <a:gd fmla="*/ 0 h 26" name="T15"/>
                <a:gd fmla="*/ 4 w 11" name="T16"/>
                <a:gd fmla="*/ 0 h 26" name="T17"/>
                <a:gd fmla="*/ 4 w 11" name="T18"/>
                <a:gd fmla="*/ 0 h 26" name="T19"/>
                <a:gd fmla="*/ 9 w 11" name="T20"/>
                <a:gd fmla="*/ 4 h 26" name="T21"/>
                <a:gd fmla="*/ 9 w 11" name="T22"/>
                <a:gd fmla="*/ 4 h 26" name="T23"/>
                <a:gd fmla="*/ 11 w 11" name="T24"/>
                <a:gd fmla="*/ 21 h 26" name="T25"/>
                <a:gd fmla="*/ 11 w 11" name="T26"/>
                <a:gd fmla="*/ 22 h 26" name="T27"/>
                <a:gd fmla="*/ 11 w 11" name="T28"/>
                <a:gd fmla="*/ 22 h 26" name="T29"/>
                <a:gd fmla="*/ 7 w 11" name="T30"/>
                <a:gd fmla="*/ 26 h 26" name="T31"/>
                <a:gd fmla="*/ 7 w 11" name="T32"/>
                <a:gd fmla="*/ 26 h 26" name="T33"/>
                <a:gd fmla="*/ 6 w 11" name="T34"/>
                <a:gd fmla="*/ 26 h 26" name="T35"/>
                <a:gd fmla="*/ 6 w 11" name="T36"/>
                <a:gd fmla="*/ 26 h 26" name="T37"/>
                <a:gd fmla="*/ 2 w 11" name="T38"/>
                <a:gd fmla="*/ 22 h 26" name="T39"/>
                <a:gd fmla="*/ 6 w 11" name="T40"/>
                <a:gd fmla="*/ 22 h 26" name="T41"/>
                <a:gd fmla="*/ 6 w 11" name="T42"/>
                <a:gd fmla="*/ 22 h 26" name="T43"/>
                <a:gd fmla="*/ 6 w 11" name="T44"/>
                <a:gd fmla="*/ 22 h 26" name="T45"/>
                <a:gd fmla="*/ 7 w 11" name="T46"/>
                <a:gd fmla="*/ 22 h 26" name="T47"/>
                <a:gd fmla="*/ 7 w 11" name="T48"/>
                <a:gd fmla="*/ 22 h 26" name="T49"/>
                <a:gd fmla="*/ 7 w 11" name="T50"/>
                <a:gd fmla="*/ 22 h 26" name="T51"/>
                <a:gd fmla="*/ 7 w 11" name="T52"/>
                <a:gd fmla="*/ 22 h 26" name="T53"/>
                <a:gd fmla="*/ 5 w 11" name="T54"/>
                <a:gd fmla="*/ 5 h 26" name="T55"/>
                <a:gd fmla="*/ 4 w 11" name="T56"/>
                <a:gd fmla="*/ 4 h 26" name="T57"/>
                <a:gd fmla="*/ 4 w 11" name="T58"/>
                <a:gd fmla="*/ 4 h 26" name="T59"/>
                <a:gd fmla="*/ 4 w 11" name="T60"/>
                <a:gd fmla="*/ 4 h 26" name="T61"/>
                <a:gd fmla="*/ 4 w 11" name="T62"/>
                <a:gd fmla="*/ 4 h 26" name="T63"/>
                <a:gd fmla="*/ 4 w 11" name="T64"/>
                <a:gd fmla="*/ 5 h 26" name="T65"/>
                <a:gd fmla="*/ 4 w 11" name="T66"/>
                <a:gd fmla="*/ 5 h 26" name="T67"/>
                <a:gd fmla="*/ 4 w 11" name="T68"/>
                <a:gd fmla="*/ 5 h 26" name="T69"/>
                <a:gd fmla="*/ 4 w 11" name="T70"/>
                <a:gd fmla="*/ 5 h 26" name="T71"/>
                <a:gd fmla="*/ 6 w 11" name="T72"/>
                <a:gd fmla="*/ 22 h 26" name="T73"/>
                <a:gd fmla="*/ 6 w 11" name="T74"/>
                <a:gd fmla="*/ 22 h 26" name="T75"/>
                <a:gd fmla="*/ 6 w 11" name="T76"/>
                <a:gd fmla="*/ 22 h 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 w="11">
                  <a:moveTo>
                    <a:pt x="2" y="22"/>
                  </a:moveTo>
                  <a:cubicBezTo>
                    <a:pt x="4" y="22"/>
                    <a:pt x="4" y="22"/>
                    <a:pt x="4" y="22"/>
                  </a:cubicBezTo>
                  <a:cubicBezTo>
                    <a:pt x="2" y="22"/>
                    <a:pt x="2" y="22"/>
                    <a:pt x="2" y="22"/>
                  </a:cubicBezTo>
                  <a:cubicBezTo>
                    <a:pt x="0" y="5"/>
                    <a:pt x="0" y="5"/>
                    <a:pt x="0" y="5"/>
                  </a:cubicBezTo>
                  <a:cubicBezTo>
                    <a:pt x="0" y="5"/>
                    <a:pt x="0" y="5"/>
                    <a:pt x="0" y="5"/>
                  </a:cubicBezTo>
                  <a:cubicBezTo>
                    <a:pt x="0" y="5"/>
                    <a:pt x="0" y="5"/>
                    <a:pt x="0" y="5"/>
                  </a:cubicBezTo>
                  <a:cubicBezTo>
                    <a:pt x="0" y="2"/>
                    <a:pt x="2" y="1"/>
                    <a:pt x="4" y="0"/>
                  </a:cubicBezTo>
                  <a:cubicBezTo>
                    <a:pt x="4" y="0"/>
                    <a:pt x="4" y="0"/>
                    <a:pt x="4" y="0"/>
                  </a:cubicBezTo>
                  <a:cubicBezTo>
                    <a:pt x="4" y="0"/>
                    <a:pt x="4" y="0"/>
                    <a:pt x="4" y="0"/>
                  </a:cubicBezTo>
                  <a:cubicBezTo>
                    <a:pt x="4" y="0"/>
                    <a:pt x="4" y="0"/>
                    <a:pt x="4" y="0"/>
                  </a:cubicBezTo>
                  <a:cubicBezTo>
                    <a:pt x="7" y="0"/>
                    <a:pt x="8" y="2"/>
                    <a:pt x="9" y="4"/>
                  </a:cubicBezTo>
                  <a:cubicBezTo>
                    <a:pt x="9" y="4"/>
                    <a:pt x="9" y="4"/>
                    <a:pt x="9" y="4"/>
                  </a:cubicBezTo>
                  <a:cubicBezTo>
                    <a:pt x="11" y="21"/>
                    <a:pt x="11" y="21"/>
                    <a:pt x="11" y="21"/>
                  </a:cubicBezTo>
                  <a:cubicBezTo>
                    <a:pt x="11" y="21"/>
                    <a:pt x="11" y="21"/>
                    <a:pt x="11" y="22"/>
                  </a:cubicBezTo>
                  <a:cubicBezTo>
                    <a:pt x="11" y="22"/>
                    <a:pt x="11" y="22"/>
                    <a:pt x="11" y="22"/>
                  </a:cubicBezTo>
                  <a:cubicBezTo>
                    <a:pt x="11" y="24"/>
                    <a:pt x="9" y="26"/>
                    <a:pt x="7" y="26"/>
                  </a:cubicBezTo>
                  <a:cubicBezTo>
                    <a:pt x="7" y="26"/>
                    <a:pt x="7" y="26"/>
                    <a:pt x="7" y="26"/>
                  </a:cubicBezTo>
                  <a:cubicBezTo>
                    <a:pt x="7" y="26"/>
                    <a:pt x="6" y="26"/>
                    <a:pt x="6" y="26"/>
                  </a:cubicBezTo>
                  <a:cubicBezTo>
                    <a:pt x="6" y="26"/>
                    <a:pt x="6" y="26"/>
                    <a:pt x="6" y="26"/>
                  </a:cubicBezTo>
                  <a:cubicBezTo>
                    <a:pt x="4" y="26"/>
                    <a:pt x="2" y="24"/>
                    <a:pt x="2" y="22"/>
                  </a:cubicBezTo>
                  <a:close/>
                  <a:moveTo>
                    <a:pt x="6" y="22"/>
                  </a:moveTo>
                  <a:cubicBezTo>
                    <a:pt x="6" y="22"/>
                    <a:pt x="6" y="22"/>
                    <a:pt x="6" y="22"/>
                  </a:cubicBezTo>
                  <a:cubicBezTo>
                    <a:pt x="6" y="22"/>
                    <a:pt x="6" y="22"/>
                    <a:pt x="6" y="22"/>
                  </a:cubicBezTo>
                  <a:cubicBezTo>
                    <a:pt x="6" y="22"/>
                    <a:pt x="7" y="22"/>
                    <a:pt x="7" y="22"/>
                  </a:cubicBezTo>
                  <a:cubicBezTo>
                    <a:pt x="7" y="22"/>
                    <a:pt x="7" y="22"/>
                    <a:pt x="7" y="22"/>
                  </a:cubicBezTo>
                  <a:cubicBezTo>
                    <a:pt x="7" y="22"/>
                    <a:pt x="7" y="22"/>
                    <a:pt x="7" y="22"/>
                  </a:cubicBezTo>
                  <a:cubicBezTo>
                    <a:pt x="7" y="22"/>
                    <a:pt x="7" y="22"/>
                    <a:pt x="7" y="22"/>
                  </a:cubicBezTo>
                  <a:cubicBezTo>
                    <a:pt x="5" y="5"/>
                    <a:pt x="5" y="5"/>
                    <a:pt x="5" y="5"/>
                  </a:cubicBezTo>
                  <a:cubicBezTo>
                    <a:pt x="5" y="4"/>
                    <a:pt x="5" y="4"/>
                    <a:pt x="4" y="4"/>
                  </a:cubicBezTo>
                  <a:cubicBezTo>
                    <a:pt x="4" y="4"/>
                    <a:pt x="4" y="4"/>
                    <a:pt x="4" y="4"/>
                  </a:cubicBezTo>
                  <a:cubicBezTo>
                    <a:pt x="4" y="4"/>
                    <a:pt x="4" y="4"/>
                    <a:pt x="4" y="4"/>
                  </a:cubicBezTo>
                  <a:cubicBezTo>
                    <a:pt x="4" y="4"/>
                    <a:pt x="4" y="4"/>
                    <a:pt x="4" y="4"/>
                  </a:cubicBezTo>
                  <a:cubicBezTo>
                    <a:pt x="4" y="4"/>
                    <a:pt x="4" y="4"/>
                    <a:pt x="4" y="5"/>
                  </a:cubicBezTo>
                  <a:cubicBezTo>
                    <a:pt x="4" y="5"/>
                    <a:pt x="4" y="5"/>
                    <a:pt x="4" y="5"/>
                  </a:cubicBezTo>
                  <a:cubicBezTo>
                    <a:pt x="4" y="5"/>
                    <a:pt x="4" y="5"/>
                    <a:pt x="4" y="5"/>
                  </a:cubicBezTo>
                  <a:cubicBezTo>
                    <a:pt x="4" y="5"/>
                    <a:pt x="4" y="5"/>
                    <a:pt x="4" y="5"/>
                  </a:cubicBezTo>
                  <a:cubicBezTo>
                    <a:pt x="6" y="22"/>
                    <a:pt x="6" y="22"/>
                    <a:pt x="6" y="22"/>
                  </a:cubicBezTo>
                  <a:cubicBezTo>
                    <a:pt x="6" y="22"/>
                    <a:pt x="6" y="22"/>
                    <a:pt x="6" y="22"/>
                  </a:cubicBezTo>
                  <a:cubicBezTo>
                    <a:pt x="6" y="22"/>
                    <a:pt x="6" y="22"/>
                    <a:pt x="6"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32"/>
            <p:cNvSpPr/>
            <p:nvPr/>
          </p:nvSpPr>
          <p:spPr bwMode="auto">
            <a:xfrm>
              <a:off x="1567" y="1624"/>
              <a:ext cx="236" cy="361"/>
            </a:xfrm>
            <a:custGeom>
              <a:gdLst>
                <a:gd fmla="*/ 1 w 99" name="T0"/>
                <a:gd fmla="*/ 151 h 152" name="T1"/>
                <a:gd fmla="*/ 1 w 99" name="T2"/>
                <a:gd fmla="*/ 148 h 152" name="T3"/>
                <a:gd fmla="*/ 1 w 99" name="T4"/>
                <a:gd fmla="*/ 148 h 152" name="T5"/>
                <a:gd fmla="*/ 56 w 99" name="T6"/>
                <a:gd fmla="*/ 80 h 152" name="T7"/>
                <a:gd fmla="*/ 56 w 99" name="T8"/>
                <a:gd fmla="*/ 80 h 152" name="T9"/>
                <a:gd fmla="*/ 94 w 99" name="T10"/>
                <a:gd fmla="*/ 2 h 152" name="T11"/>
                <a:gd fmla="*/ 94 w 99" name="T12"/>
                <a:gd fmla="*/ 2 h 152" name="T13"/>
                <a:gd fmla="*/ 97 w 99" name="T14"/>
                <a:gd fmla="*/ 1 h 152" name="T15"/>
                <a:gd fmla="*/ 97 w 99" name="T16"/>
                <a:gd fmla="*/ 1 h 152" name="T17"/>
                <a:gd fmla="*/ 98 w 99" name="T18"/>
                <a:gd fmla="*/ 4 h 152" name="T19"/>
                <a:gd fmla="*/ 98 w 99" name="T20"/>
                <a:gd fmla="*/ 4 h 152" name="T21"/>
                <a:gd fmla="*/ 60 w 99" name="T22"/>
                <a:gd fmla="*/ 82 h 152" name="T23"/>
                <a:gd fmla="*/ 60 w 99" name="T24"/>
                <a:gd fmla="*/ 82 h 152" name="T25"/>
                <a:gd fmla="*/ 5 w 99" name="T26"/>
                <a:gd fmla="*/ 151 h 152" name="T27"/>
                <a:gd fmla="*/ 5 w 99" name="T28"/>
                <a:gd fmla="*/ 151 h 152" name="T29"/>
                <a:gd fmla="*/ 3 w 99" name="T30"/>
                <a:gd fmla="*/ 152 h 152" name="T31"/>
                <a:gd fmla="*/ 3 w 99" name="T32"/>
                <a:gd fmla="*/ 152 h 152" name="T33"/>
                <a:gd fmla="*/ 1 w 99" name="T34"/>
                <a:gd fmla="*/ 151 h 1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2" w="99">
                  <a:moveTo>
                    <a:pt x="1" y="151"/>
                  </a:moveTo>
                  <a:cubicBezTo>
                    <a:pt x="0" y="150"/>
                    <a:pt x="0" y="149"/>
                    <a:pt x="1" y="148"/>
                  </a:cubicBezTo>
                  <a:cubicBezTo>
                    <a:pt x="1" y="148"/>
                    <a:pt x="1" y="148"/>
                    <a:pt x="1" y="148"/>
                  </a:cubicBezTo>
                  <a:cubicBezTo>
                    <a:pt x="1" y="148"/>
                    <a:pt x="46" y="95"/>
                    <a:pt x="56" y="80"/>
                  </a:cubicBezTo>
                  <a:cubicBezTo>
                    <a:pt x="56" y="80"/>
                    <a:pt x="56" y="80"/>
                    <a:pt x="56" y="80"/>
                  </a:cubicBezTo>
                  <a:cubicBezTo>
                    <a:pt x="65" y="65"/>
                    <a:pt x="94" y="2"/>
                    <a:pt x="94" y="2"/>
                  </a:cubicBezTo>
                  <a:cubicBezTo>
                    <a:pt x="94" y="2"/>
                    <a:pt x="94" y="2"/>
                    <a:pt x="94" y="2"/>
                  </a:cubicBezTo>
                  <a:cubicBezTo>
                    <a:pt x="94" y="1"/>
                    <a:pt x="96" y="0"/>
                    <a:pt x="97" y="1"/>
                  </a:cubicBezTo>
                  <a:cubicBezTo>
                    <a:pt x="97" y="1"/>
                    <a:pt x="97" y="1"/>
                    <a:pt x="97" y="1"/>
                  </a:cubicBezTo>
                  <a:cubicBezTo>
                    <a:pt x="98" y="1"/>
                    <a:pt x="99" y="3"/>
                    <a:pt x="98" y="4"/>
                  </a:cubicBezTo>
                  <a:cubicBezTo>
                    <a:pt x="98" y="4"/>
                    <a:pt x="98" y="4"/>
                    <a:pt x="98" y="4"/>
                  </a:cubicBezTo>
                  <a:cubicBezTo>
                    <a:pt x="98" y="4"/>
                    <a:pt x="70" y="67"/>
                    <a:pt x="60" y="82"/>
                  </a:cubicBezTo>
                  <a:cubicBezTo>
                    <a:pt x="60" y="82"/>
                    <a:pt x="60" y="82"/>
                    <a:pt x="60" y="82"/>
                  </a:cubicBezTo>
                  <a:cubicBezTo>
                    <a:pt x="50" y="98"/>
                    <a:pt x="5" y="151"/>
                    <a:pt x="5" y="151"/>
                  </a:cubicBezTo>
                  <a:cubicBezTo>
                    <a:pt x="5" y="151"/>
                    <a:pt x="5" y="151"/>
                    <a:pt x="5" y="151"/>
                  </a:cubicBezTo>
                  <a:cubicBezTo>
                    <a:pt x="4" y="151"/>
                    <a:pt x="4" y="152"/>
                    <a:pt x="3" y="152"/>
                  </a:cubicBezTo>
                  <a:cubicBezTo>
                    <a:pt x="3" y="152"/>
                    <a:pt x="3" y="152"/>
                    <a:pt x="3" y="152"/>
                  </a:cubicBezTo>
                  <a:cubicBezTo>
                    <a:pt x="2" y="152"/>
                    <a:pt x="2" y="151"/>
                    <a:pt x="1"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33"/>
            <p:cNvSpPr>
              <a:spLocks noEditPoints="1"/>
            </p:cNvSpPr>
            <p:nvPr/>
          </p:nvSpPr>
          <p:spPr bwMode="auto">
            <a:xfrm>
              <a:off x="1564" y="1622"/>
              <a:ext cx="242" cy="368"/>
            </a:xfrm>
            <a:custGeom>
              <a:gdLst>
                <a:gd fmla="*/ 2 w 101" name="T0"/>
                <a:gd fmla="*/ 152 h 155" name="T1"/>
                <a:gd fmla="*/ 0 w 101" name="T2"/>
                <a:gd fmla="*/ 150 h 155" name="T3"/>
                <a:gd fmla="*/ 1 w 101" name="T4"/>
                <a:gd fmla="*/ 147 h 155" name="T5"/>
                <a:gd fmla="*/ 1 w 101" name="T6"/>
                <a:gd fmla="*/ 147 h 155" name="T7"/>
                <a:gd fmla="*/ 1 w 101" name="T8"/>
                <a:gd fmla="*/ 147 h 155" name="T9"/>
                <a:gd fmla="*/ 1 w 101" name="T10"/>
                <a:gd fmla="*/ 147 h 155" name="T11"/>
                <a:gd fmla="*/ 3 w 101" name="T12"/>
                <a:gd fmla="*/ 145 h 155" name="T13"/>
                <a:gd fmla="*/ 8 w 101" name="T14"/>
                <a:gd fmla="*/ 139 h 155" name="T15"/>
                <a:gd fmla="*/ 24 w 101" name="T16"/>
                <a:gd fmla="*/ 119 h 155" name="T17"/>
                <a:gd fmla="*/ 55 w 101" name="T18"/>
                <a:gd fmla="*/ 80 h 155" name="T19"/>
                <a:gd fmla="*/ 93 w 101" name="T20"/>
                <a:gd fmla="*/ 2 h 155" name="T21"/>
                <a:gd fmla="*/ 97 w 101" name="T22"/>
                <a:gd fmla="*/ 0 h 155" name="T23"/>
                <a:gd fmla="*/ 99 w 101" name="T24"/>
                <a:gd fmla="*/ 0 h 155" name="T25"/>
                <a:gd fmla="*/ 101 w 101" name="T26"/>
                <a:gd fmla="*/ 4 h 155" name="T27"/>
                <a:gd fmla="*/ 101 w 101" name="T28"/>
                <a:gd fmla="*/ 6 h 155" name="T29"/>
                <a:gd fmla="*/ 62 w 101" name="T30"/>
                <a:gd fmla="*/ 84 h 155" name="T31"/>
                <a:gd fmla="*/ 7 w 101" name="T32"/>
                <a:gd fmla="*/ 153 h 155" name="T33"/>
                <a:gd fmla="*/ 7 w 101" name="T34"/>
                <a:gd fmla="*/ 153 h 155" name="T35"/>
                <a:gd fmla="*/ 4 w 101" name="T36"/>
                <a:gd fmla="*/ 155 h 155" name="T37"/>
                <a:gd fmla="*/ 4 w 101" name="T38"/>
                <a:gd fmla="*/ 151 h 155" name="T39"/>
                <a:gd fmla="*/ 59 w 101" name="T40"/>
                <a:gd fmla="*/ 82 h 155" name="T41"/>
                <a:gd fmla="*/ 97 w 101" name="T42"/>
                <a:gd fmla="*/ 4 h 155" name="T43"/>
                <a:gd fmla="*/ 97 w 101" name="T44"/>
                <a:gd fmla="*/ 4 h 155" name="T45"/>
                <a:gd fmla="*/ 97 w 101" name="T46"/>
                <a:gd fmla="*/ 4 h 155" name="T47"/>
                <a:gd fmla="*/ 97 w 101" name="T48"/>
                <a:gd fmla="*/ 4 h 155" name="T49"/>
                <a:gd fmla="*/ 97 w 101" name="T50"/>
                <a:gd fmla="*/ 4 h 155" name="T51"/>
                <a:gd fmla="*/ 58 w 101" name="T52"/>
                <a:gd fmla="*/ 82 h 155" name="T53"/>
                <a:gd fmla="*/ 4 w 101" name="T54"/>
                <a:gd fmla="*/ 150 h 155" name="T55"/>
                <a:gd fmla="*/ 4 w 101" name="T56"/>
                <a:gd fmla="*/ 150 h 155" name="T57"/>
                <a:gd fmla="*/ 4 w 101" name="T58"/>
                <a:gd fmla="*/ 150 h 155" name="T59"/>
                <a:gd fmla="*/ 4 w 101" name="T60"/>
                <a:gd fmla="*/ 150 h 155" name="T61"/>
                <a:gd fmla="*/ 4 w 101" name="T62"/>
                <a:gd fmla="*/ 151 h 155" name="T63"/>
                <a:gd fmla="*/ 4 w 101" name="T64"/>
                <a:gd fmla="*/ 150 h 155" name="T65"/>
                <a:gd fmla="*/ 4 w 101" name="T66"/>
                <a:gd fmla="*/ 151 h 155"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55" w="100">
                  <a:moveTo>
                    <a:pt x="1" y="153"/>
                  </a:moveTo>
                  <a:cubicBezTo>
                    <a:pt x="2" y="152"/>
                    <a:pt x="2" y="152"/>
                    <a:pt x="2" y="152"/>
                  </a:cubicBezTo>
                  <a:cubicBezTo>
                    <a:pt x="1" y="153"/>
                    <a:pt x="1" y="153"/>
                    <a:pt x="1" y="153"/>
                  </a:cubicBezTo>
                  <a:cubicBezTo>
                    <a:pt x="0" y="153"/>
                    <a:pt x="0" y="151"/>
                    <a:pt x="0" y="150"/>
                  </a:cubicBezTo>
                  <a:cubicBezTo>
                    <a:pt x="0" y="150"/>
                    <a:pt x="0" y="150"/>
                    <a:pt x="0" y="150"/>
                  </a:cubicBezTo>
                  <a:cubicBezTo>
                    <a:pt x="0" y="149"/>
                    <a:pt x="0" y="148"/>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7"/>
                    <a:pt x="1" y="147"/>
                    <a:pt x="1" y="147"/>
                  </a:cubicBezTo>
                  <a:cubicBezTo>
                    <a:pt x="1" y="146"/>
                    <a:pt x="2" y="146"/>
                    <a:pt x="3" y="145"/>
                  </a:cubicBezTo>
                  <a:cubicBezTo>
                    <a:pt x="3" y="145"/>
                    <a:pt x="3" y="145"/>
                    <a:pt x="3" y="145"/>
                  </a:cubicBezTo>
                  <a:cubicBezTo>
                    <a:pt x="4" y="144"/>
                    <a:pt x="6" y="141"/>
                    <a:pt x="8" y="139"/>
                  </a:cubicBezTo>
                  <a:cubicBezTo>
                    <a:pt x="8" y="139"/>
                    <a:pt x="8" y="139"/>
                    <a:pt x="8" y="139"/>
                  </a:cubicBezTo>
                  <a:cubicBezTo>
                    <a:pt x="12" y="134"/>
                    <a:pt x="18" y="126"/>
                    <a:pt x="24" y="119"/>
                  </a:cubicBezTo>
                  <a:cubicBezTo>
                    <a:pt x="24" y="119"/>
                    <a:pt x="24" y="119"/>
                    <a:pt x="24" y="119"/>
                  </a:cubicBezTo>
                  <a:cubicBezTo>
                    <a:pt x="37" y="104"/>
                    <a:pt x="50" y="87"/>
                    <a:pt x="55" y="80"/>
                  </a:cubicBezTo>
                  <a:cubicBezTo>
                    <a:pt x="55" y="80"/>
                    <a:pt x="55" y="80"/>
                    <a:pt x="55" y="80"/>
                  </a:cubicBezTo>
                  <a:cubicBezTo>
                    <a:pt x="64" y="65"/>
                    <a:pt x="93" y="2"/>
                    <a:pt x="93" y="2"/>
                  </a:cubicBezTo>
                  <a:cubicBezTo>
                    <a:pt x="93" y="2"/>
                    <a:pt x="93" y="2"/>
                    <a:pt x="93" y="2"/>
                  </a:cubicBezTo>
                  <a:cubicBezTo>
                    <a:pt x="94" y="1"/>
                    <a:pt x="95" y="0"/>
                    <a:pt x="97" y="0"/>
                  </a:cubicBezTo>
                  <a:cubicBezTo>
                    <a:pt x="97" y="0"/>
                    <a:pt x="97" y="0"/>
                    <a:pt x="97" y="0"/>
                  </a:cubicBezTo>
                  <a:cubicBezTo>
                    <a:pt x="98" y="0"/>
                    <a:pt x="98" y="0"/>
                    <a:pt x="99" y="0"/>
                  </a:cubicBezTo>
                  <a:cubicBezTo>
                    <a:pt x="99" y="0"/>
                    <a:pt x="99" y="0"/>
                    <a:pt x="99" y="0"/>
                  </a:cubicBezTo>
                  <a:cubicBezTo>
                    <a:pt x="100" y="1"/>
                    <a:pt x="101" y="2"/>
                    <a:pt x="101" y="4"/>
                  </a:cubicBezTo>
                  <a:cubicBezTo>
                    <a:pt x="101" y="4"/>
                    <a:pt x="101" y="4"/>
                    <a:pt x="101" y="4"/>
                  </a:cubicBezTo>
                  <a:cubicBezTo>
                    <a:pt x="101" y="5"/>
                    <a:pt x="101" y="5"/>
                    <a:pt x="101" y="6"/>
                  </a:cubicBezTo>
                  <a:cubicBezTo>
                    <a:pt x="101" y="6"/>
                    <a:pt x="101" y="6"/>
                    <a:pt x="101" y="6"/>
                  </a:cubicBezTo>
                  <a:cubicBezTo>
                    <a:pt x="101" y="6"/>
                    <a:pt x="73" y="68"/>
                    <a:pt x="62" y="84"/>
                  </a:cubicBezTo>
                  <a:cubicBezTo>
                    <a:pt x="62" y="84"/>
                    <a:pt x="62" y="84"/>
                    <a:pt x="62" y="84"/>
                  </a:cubicBezTo>
                  <a:cubicBezTo>
                    <a:pt x="53" y="100"/>
                    <a:pt x="10" y="150"/>
                    <a:pt x="7" y="153"/>
                  </a:cubicBezTo>
                  <a:cubicBezTo>
                    <a:pt x="7" y="153"/>
                    <a:pt x="7" y="153"/>
                    <a:pt x="7" y="153"/>
                  </a:cubicBezTo>
                  <a:cubicBezTo>
                    <a:pt x="7" y="153"/>
                    <a:pt x="7" y="153"/>
                    <a:pt x="7" y="153"/>
                  </a:cubicBezTo>
                  <a:cubicBezTo>
                    <a:pt x="7" y="153"/>
                    <a:pt x="7" y="153"/>
                    <a:pt x="7" y="153"/>
                  </a:cubicBezTo>
                  <a:cubicBezTo>
                    <a:pt x="6" y="154"/>
                    <a:pt x="5" y="155"/>
                    <a:pt x="4" y="155"/>
                  </a:cubicBezTo>
                  <a:cubicBezTo>
                    <a:pt x="4" y="155"/>
                    <a:pt x="4" y="155"/>
                    <a:pt x="4" y="155"/>
                  </a:cubicBezTo>
                  <a:cubicBezTo>
                    <a:pt x="3" y="155"/>
                    <a:pt x="2" y="154"/>
                    <a:pt x="1" y="153"/>
                  </a:cubicBezTo>
                  <a:close/>
                  <a:moveTo>
                    <a:pt x="4" y="151"/>
                  </a:moveTo>
                  <a:cubicBezTo>
                    <a:pt x="4" y="150"/>
                    <a:pt x="49" y="98"/>
                    <a:pt x="59" y="82"/>
                  </a:cubicBezTo>
                  <a:cubicBezTo>
                    <a:pt x="59" y="82"/>
                    <a:pt x="59" y="82"/>
                    <a:pt x="59" y="82"/>
                  </a:cubicBezTo>
                  <a:cubicBezTo>
                    <a:pt x="69" y="67"/>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97" y="4"/>
                    <a:pt x="97" y="4"/>
                  </a:cubicBezTo>
                  <a:cubicBezTo>
                    <a:pt x="97" y="4"/>
                    <a:pt x="68" y="67"/>
                    <a:pt x="58" y="82"/>
                  </a:cubicBezTo>
                  <a:cubicBezTo>
                    <a:pt x="58" y="82"/>
                    <a:pt x="58" y="82"/>
                    <a:pt x="58" y="82"/>
                  </a:cubicBezTo>
                  <a:cubicBezTo>
                    <a:pt x="49" y="97"/>
                    <a:pt x="6" y="147"/>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0"/>
                    <a:pt x="4" y="150"/>
                  </a:cubicBezTo>
                  <a:cubicBezTo>
                    <a:pt x="4" y="150"/>
                    <a:pt x="4" y="151"/>
                    <a:pt x="4" y="151"/>
                  </a:cubicBezTo>
                  <a:cubicBezTo>
                    <a:pt x="4" y="151"/>
                    <a:pt x="4" y="151"/>
                    <a:pt x="4" y="151"/>
                  </a:cubicBezTo>
                  <a:cubicBezTo>
                    <a:pt x="4" y="151"/>
                    <a:pt x="4" y="150"/>
                    <a:pt x="4" y="150"/>
                  </a:cubicBezTo>
                  <a:cubicBezTo>
                    <a:pt x="4" y="150"/>
                    <a:pt x="4" y="150"/>
                    <a:pt x="4" y="150"/>
                  </a:cubicBezTo>
                  <a:cubicBezTo>
                    <a:pt x="4" y="150"/>
                    <a:pt x="4" y="150"/>
                    <a:pt x="4" y="15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4" name="Freeform 34"/>
            <p:cNvSpPr/>
            <p:nvPr/>
          </p:nvSpPr>
          <p:spPr bwMode="auto">
            <a:xfrm>
              <a:off x="1775" y="1591"/>
              <a:ext cx="28" cy="55"/>
            </a:xfrm>
            <a:custGeom>
              <a:gdLst>
                <a:gd fmla="*/ 7 w 12" name="T0"/>
                <a:gd fmla="*/ 22 h 23" name="T1"/>
                <a:gd fmla="*/ 0 w 12" name="T2"/>
                <a:gd fmla="*/ 4 h 23" name="T3"/>
                <a:gd fmla="*/ 2 w 12" name="T4"/>
                <a:gd fmla="*/ 1 h 23" name="T5"/>
                <a:gd fmla="*/ 2 w 12" name="T6"/>
                <a:gd fmla="*/ 1 h 23" name="T7"/>
                <a:gd fmla="*/ 5 w 12" name="T8"/>
                <a:gd fmla="*/ 2 h 23" name="T9"/>
                <a:gd fmla="*/ 5 w 12" name="T10"/>
                <a:gd fmla="*/ 2 h 23" name="T11"/>
                <a:gd fmla="*/ 11 w 12" name="T12"/>
                <a:gd fmla="*/ 20 h 23" name="T13"/>
                <a:gd fmla="*/ 10 w 12" name="T14"/>
                <a:gd fmla="*/ 23 h 23" name="T15"/>
                <a:gd fmla="*/ 10 w 12" name="T16"/>
                <a:gd fmla="*/ 23 h 23" name="T17"/>
                <a:gd fmla="*/ 9 w 12" name="T18"/>
                <a:gd fmla="*/ 23 h 23" name="T19"/>
                <a:gd fmla="*/ 9 w 12" name="T20"/>
                <a:gd fmla="*/ 23 h 23" name="T21"/>
                <a:gd fmla="*/ 7 w 12" name="T22"/>
                <a:gd fmla="*/ 22 h 2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3" w="12">
                  <a:moveTo>
                    <a:pt x="7" y="22"/>
                  </a:moveTo>
                  <a:cubicBezTo>
                    <a:pt x="0" y="4"/>
                    <a:pt x="0" y="4"/>
                    <a:pt x="0" y="4"/>
                  </a:cubicBezTo>
                  <a:cubicBezTo>
                    <a:pt x="0" y="3"/>
                    <a:pt x="0" y="1"/>
                    <a:pt x="2" y="1"/>
                  </a:cubicBezTo>
                  <a:cubicBezTo>
                    <a:pt x="2" y="1"/>
                    <a:pt x="2" y="1"/>
                    <a:pt x="2" y="1"/>
                  </a:cubicBezTo>
                  <a:cubicBezTo>
                    <a:pt x="3" y="0"/>
                    <a:pt x="4" y="1"/>
                    <a:pt x="5" y="2"/>
                  </a:cubicBezTo>
                  <a:cubicBezTo>
                    <a:pt x="5" y="2"/>
                    <a:pt x="5" y="2"/>
                    <a:pt x="5" y="2"/>
                  </a:cubicBezTo>
                  <a:cubicBezTo>
                    <a:pt x="11" y="20"/>
                    <a:pt x="11" y="20"/>
                    <a:pt x="11" y="20"/>
                  </a:cubicBezTo>
                  <a:cubicBezTo>
                    <a:pt x="12" y="21"/>
                    <a:pt x="11" y="22"/>
                    <a:pt x="10" y="23"/>
                  </a:cubicBezTo>
                  <a:cubicBezTo>
                    <a:pt x="10" y="23"/>
                    <a:pt x="10" y="23"/>
                    <a:pt x="10" y="23"/>
                  </a:cubicBezTo>
                  <a:cubicBezTo>
                    <a:pt x="10" y="23"/>
                    <a:pt x="9" y="23"/>
                    <a:pt x="9" y="23"/>
                  </a:cubicBezTo>
                  <a:cubicBezTo>
                    <a:pt x="9" y="23"/>
                    <a:pt x="9" y="23"/>
                    <a:pt x="9" y="23"/>
                  </a:cubicBezTo>
                  <a:cubicBezTo>
                    <a:pt x="8" y="23"/>
                    <a:pt x="7" y="22"/>
                    <a:pt x="7"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35"/>
            <p:cNvSpPr>
              <a:spLocks noEditPoints="1"/>
            </p:cNvSpPr>
            <p:nvPr/>
          </p:nvSpPr>
          <p:spPr bwMode="auto">
            <a:xfrm>
              <a:off x="1770" y="1589"/>
              <a:ext cx="36" cy="61"/>
            </a:xfrm>
            <a:custGeom>
              <a:gdLst>
                <a:gd fmla="*/ 7 w 15" name="T0"/>
                <a:gd fmla="*/ 23 h 26" name="T1"/>
                <a:gd fmla="*/ 9 w 15" name="T2"/>
                <a:gd fmla="*/ 23 h 26" name="T3"/>
                <a:gd fmla="*/ 7 w 15" name="T4"/>
                <a:gd fmla="*/ 23 h 26" name="T5"/>
                <a:gd fmla="*/ 0 w 15" name="T6"/>
                <a:gd fmla="*/ 6 h 26" name="T7"/>
                <a:gd fmla="*/ 0 w 15" name="T8"/>
                <a:gd fmla="*/ 4 h 26" name="T9"/>
                <a:gd fmla="*/ 0 w 15" name="T10"/>
                <a:gd fmla="*/ 4 h 26" name="T11"/>
                <a:gd fmla="*/ 3 w 15" name="T12"/>
                <a:gd fmla="*/ 0 h 26" name="T13"/>
                <a:gd fmla="*/ 3 w 15" name="T14"/>
                <a:gd fmla="*/ 0 h 26" name="T15"/>
                <a:gd fmla="*/ 4 w 15" name="T16"/>
                <a:gd fmla="*/ 0 h 26" name="T17"/>
                <a:gd fmla="*/ 4 w 15" name="T18"/>
                <a:gd fmla="*/ 0 h 26" name="T19"/>
                <a:gd fmla="*/ 8 w 15" name="T20"/>
                <a:gd fmla="*/ 3 h 26" name="T21"/>
                <a:gd fmla="*/ 8 w 15" name="T22"/>
                <a:gd fmla="*/ 3 h 26" name="T23"/>
                <a:gd fmla="*/ 15 w 15" name="T24"/>
                <a:gd fmla="*/ 20 h 26" name="T25"/>
                <a:gd fmla="*/ 15 w 15" name="T26"/>
                <a:gd fmla="*/ 22 h 26" name="T27"/>
                <a:gd fmla="*/ 15 w 15" name="T28"/>
                <a:gd fmla="*/ 22 h 26" name="T29"/>
                <a:gd fmla="*/ 13 w 15" name="T30"/>
                <a:gd fmla="*/ 26 h 26" name="T31"/>
                <a:gd fmla="*/ 13 w 15" name="T32"/>
                <a:gd fmla="*/ 26 h 26" name="T33"/>
                <a:gd fmla="*/ 11 w 15" name="T34"/>
                <a:gd fmla="*/ 26 h 26" name="T35"/>
                <a:gd fmla="*/ 11 w 15" name="T36"/>
                <a:gd fmla="*/ 26 h 26" name="T37"/>
                <a:gd fmla="*/ 7 w 15" name="T38"/>
                <a:gd fmla="*/ 23 h 26" name="T39"/>
                <a:gd fmla="*/ 11 w 15" name="T40"/>
                <a:gd fmla="*/ 22 h 26" name="T41"/>
                <a:gd fmla="*/ 11 w 15" name="T42"/>
                <a:gd fmla="*/ 22 h 26" name="T43"/>
                <a:gd fmla="*/ 11 w 15" name="T44"/>
                <a:gd fmla="*/ 22 h 26" name="T45"/>
                <a:gd fmla="*/ 11 w 15" name="T46"/>
                <a:gd fmla="*/ 22 h 26" name="T47"/>
                <a:gd fmla="*/ 11 w 15" name="T48"/>
                <a:gd fmla="*/ 22 h 26" name="T49"/>
                <a:gd fmla="*/ 11 w 15" name="T50"/>
                <a:gd fmla="*/ 22 h 26" name="T51"/>
                <a:gd fmla="*/ 11 w 15" name="T52"/>
                <a:gd fmla="*/ 22 h 26" name="T53"/>
                <a:gd fmla="*/ 5 w 15" name="T54"/>
                <a:gd fmla="*/ 4 h 26" name="T55"/>
                <a:gd fmla="*/ 4 w 15" name="T56"/>
                <a:gd fmla="*/ 4 h 26" name="T57"/>
                <a:gd fmla="*/ 4 w 15" name="T58"/>
                <a:gd fmla="*/ 4 h 26" name="T59"/>
                <a:gd fmla="*/ 4 w 15" name="T60"/>
                <a:gd fmla="*/ 4 h 26" name="T61"/>
                <a:gd fmla="*/ 4 w 15" name="T62"/>
                <a:gd fmla="*/ 4 h 26" name="T63"/>
                <a:gd fmla="*/ 4 w 15" name="T64"/>
                <a:gd fmla="*/ 4 h 26" name="T65"/>
                <a:gd fmla="*/ 4 w 15" name="T66"/>
                <a:gd fmla="*/ 4 h 26" name="T67"/>
                <a:gd fmla="*/ 4 w 15" name="T68"/>
                <a:gd fmla="*/ 4 h 26" name="T69"/>
                <a:gd fmla="*/ 4 w 15" name="T70"/>
                <a:gd fmla="*/ 4 h 26" name="T71"/>
                <a:gd fmla="*/ 11 w 15" name="T72"/>
                <a:gd fmla="*/ 22 h 26" name="T73"/>
                <a:gd fmla="*/ 11 w 15" name="T74"/>
                <a:gd fmla="*/ 22 h 26" name="T75"/>
                <a:gd fmla="*/ 11 w 15" name="T76"/>
                <a:gd fmla="*/ 22 h 2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26" w="15">
                  <a:moveTo>
                    <a:pt x="7" y="23"/>
                  </a:moveTo>
                  <a:cubicBezTo>
                    <a:pt x="9" y="23"/>
                    <a:pt x="9" y="23"/>
                    <a:pt x="9" y="23"/>
                  </a:cubicBezTo>
                  <a:cubicBezTo>
                    <a:pt x="7" y="23"/>
                    <a:pt x="7" y="23"/>
                    <a:pt x="7" y="23"/>
                  </a:cubicBezTo>
                  <a:cubicBezTo>
                    <a:pt x="0" y="6"/>
                    <a:pt x="0" y="6"/>
                    <a:pt x="0" y="6"/>
                  </a:cubicBezTo>
                  <a:cubicBezTo>
                    <a:pt x="0" y="5"/>
                    <a:pt x="0" y="5"/>
                    <a:pt x="0" y="4"/>
                  </a:cubicBezTo>
                  <a:cubicBezTo>
                    <a:pt x="0" y="4"/>
                    <a:pt x="0" y="4"/>
                    <a:pt x="0" y="4"/>
                  </a:cubicBezTo>
                  <a:cubicBezTo>
                    <a:pt x="0" y="2"/>
                    <a:pt x="1" y="1"/>
                    <a:pt x="3" y="0"/>
                  </a:cubicBezTo>
                  <a:cubicBezTo>
                    <a:pt x="3" y="0"/>
                    <a:pt x="3" y="0"/>
                    <a:pt x="3" y="0"/>
                  </a:cubicBezTo>
                  <a:cubicBezTo>
                    <a:pt x="3" y="0"/>
                    <a:pt x="4" y="0"/>
                    <a:pt x="4" y="0"/>
                  </a:cubicBezTo>
                  <a:cubicBezTo>
                    <a:pt x="4" y="0"/>
                    <a:pt x="4" y="0"/>
                    <a:pt x="4" y="0"/>
                  </a:cubicBezTo>
                  <a:cubicBezTo>
                    <a:pt x="6" y="0"/>
                    <a:pt x="8" y="1"/>
                    <a:pt x="8" y="3"/>
                  </a:cubicBezTo>
                  <a:cubicBezTo>
                    <a:pt x="8" y="3"/>
                    <a:pt x="8" y="3"/>
                    <a:pt x="8" y="3"/>
                  </a:cubicBezTo>
                  <a:cubicBezTo>
                    <a:pt x="15" y="20"/>
                    <a:pt x="15" y="20"/>
                    <a:pt x="15" y="20"/>
                  </a:cubicBezTo>
                  <a:cubicBezTo>
                    <a:pt x="15" y="21"/>
                    <a:pt x="15" y="21"/>
                    <a:pt x="15" y="22"/>
                  </a:cubicBezTo>
                  <a:cubicBezTo>
                    <a:pt x="15" y="22"/>
                    <a:pt x="15" y="22"/>
                    <a:pt x="15" y="22"/>
                  </a:cubicBezTo>
                  <a:cubicBezTo>
                    <a:pt x="15" y="23"/>
                    <a:pt x="14" y="25"/>
                    <a:pt x="13" y="26"/>
                  </a:cubicBezTo>
                  <a:cubicBezTo>
                    <a:pt x="13" y="26"/>
                    <a:pt x="13" y="26"/>
                    <a:pt x="13" y="26"/>
                  </a:cubicBezTo>
                  <a:cubicBezTo>
                    <a:pt x="12" y="26"/>
                    <a:pt x="12" y="26"/>
                    <a:pt x="11" y="26"/>
                  </a:cubicBezTo>
                  <a:cubicBezTo>
                    <a:pt x="11" y="26"/>
                    <a:pt x="11" y="26"/>
                    <a:pt x="11" y="26"/>
                  </a:cubicBezTo>
                  <a:cubicBezTo>
                    <a:pt x="9" y="26"/>
                    <a:pt x="8" y="25"/>
                    <a:pt x="7" y="23"/>
                  </a:cubicBezTo>
                  <a:close/>
                  <a:moveTo>
                    <a:pt x="11" y="22"/>
                  </a:move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11" y="22"/>
                    <a:pt x="11" y="22"/>
                    <a:pt x="11" y="22"/>
                  </a:cubicBezTo>
                  <a:cubicBezTo>
                    <a:pt x="5" y="4"/>
                    <a:pt x="5" y="4"/>
                    <a:pt x="5" y="4"/>
                  </a:cubicBezTo>
                  <a:cubicBezTo>
                    <a:pt x="5" y="4"/>
                    <a:pt x="5"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4" y="4"/>
                    <a:pt x="4" y="4"/>
                    <a:pt x="4" y="4"/>
                  </a:cubicBezTo>
                  <a:cubicBezTo>
                    <a:pt x="11" y="22"/>
                    <a:pt x="11" y="22"/>
                    <a:pt x="11" y="22"/>
                  </a:cubicBezTo>
                  <a:cubicBezTo>
                    <a:pt x="11" y="22"/>
                    <a:pt x="11" y="22"/>
                    <a:pt x="11" y="22"/>
                  </a:cubicBezTo>
                  <a:cubicBezTo>
                    <a:pt x="11" y="22"/>
                    <a:pt x="11" y="22"/>
                    <a:pt x="11" y="2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36"/>
            <p:cNvSpPr/>
            <p:nvPr/>
          </p:nvSpPr>
          <p:spPr bwMode="auto">
            <a:xfrm>
              <a:off x="1789" y="1603"/>
              <a:ext cx="43" cy="33"/>
            </a:xfrm>
            <a:custGeom>
              <a:gdLst>
                <a:gd fmla="*/ 1 w 18" name="T0"/>
                <a:gd fmla="*/ 14 h 14" name="T1"/>
                <a:gd fmla="*/ 2 w 18" name="T2"/>
                <a:gd fmla="*/ 10 h 14" name="T3"/>
                <a:gd fmla="*/ 2 w 18" name="T4"/>
                <a:gd fmla="*/ 10 h 14" name="T5"/>
                <a:gd fmla="*/ 14 w 18" name="T6"/>
                <a:gd fmla="*/ 0 h 14" name="T7"/>
                <a:gd fmla="*/ 17 w 18" name="T8"/>
                <a:gd fmla="*/ 1 h 14" name="T9"/>
                <a:gd fmla="*/ 17 w 18" name="T10"/>
                <a:gd fmla="*/ 1 h 14" name="T11"/>
                <a:gd fmla="*/ 17 w 18" name="T12"/>
                <a:gd fmla="*/ 4 h 14" name="T13"/>
                <a:gd fmla="*/ 17 w 18" name="T14"/>
                <a:gd fmla="*/ 4 h 14" name="T15"/>
                <a:gd fmla="*/ 5 w 18" name="T16"/>
                <a:gd fmla="*/ 14 h 14" name="T17"/>
                <a:gd fmla="*/ 3 w 18" name="T18"/>
                <a:gd fmla="*/ 14 h 14" name="T19"/>
                <a:gd fmla="*/ 3 w 18" name="T20"/>
                <a:gd fmla="*/ 14 h 14" name="T21"/>
                <a:gd fmla="*/ 1 w 18" name="T22"/>
                <a:gd fmla="*/ 14 h 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4" w="18">
                  <a:moveTo>
                    <a:pt x="1" y="14"/>
                  </a:moveTo>
                  <a:cubicBezTo>
                    <a:pt x="0" y="13"/>
                    <a:pt x="1" y="11"/>
                    <a:pt x="2" y="10"/>
                  </a:cubicBezTo>
                  <a:cubicBezTo>
                    <a:pt x="2" y="10"/>
                    <a:pt x="2" y="10"/>
                    <a:pt x="2" y="10"/>
                  </a:cubicBezTo>
                  <a:cubicBezTo>
                    <a:pt x="14" y="0"/>
                    <a:pt x="14" y="0"/>
                    <a:pt x="14" y="0"/>
                  </a:cubicBezTo>
                  <a:cubicBezTo>
                    <a:pt x="15" y="0"/>
                    <a:pt x="16" y="0"/>
                    <a:pt x="17" y="1"/>
                  </a:cubicBezTo>
                  <a:cubicBezTo>
                    <a:pt x="17" y="1"/>
                    <a:pt x="17" y="1"/>
                    <a:pt x="17" y="1"/>
                  </a:cubicBezTo>
                  <a:cubicBezTo>
                    <a:pt x="18" y="2"/>
                    <a:pt x="18" y="3"/>
                    <a:pt x="17" y="4"/>
                  </a:cubicBezTo>
                  <a:cubicBezTo>
                    <a:pt x="17" y="4"/>
                    <a:pt x="17" y="4"/>
                    <a:pt x="17" y="4"/>
                  </a:cubicBezTo>
                  <a:cubicBezTo>
                    <a:pt x="5" y="14"/>
                    <a:pt x="5" y="14"/>
                    <a:pt x="5" y="14"/>
                  </a:cubicBezTo>
                  <a:cubicBezTo>
                    <a:pt x="4" y="14"/>
                    <a:pt x="4" y="14"/>
                    <a:pt x="3" y="14"/>
                  </a:cubicBezTo>
                  <a:cubicBezTo>
                    <a:pt x="3" y="14"/>
                    <a:pt x="3" y="14"/>
                    <a:pt x="3" y="14"/>
                  </a:cubicBezTo>
                  <a:cubicBezTo>
                    <a:pt x="2" y="14"/>
                    <a:pt x="2" y="14"/>
                    <a:pt x="1"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37"/>
            <p:cNvSpPr>
              <a:spLocks noEditPoints="1"/>
            </p:cNvSpPr>
            <p:nvPr/>
          </p:nvSpPr>
          <p:spPr bwMode="auto">
            <a:xfrm>
              <a:off x="1787" y="1598"/>
              <a:ext cx="50" cy="43"/>
            </a:xfrm>
            <a:custGeom>
              <a:gdLst>
                <a:gd fmla="*/ 4 w 21" name="T0"/>
                <a:gd fmla="*/ 18 h 18" name="T1"/>
                <a:gd fmla="*/ 1 w 21" name="T2"/>
                <a:gd fmla="*/ 17 h 18" name="T3"/>
                <a:gd fmla="*/ 1 w 21" name="T4"/>
                <a:gd fmla="*/ 17 h 18" name="T5"/>
                <a:gd fmla="*/ 1 w 21" name="T6"/>
                <a:gd fmla="*/ 17 h 18" name="T7"/>
                <a:gd fmla="*/ 0 w 21" name="T8"/>
                <a:gd fmla="*/ 14 h 18" name="T9"/>
                <a:gd fmla="*/ 0 w 21" name="T10"/>
                <a:gd fmla="*/ 14 h 18" name="T11"/>
                <a:gd fmla="*/ 1 w 21" name="T12"/>
                <a:gd fmla="*/ 11 h 18" name="T13"/>
                <a:gd fmla="*/ 1 w 21" name="T14"/>
                <a:gd fmla="*/ 11 h 18" name="T15"/>
                <a:gd fmla="*/ 14 w 21" name="T16"/>
                <a:gd fmla="*/ 1 h 18" name="T17"/>
                <a:gd fmla="*/ 16 w 21" name="T18"/>
                <a:gd fmla="*/ 0 h 18" name="T19"/>
                <a:gd fmla="*/ 16 w 21" name="T20"/>
                <a:gd fmla="*/ 0 h 18" name="T21"/>
                <a:gd fmla="*/ 20 w 21" name="T22"/>
                <a:gd fmla="*/ 2 h 18" name="T23"/>
                <a:gd fmla="*/ 20 w 21" name="T24"/>
                <a:gd fmla="*/ 2 h 18" name="T25"/>
                <a:gd fmla="*/ 21 w 21" name="T26"/>
                <a:gd fmla="*/ 4 h 18" name="T27"/>
                <a:gd fmla="*/ 21 w 21" name="T28"/>
                <a:gd fmla="*/ 4 h 18" name="T29"/>
                <a:gd fmla="*/ 19 w 21" name="T30"/>
                <a:gd fmla="*/ 8 h 18" name="T31"/>
                <a:gd fmla="*/ 19 w 21" name="T32"/>
                <a:gd fmla="*/ 8 h 18" name="T33"/>
                <a:gd fmla="*/ 7 w 21" name="T34"/>
                <a:gd fmla="*/ 17 h 18" name="T35"/>
                <a:gd fmla="*/ 4 w 21" name="T36"/>
                <a:gd fmla="*/ 18 h 18" name="T37"/>
                <a:gd fmla="*/ 4 w 21" name="T38"/>
                <a:gd fmla="*/ 18 h 18" name="T39"/>
                <a:gd fmla="*/ 4 w 21" name="T40"/>
                <a:gd fmla="*/ 18 h 18" name="T41"/>
                <a:gd fmla="*/ 16 w 21" name="T42"/>
                <a:gd fmla="*/ 4 h 18" name="T43"/>
                <a:gd fmla="*/ 4 w 21" name="T44"/>
                <a:gd fmla="*/ 14 h 18" name="T45"/>
                <a:gd fmla="*/ 4 w 21" name="T46"/>
                <a:gd fmla="*/ 14 h 18" name="T47"/>
                <a:gd fmla="*/ 4 w 21" name="T48"/>
                <a:gd fmla="*/ 14 h 18" name="T49"/>
                <a:gd fmla="*/ 4 w 21" name="T50"/>
                <a:gd fmla="*/ 14 h 18" name="T51"/>
                <a:gd fmla="*/ 4 w 21" name="T52"/>
                <a:gd fmla="*/ 14 h 18" name="T53"/>
                <a:gd fmla="*/ 2 w 21" name="T54"/>
                <a:gd fmla="*/ 16 h 18" name="T55"/>
                <a:gd fmla="*/ 4 w 21" name="T56"/>
                <a:gd fmla="*/ 14 h 18" name="T57"/>
                <a:gd fmla="*/ 4 w 21" name="T58"/>
                <a:gd fmla="*/ 14 h 18" name="T59"/>
                <a:gd fmla="*/ 4 w 21" name="T60"/>
                <a:gd fmla="*/ 14 h 18" name="T61"/>
                <a:gd fmla="*/ 4 w 21" name="T62"/>
                <a:gd fmla="*/ 14 h 18" name="T63"/>
                <a:gd fmla="*/ 4 w 21" name="T64"/>
                <a:gd fmla="*/ 14 h 18" name="T65"/>
                <a:gd fmla="*/ 16 w 21" name="T66"/>
                <a:gd fmla="*/ 5 h 18" name="T67"/>
                <a:gd fmla="*/ 17 w 21" name="T68"/>
                <a:gd fmla="*/ 4 h 18" name="T69"/>
                <a:gd fmla="*/ 17 w 21" name="T70"/>
                <a:gd fmla="*/ 4 h 18" name="T71"/>
                <a:gd fmla="*/ 17 w 21" name="T72"/>
                <a:gd fmla="*/ 4 h 18" name="T73"/>
                <a:gd fmla="*/ 17 w 21" name="T74"/>
                <a:gd fmla="*/ 4 h 18" name="T75"/>
                <a:gd fmla="*/ 16 w 21" name="T76"/>
                <a:gd fmla="*/ 4 h 18" name="T77"/>
                <a:gd fmla="*/ 16 w 21" name="T78"/>
                <a:gd fmla="*/ 4 h 18" name="T79"/>
                <a:gd fmla="*/ 16 w 21" name="T80"/>
                <a:gd fmla="*/ 4 h 1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8" w="21">
                  <a:moveTo>
                    <a:pt x="4" y="18"/>
                  </a:moveTo>
                  <a:cubicBezTo>
                    <a:pt x="3" y="18"/>
                    <a:pt x="2" y="18"/>
                    <a:pt x="1" y="17"/>
                  </a:cubicBezTo>
                  <a:cubicBezTo>
                    <a:pt x="1" y="17"/>
                    <a:pt x="1" y="17"/>
                    <a:pt x="1" y="17"/>
                  </a:cubicBezTo>
                  <a:cubicBezTo>
                    <a:pt x="1" y="17"/>
                    <a:pt x="1" y="17"/>
                    <a:pt x="1" y="17"/>
                  </a:cubicBezTo>
                  <a:cubicBezTo>
                    <a:pt x="0" y="16"/>
                    <a:pt x="0" y="15"/>
                    <a:pt x="0" y="14"/>
                  </a:cubicBezTo>
                  <a:cubicBezTo>
                    <a:pt x="0" y="14"/>
                    <a:pt x="0" y="14"/>
                    <a:pt x="0" y="14"/>
                  </a:cubicBezTo>
                  <a:cubicBezTo>
                    <a:pt x="0" y="13"/>
                    <a:pt x="0" y="11"/>
                    <a:pt x="1" y="11"/>
                  </a:cubicBezTo>
                  <a:cubicBezTo>
                    <a:pt x="1" y="11"/>
                    <a:pt x="1" y="11"/>
                    <a:pt x="1" y="11"/>
                  </a:cubicBezTo>
                  <a:cubicBezTo>
                    <a:pt x="14" y="1"/>
                    <a:pt x="14" y="1"/>
                    <a:pt x="14" y="1"/>
                  </a:cubicBezTo>
                  <a:cubicBezTo>
                    <a:pt x="14" y="0"/>
                    <a:pt x="15" y="0"/>
                    <a:pt x="16" y="0"/>
                  </a:cubicBezTo>
                  <a:cubicBezTo>
                    <a:pt x="16" y="0"/>
                    <a:pt x="16" y="0"/>
                    <a:pt x="16" y="0"/>
                  </a:cubicBezTo>
                  <a:cubicBezTo>
                    <a:pt x="18" y="0"/>
                    <a:pt x="19" y="1"/>
                    <a:pt x="20" y="2"/>
                  </a:cubicBezTo>
                  <a:cubicBezTo>
                    <a:pt x="20" y="2"/>
                    <a:pt x="20" y="2"/>
                    <a:pt x="20" y="2"/>
                  </a:cubicBezTo>
                  <a:cubicBezTo>
                    <a:pt x="20" y="2"/>
                    <a:pt x="21" y="3"/>
                    <a:pt x="21" y="4"/>
                  </a:cubicBezTo>
                  <a:cubicBezTo>
                    <a:pt x="21" y="4"/>
                    <a:pt x="21" y="4"/>
                    <a:pt x="21" y="4"/>
                  </a:cubicBezTo>
                  <a:cubicBezTo>
                    <a:pt x="21" y="6"/>
                    <a:pt x="20" y="7"/>
                    <a:pt x="19" y="8"/>
                  </a:cubicBezTo>
                  <a:cubicBezTo>
                    <a:pt x="19" y="8"/>
                    <a:pt x="19" y="8"/>
                    <a:pt x="19" y="8"/>
                  </a:cubicBezTo>
                  <a:cubicBezTo>
                    <a:pt x="7" y="17"/>
                    <a:pt x="7" y="17"/>
                    <a:pt x="7" y="17"/>
                  </a:cubicBezTo>
                  <a:cubicBezTo>
                    <a:pt x="6" y="18"/>
                    <a:pt x="5" y="18"/>
                    <a:pt x="4" y="18"/>
                  </a:cubicBezTo>
                  <a:cubicBezTo>
                    <a:pt x="4" y="18"/>
                    <a:pt x="4" y="18"/>
                    <a:pt x="4" y="18"/>
                  </a:cubicBezTo>
                  <a:cubicBezTo>
                    <a:pt x="4" y="18"/>
                    <a:pt x="4" y="18"/>
                    <a:pt x="4" y="18"/>
                  </a:cubicBezTo>
                  <a:close/>
                  <a:moveTo>
                    <a:pt x="16" y="4"/>
                  </a:move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2" y="16"/>
                    <a:pt x="2" y="16"/>
                    <a:pt x="2" y="16"/>
                  </a:cubicBezTo>
                  <a:cubicBezTo>
                    <a:pt x="4" y="14"/>
                    <a:pt x="4" y="14"/>
                    <a:pt x="4" y="14"/>
                  </a:cubicBezTo>
                  <a:cubicBezTo>
                    <a:pt x="4" y="14"/>
                    <a:pt x="4" y="14"/>
                    <a:pt x="4" y="14"/>
                  </a:cubicBezTo>
                  <a:cubicBezTo>
                    <a:pt x="4" y="14"/>
                    <a:pt x="4" y="14"/>
                    <a:pt x="4" y="14"/>
                  </a:cubicBezTo>
                  <a:cubicBezTo>
                    <a:pt x="4" y="14"/>
                    <a:pt x="4" y="14"/>
                    <a:pt x="4" y="14"/>
                  </a:cubicBezTo>
                  <a:cubicBezTo>
                    <a:pt x="4" y="14"/>
                    <a:pt x="4" y="14"/>
                    <a:pt x="4" y="14"/>
                  </a:cubicBezTo>
                  <a:cubicBezTo>
                    <a:pt x="16" y="5"/>
                    <a:pt x="16" y="5"/>
                    <a:pt x="16" y="5"/>
                  </a:cubicBezTo>
                  <a:cubicBezTo>
                    <a:pt x="17" y="5"/>
                    <a:pt x="17" y="4"/>
                    <a:pt x="17" y="4"/>
                  </a:cubicBezTo>
                  <a:cubicBezTo>
                    <a:pt x="17" y="4"/>
                    <a:pt x="17" y="4"/>
                    <a:pt x="17" y="4"/>
                  </a:cubicBezTo>
                  <a:cubicBezTo>
                    <a:pt x="17" y="4"/>
                    <a:pt x="17" y="4"/>
                    <a:pt x="17" y="4"/>
                  </a:cubicBezTo>
                  <a:cubicBezTo>
                    <a:pt x="17" y="4"/>
                    <a:pt x="17" y="4"/>
                    <a:pt x="17" y="4"/>
                  </a:cubicBezTo>
                  <a:cubicBezTo>
                    <a:pt x="16" y="4"/>
                    <a:pt x="16" y="4"/>
                    <a:pt x="16" y="4"/>
                  </a:cubicBezTo>
                  <a:cubicBezTo>
                    <a:pt x="16" y="4"/>
                    <a:pt x="16" y="4"/>
                    <a:pt x="16" y="4"/>
                  </a:cubicBezTo>
                  <a:cubicBezTo>
                    <a:pt x="16" y="4"/>
                    <a:pt x="16" y="4"/>
                    <a:pt x="16"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Freeform 38"/>
            <p:cNvSpPr/>
            <p:nvPr/>
          </p:nvSpPr>
          <p:spPr bwMode="auto">
            <a:xfrm>
              <a:off x="1794" y="1577"/>
              <a:ext cx="24" cy="57"/>
            </a:xfrm>
            <a:custGeom>
              <a:gdLst>
                <a:gd fmla="*/ 3 w 10" name="T0"/>
                <a:gd fmla="*/ 24 h 24" name="T1"/>
                <a:gd fmla="*/ 1 w 10" name="T2"/>
                <a:gd fmla="*/ 21 h 24" name="T3"/>
                <a:gd fmla="*/ 1 w 10" name="T4"/>
                <a:gd fmla="*/ 21 h 24" name="T5"/>
                <a:gd fmla="*/ 5 w 10" name="T6"/>
                <a:gd fmla="*/ 2 h 24" name="T7"/>
                <a:gd fmla="*/ 8 w 10" name="T8"/>
                <a:gd fmla="*/ 0 h 24" name="T9"/>
                <a:gd fmla="*/ 8 w 10" name="T10"/>
                <a:gd fmla="*/ 0 h 24" name="T11"/>
                <a:gd fmla="*/ 9 w 10" name="T12"/>
                <a:gd fmla="*/ 3 h 24" name="T13"/>
                <a:gd fmla="*/ 9 w 10" name="T14"/>
                <a:gd fmla="*/ 3 h 24" name="T15"/>
                <a:gd fmla="*/ 5 w 10" name="T16"/>
                <a:gd fmla="*/ 22 h 24" name="T17"/>
                <a:gd fmla="*/ 3 w 10" name="T18"/>
                <a:gd fmla="*/ 24 h 24" name="T19"/>
                <a:gd fmla="*/ 3 w 10" name="T20"/>
                <a:gd fmla="*/ 24 h 24" name="T21"/>
                <a:gd fmla="*/ 3 w 10" name="T22"/>
                <a:gd fmla="*/ 24 h 2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4" w="10">
                  <a:moveTo>
                    <a:pt x="3" y="24"/>
                  </a:moveTo>
                  <a:cubicBezTo>
                    <a:pt x="1" y="24"/>
                    <a:pt x="0" y="22"/>
                    <a:pt x="1" y="21"/>
                  </a:cubicBezTo>
                  <a:cubicBezTo>
                    <a:pt x="1" y="21"/>
                    <a:pt x="1" y="21"/>
                    <a:pt x="1" y="21"/>
                  </a:cubicBezTo>
                  <a:cubicBezTo>
                    <a:pt x="5" y="2"/>
                    <a:pt x="5" y="2"/>
                    <a:pt x="5" y="2"/>
                  </a:cubicBezTo>
                  <a:cubicBezTo>
                    <a:pt x="5" y="1"/>
                    <a:pt x="6" y="0"/>
                    <a:pt x="8" y="0"/>
                  </a:cubicBezTo>
                  <a:cubicBezTo>
                    <a:pt x="8" y="0"/>
                    <a:pt x="8" y="0"/>
                    <a:pt x="8" y="0"/>
                  </a:cubicBezTo>
                  <a:cubicBezTo>
                    <a:pt x="9" y="0"/>
                    <a:pt x="10" y="2"/>
                    <a:pt x="9" y="3"/>
                  </a:cubicBezTo>
                  <a:cubicBezTo>
                    <a:pt x="9" y="3"/>
                    <a:pt x="9" y="3"/>
                    <a:pt x="9" y="3"/>
                  </a:cubicBezTo>
                  <a:cubicBezTo>
                    <a:pt x="5" y="22"/>
                    <a:pt x="5" y="22"/>
                    <a:pt x="5" y="22"/>
                  </a:cubicBezTo>
                  <a:cubicBezTo>
                    <a:pt x="5" y="23"/>
                    <a:pt x="4" y="24"/>
                    <a:pt x="3" y="24"/>
                  </a:cubicBezTo>
                  <a:cubicBezTo>
                    <a:pt x="3" y="24"/>
                    <a:pt x="3" y="24"/>
                    <a:pt x="3" y="24"/>
                  </a:cubicBezTo>
                  <a:cubicBezTo>
                    <a:pt x="3" y="24"/>
                    <a:pt x="3" y="24"/>
                    <a:pt x="3"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39"/>
            <p:cNvSpPr>
              <a:spLocks noEditPoints="1"/>
            </p:cNvSpPr>
            <p:nvPr/>
          </p:nvSpPr>
          <p:spPr bwMode="auto">
            <a:xfrm>
              <a:off x="1792" y="1572"/>
              <a:ext cx="31" cy="67"/>
            </a:xfrm>
            <a:custGeom>
              <a:gdLst>
                <a:gd fmla="*/ 3 w 13" name="T0"/>
                <a:gd fmla="*/ 28 h 28" name="T1"/>
                <a:gd fmla="*/ 3 w 13" name="T2"/>
                <a:gd fmla="*/ 28 h 28" name="T3"/>
                <a:gd fmla="*/ 0 w 13" name="T4"/>
                <a:gd fmla="*/ 24 h 28" name="T5"/>
                <a:gd fmla="*/ 0 w 13" name="T6"/>
                <a:gd fmla="*/ 24 h 28" name="T7"/>
                <a:gd fmla="*/ 0 w 13" name="T8"/>
                <a:gd fmla="*/ 23 h 28" name="T9"/>
                <a:gd fmla="*/ 0 w 13" name="T10"/>
                <a:gd fmla="*/ 23 h 28" name="T11"/>
                <a:gd fmla="*/ 4 w 13" name="T12"/>
                <a:gd fmla="*/ 3 h 28" name="T13"/>
                <a:gd fmla="*/ 8 w 13" name="T14"/>
                <a:gd fmla="*/ 0 h 28" name="T15"/>
                <a:gd fmla="*/ 8 w 13" name="T16"/>
                <a:gd fmla="*/ 0 h 28" name="T17"/>
                <a:gd fmla="*/ 9 w 13" name="T18"/>
                <a:gd fmla="*/ 0 h 28" name="T19"/>
                <a:gd fmla="*/ 9 w 13" name="T20"/>
                <a:gd fmla="*/ 0 h 28" name="T21"/>
                <a:gd fmla="*/ 13 w 13" name="T22"/>
                <a:gd fmla="*/ 4 h 28" name="T23"/>
                <a:gd fmla="*/ 13 w 13" name="T24"/>
                <a:gd fmla="*/ 4 h 28" name="T25"/>
                <a:gd fmla="*/ 12 w 13" name="T26"/>
                <a:gd fmla="*/ 5 h 28" name="T27"/>
                <a:gd fmla="*/ 12 w 13" name="T28"/>
                <a:gd fmla="*/ 5 h 28" name="T29"/>
                <a:gd fmla="*/ 8 w 13" name="T30"/>
                <a:gd fmla="*/ 24 h 28" name="T31"/>
                <a:gd fmla="*/ 4 w 13" name="T32"/>
                <a:gd fmla="*/ 28 h 28" name="T33"/>
                <a:gd fmla="*/ 4 w 13" name="T34"/>
                <a:gd fmla="*/ 28 h 28" name="T35"/>
                <a:gd fmla="*/ 3 w 13" name="T36"/>
                <a:gd fmla="*/ 28 h 28" name="T37"/>
                <a:gd fmla="*/ 4 w 13" name="T38"/>
                <a:gd fmla="*/ 24 h 28" name="T39"/>
                <a:gd fmla="*/ 4 w 13" name="T40"/>
                <a:gd fmla="*/ 24 h 28" name="T41"/>
                <a:gd fmla="*/ 4 w 13" name="T42"/>
                <a:gd fmla="*/ 24 h 28" name="T43"/>
                <a:gd fmla="*/ 4 w 13" name="T44"/>
                <a:gd fmla="*/ 26 h 28" name="T45"/>
                <a:gd fmla="*/ 4 w 13" name="T46"/>
                <a:gd fmla="*/ 24 h 28" name="T47"/>
                <a:gd fmla="*/ 4 w 13" name="T48"/>
                <a:gd fmla="*/ 24 h 28" name="T49"/>
                <a:gd fmla="*/ 4 w 13" name="T50"/>
                <a:gd fmla="*/ 24 h 28" name="T51"/>
                <a:gd fmla="*/ 4 w 13" name="T52"/>
                <a:gd fmla="*/ 24 h 28" name="T53"/>
                <a:gd fmla="*/ 9 w 13" name="T54"/>
                <a:gd fmla="*/ 5 h 28" name="T55"/>
                <a:gd fmla="*/ 9 w 13" name="T56"/>
                <a:gd fmla="*/ 4 h 28" name="T57"/>
                <a:gd fmla="*/ 9 w 13" name="T58"/>
                <a:gd fmla="*/ 4 h 28" name="T59"/>
                <a:gd fmla="*/ 8 w 13" name="T60"/>
                <a:gd fmla="*/ 4 h 28" name="T61"/>
                <a:gd fmla="*/ 8 w 13" name="T62"/>
                <a:gd fmla="*/ 4 h 28" name="T63"/>
                <a:gd fmla="*/ 8 w 13" name="T64"/>
                <a:gd fmla="*/ 4 h 28" name="T65"/>
                <a:gd fmla="*/ 8 w 13" name="T66"/>
                <a:gd fmla="*/ 4 h 28" name="T67"/>
                <a:gd fmla="*/ 8 w 13" name="T68"/>
                <a:gd fmla="*/ 4 h 28" name="T69"/>
                <a:gd fmla="*/ 4 w 13" name="T70"/>
                <a:gd fmla="*/ 24 h 28" name="T71"/>
                <a:gd fmla="*/ 4 w 13" name="T72"/>
                <a:gd fmla="*/ 24 h 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28" w="13">
                  <a:moveTo>
                    <a:pt x="3" y="28"/>
                  </a:moveTo>
                  <a:cubicBezTo>
                    <a:pt x="3" y="28"/>
                    <a:pt x="3" y="28"/>
                    <a:pt x="3" y="28"/>
                  </a:cubicBezTo>
                  <a:cubicBezTo>
                    <a:pt x="1" y="27"/>
                    <a:pt x="0" y="26"/>
                    <a:pt x="0" y="24"/>
                  </a:cubicBezTo>
                  <a:cubicBezTo>
                    <a:pt x="0" y="24"/>
                    <a:pt x="0" y="24"/>
                    <a:pt x="0" y="24"/>
                  </a:cubicBezTo>
                  <a:cubicBezTo>
                    <a:pt x="0" y="23"/>
                    <a:pt x="0" y="23"/>
                    <a:pt x="0" y="23"/>
                  </a:cubicBezTo>
                  <a:cubicBezTo>
                    <a:pt x="0" y="23"/>
                    <a:pt x="0" y="23"/>
                    <a:pt x="0" y="23"/>
                  </a:cubicBezTo>
                  <a:cubicBezTo>
                    <a:pt x="4" y="3"/>
                    <a:pt x="4" y="3"/>
                    <a:pt x="4" y="3"/>
                  </a:cubicBezTo>
                  <a:cubicBezTo>
                    <a:pt x="4" y="1"/>
                    <a:pt x="6" y="0"/>
                    <a:pt x="8" y="0"/>
                  </a:cubicBezTo>
                  <a:cubicBezTo>
                    <a:pt x="8" y="0"/>
                    <a:pt x="8" y="0"/>
                    <a:pt x="8" y="0"/>
                  </a:cubicBezTo>
                  <a:cubicBezTo>
                    <a:pt x="8" y="0"/>
                    <a:pt x="9" y="0"/>
                    <a:pt x="9" y="0"/>
                  </a:cubicBezTo>
                  <a:cubicBezTo>
                    <a:pt x="9" y="0"/>
                    <a:pt x="9" y="0"/>
                    <a:pt x="9" y="0"/>
                  </a:cubicBezTo>
                  <a:cubicBezTo>
                    <a:pt x="11" y="1"/>
                    <a:pt x="13" y="2"/>
                    <a:pt x="13" y="4"/>
                  </a:cubicBezTo>
                  <a:cubicBezTo>
                    <a:pt x="13" y="4"/>
                    <a:pt x="13" y="4"/>
                    <a:pt x="13" y="4"/>
                  </a:cubicBezTo>
                  <a:cubicBezTo>
                    <a:pt x="13" y="5"/>
                    <a:pt x="12" y="5"/>
                    <a:pt x="12" y="5"/>
                  </a:cubicBezTo>
                  <a:cubicBezTo>
                    <a:pt x="12" y="5"/>
                    <a:pt x="12" y="5"/>
                    <a:pt x="12" y="5"/>
                  </a:cubicBezTo>
                  <a:cubicBezTo>
                    <a:pt x="8" y="24"/>
                    <a:pt x="8" y="24"/>
                    <a:pt x="8" y="24"/>
                  </a:cubicBezTo>
                  <a:cubicBezTo>
                    <a:pt x="8" y="26"/>
                    <a:pt x="6" y="28"/>
                    <a:pt x="4" y="28"/>
                  </a:cubicBezTo>
                  <a:cubicBezTo>
                    <a:pt x="4" y="28"/>
                    <a:pt x="4" y="28"/>
                    <a:pt x="4" y="28"/>
                  </a:cubicBezTo>
                  <a:cubicBezTo>
                    <a:pt x="4" y="28"/>
                    <a:pt x="3" y="28"/>
                    <a:pt x="3" y="28"/>
                  </a:cubicBezTo>
                  <a:close/>
                  <a:moveTo>
                    <a:pt x="4" y="24"/>
                  </a:moveTo>
                  <a:cubicBezTo>
                    <a:pt x="4" y="24"/>
                    <a:pt x="4" y="24"/>
                    <a:pt x="4" y="24"/>
                  </a:cubicBezTo>
                  <a:cubicBezTo>
                    <a:pt x="4" y="24"/>
                    <a:pt x="4" y="24"/>
                    <a:pt x="4" y="24"/>
                  </a:cubicBezTo>
                  <a:cubicBezTo>
                    <a:pt x="4" y="26"/>
                    <a:pt x="4" y="26"/>
                    <a:pt x="4" y="26"/>
                  </a:cubicBezTo>
                  <a:cubicBezTo>
                    <a:pt x="4" y="24"/>
                    <a:pt x="4" y="24"/>
                    <a:pt x="4" y="24"/>
                  </a:cubicBezTo>
                  <a:cubicBezTo>
                    <a:pt x="4" y="24"/>
                    <a:pt x="4" y="24"/>
                    <a:pt x="4" y="24"/>
                  </a:cubicBezTo>
                  <a:cubicBezTo>
                    <a:pt x="4" y="24"/>
                    <a:pt x="4" y="24"/>
                    <a:pt x="4" y="24"/>
                  </a:cubicBezTo>
                  <a:cubicBezTo>
                    <a:pt x="4" y="24"/>
                    <a:pt x="4" y="24"/>
                    <a:pt x="4" y="24"/>
                  </a:cubicBezTo>
                  <a:cubicBezTo>
                    <a:pt x="9" y="5"/>
                    <a:pt x="9" y="5"/>
                    <a:pt x="9" y="5"/>
                  </a:cubicBezTo>
                  <a:cubicBezTo>
                    <a:pt x="9" y="4"/>
                    <a:pt x="9" y="4"/>
                    <a:pt x="9" y="4"/>
                  </a:cubicBezTo>
                  <a:cubicBezTo>
                    <a:pt x="9" y="4"/>
                    <a:pt x="9" y="4"/>
                    <a:pt x="9" y="4"/>
                  </a:cubicBezTo>
                  <a:cubicBezTo>
                    <a:pt x="9" y="4"/>
                    <a:pt x="8" y="4"/>
                    <a:pt x="8" y="4"/>
                  </a:cubicBezTo>
                  <a:cubicBezTo>
                    <a:pt x="8" y="4"/>
                    <a:pt x="8" y="4"/>
                    <a:pt x="8" y="4"/>
                  </a:cubicBezTo>
                  <a:cubicBezTo>
                    <a:pt x="8" y="4"/>
                    <a:pt x="8" y="4"/>
                    <a:pt x="8" y="4"/>
                  </a:cubicBezTo>
                  <a:cubicBezTo>
                    <a:pt x="8" y="4"/>
                    <a:pt x="8" y="4"/>
                    <a:pt x="8" y="4"/>
                  </a:cubicBezTo>
                  <a:cubicBezTo>
                    <a:pt x="8" y="4"/>
                    <a:pt x="8" y="4"/>
                    <a:pt x="8" y="4"/>
                  </a:cubicBezTo>
                  <a:cubicBezTo>
                    <a:pt x="4" y="24"/>
                    <a:pt x="4" y="24"/>
                    <a:pt x="4" y="24"/>
                  </a:cubicBezTo>
                  <a:cubicBezTo>
                    <a:pt x="4" y="24"/>
                    <a:pt x="4" y="24"/>
                    <a:pt x="4"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0" name="Freeform 40"/>
            <p:cNvSpPr/>
            <p:nvPr/>
          </p:nvSpPr>
          <p:spPr bwMode="auto">
            <a:xfrm>
              <a:off x="1454" y="2306"/>
              <a:ext cx="58" cy="492"/>
            </a:xfrm>
            <a:custGeom>
              <a:gdLst>
                <a:gd fmla="*/ 0 w 24" name="T0"/>
                <a:gd fmla="*/ 204 h 207" name="T1"/>
                <a:gd fmla="*/ 2 w 24" name="T2"/>
                <a:gd fmla="*/ 202 h 207" name="T3"/>
                <a:gd fmla="*/ 2 w 24" name="T4"/>
                <a:gd fmla="*/ 202 h 207" name="T5"/>
                <a:gd fmla="*/ 19 w 24" name="T6"/>
                <a:gd fmla="*/ 202 h 207" name="T7"/>
                <a:gd fmla="*/ 9 w 24" name="T8"/>
                <a:gd fmla="*/ 3 h 207" name="T9"/>
                <a:gd fmla="*/ 9 w 24" name="T10"/>
                <a:gd fmla="*/ 3 h 207" name="T11"/>
                <a:gd fmla="*/ 11 w 24" name="T12"/>
                <a:gd fmla="*/ 0 h 207" name="T13"/>
                <a:gd fmla="*/ 11 w 24" name="T14"/>
                <a:gd fmla="*/ 0 h 207" name="T15"/>
                <a:gd fmla="*/ 13 w 24" name="T16"/>
                <a:gd fmla="*/ 3 h 207" name="T17"/>
                <a:gd fmla="*/ 13 w 24" name="T18"/>
                <a:gd fmla="*/ 3 h 207" name="T19"/>
                <a:gd fmla="*/ 24 w 24" name="T20"/>
                <a:gd fmla="*/ 207 h 207" name="T21"/>
                <a:gd fmla="*/ 2 w 24" name="T22"/>
                <a:gd fmla="*/ 207 h 207" name="T23"/>
                <a:gd fmla="*/ 0 w 24" name="T24"/>
                <a:gd fmla="*/ 204 h 20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06" w="24">
                  <a:moveTo>
                    <a:pt x="0" y="204"/>
                  </a:moveTo>
                  <a:cubicBezTo>
                    <a:pt x="0" y="203"/>
                    <a:pt x="1" y="202"/>
                    <a:pt x="2" y="202"/>
                  </a:cubicBezTo>
                  <a:cubicBezTo>
                    <a:pt x="2" y="202"/>
                    <a:pt x="2" y="202"/>
                    <a:pt x="2" y="202"/>
                  </a:cubicBezTo>
                  <a:cubicBezTo>
                    <a:pt x="19" y="202"/>
                    <a:pt x="19" y="202"/>
                    <a:pt x="19" y="202"/>
                  </a:cubicBezTo>
                  <a:cubicBezTo>
                    <a:pt x="9" y="3"/>
                    <a:pt x="9" y="3"/>
                    <a:pt x="9" y="3"/>
                  </a:cubicBezTo>
                  <a:cubicBezTo>
                    <a:pt x="9" y="3"/>
                    <a:pt x="9" y="3"/>
                    <a:pt x="9" y="3"/>
                  </a:cubicBezTo>
                  <a:cubicBezTo>
                    <a:pt x="9" y="2"/>
                    <a:pt x="10" y="0"/>
                    <a:pt x="11" y="0"/>
                  </a:cubicBezTo>
                  <a:cubicBezTo>
                    <a:pt x="11" y="0"/>
                    <a:pt x="11" y="0"/>
                    <a:pt x="11" y="0"/>
                  </a:cubicBezTo>
                  <a:cubicBezTo>
                    <a:pt x="12" y="0"/>
                    <a:pt x="13" y="1"/>
                    <a:pt x="13" y="3"/>
                  </a:cubicBezTo>
                  <a:cubicBezTo>
                    <a:pt x="13" y="3"/>
                    <a:pt x="13" y="3"/>
                    <a:pt x="13" y="3"/>
                  </a:cubicBezTo>
                  <a:cubicBezTo>
                    <a:pt x="24" y="207"/>
                    <a:pt x="24" y="207"/>
                    <a:pt x="24" y="207"/>
                  </a:cubicBezTo>
                  <a:cubicBezTo>
                    <a:pt x="2" y="207"/>
                    <a:pt x="2" y="207"/>
                    <a:pt x="2" y="207"/>
                  </a:cubicBezTo>
                  <a:cubicBezTo>
                    <a:pt x="1" y="207"/>
                    <a:pt x="0" y="206"/>
                    <a:pt x="0" y="2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1" name="Freeform 41"/>
            <p:cNvSpPr>
              <a:spLocks noEditPoints="1"/>
            </p:cNvSpPr>
            <p:nvPr/>
          </p:nvSpPr>
          <p:spPr bwMode="auto">
            <a:xfrm>
              <a:off x="1450" y="2301"/>
              <a:ext cx="67" cy="501"/>
            </a:xfrm>
            <a:custGeom>
              <a:gdLst>
                <a:gd fmla="*/ 0 w 28" name="T0"/>
                <a:gd fmla="*/ 206 h 211" name="T1"/>
                <a:gd fmla="*/ 4 w 28" name="T2"/>
                <a:gd fmla="*/ 202 h 211" name="T3"/>
                <a:gd fmla="*/ 4 w 28" name="T4"/>
                <a:gd fmla="*/ 202 h 211" name="T5"/>
                <a:gd fmla="*/ 19 w 28" name="T6"/>
                <a:gd fmla="*/ 202 h 211" name="T7"/>
                <a:gd fmla="*/ 8 w 28" name="T8"/>
                <a:gd fmla="*/ 0 h 211" name="T9"/>
                <a:gd fmla="*/ 10 w 28" name="T10"/>
                <a:gd fmla="*/ 2 h 211" name="T11"/>
                <a:gd fmla="*/ 13 w 28" name="T12"/>
                <a:gd fmla="*/ 0 h 211" name="T13"/>
                <a:gd fmla="*/ 13 w 28" name="T14"/>
                <a:gd fmla="*/ 0 h 211" name="T15"/>
                <a:gd fmla="*/ 13 w 28" name="T16"/>
                <a:gd fmla="*/ 0 h 211" name="T17"/>
                <a:gd fmla="*/ 13 w 28" name="T18"/>
                <a:gd fmla="*/ 0 h 211" name="T19"/>
                <a:gd fmla="*/ 17 w 28" name="T20"/>
                <a:gd fmla="*/ 5 h 211" name="T21"/>
                <a:gd fmla="*/ 17 w 28" name="T22"/>
                <a:gd fmla="*/ 5 h 211" name="T23"/>
                <a:gd fmla="*/ 28 w 28" name="T24"/>
                <a:gd fmla="*/ 211 h 211" name="T25"/>
                <a:gd fmla="*/ 4 w 28" name="T26"/>
                <a:gd fmla="*/ 211 h 211" name="T27"/>
                <a:gd fmla="*/ 0 w 28" name="T28"/>
                <a:gd fmla="*/ 206 h 211" name="T29"/>
                <a:gd fmla="*/ 4 w 28" name="T30"/>
                <a:gd fmla="*/ 206 h 211" name="T31"/>
                <a:gd fmla="*/ 4 w 28" name="T32"/>
                <a:gd fmla="*/ 207 h 211" name="T33"/>
                <a:gd fmla="*/ 4 w 28" name="T34"/>
                <a:gd fmla="*/ 207 h 211" name="T35"/>
                <a:gd fmla="*/ 24 w 28" name="T36"/>
                <a:gd fmla="*/ 207 h 211" name="T37"/>
                <a:gd fmla="*/ 13 w 28" name="T38"/>
                <a:gd fmla="*/ 5 h 211" name="T39"/>
                <a:gd fmla="*/ 13 w 28" name="T40"/>
                <a:gd fmla="*/ 4 h 211" name="T41"/>
                <a:gd fmla="*/ 13 w 28" name="T42"/>
                <a:gd fmla="*/ 4 h 211" name="T43"/>
                <a:gd fmla="*/ 13 w 28" name="T44"/>
                <a:gd fmla="*/ 4 h 211" name="T45"/>
                <a:gd fmla="*/ 13 w 28" name="T46"/>
                <a:gd fmla="*/ 4 h 211" name="T47"/>
                <a:gd fmla="*/ 13 w 28" name="T48"/>
                <a:gd fmla="*/ 5 h 211" name="T49"/>
                <a:gd fmla="*/ 13 w 28" name="T50"/>
                <a:gd fmla="*/ 5 h 211" name="T51"/>
                <a:gd fmla="*/ 13 w 28" name="T52"/>
                <a:gd fmla="*/ 10 h 211" name="T53"/>
                <a:gd fmla="*/ 13 w 28" name="T54"/>
                <a:gd fmla="*/ 10 h 211" name="T55"/>
                <a:gd fmla="*/ 23 w 28" name="T56"/>
                <a:gd fmla="*/ 206 h 211" name="T57"/>
                <a:gd fmla="*/ 4 w 28" name="T58"/>
                <a:gd fmla="*/ 206 h 211" name="T59"/>
                <a:gd fmla="*/ 4 w 28" name="T60"/>
                <a:gd fmla="*/ 206 h 211" name="T61"/>
                <a:gd fmla="*/ 4 w 28" name="T62"/>
                <a:gd fmla="*/ 206 h 211"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11" w="28">
                  <a:moveTo>
                    <a:pt x="0" y="206"/>
                  </a:moveTo>
                  <a:cubicBezTo>
                    <a:pt x="0" y="204"/>
                    <a:pt x="2" y="202"/>
                    <a:pt x="4" y="202"/>
                  </a:cubicBezTo>
                  <a:cubicBezTo>
                    <a:pt x="4" y="202"/>
                    <a:pt x="4" y="202"/>
                    <a:pt x="4" y="202"/>
                  </a:cubicBezTo>
                  <a:cubicBezTo>
                    <a:pt x="19" y="202"/>
                    <a:pt x="19" y="202"/>
                    <a:pt x="19" y="202"/>
                  </a:cubicBezTo>
                  <a:cubicBezTo>
                    <a:pt x="8" y="0"/>
                    <a:pt x="8" y="0"/>
                    <a:pt x="8" y="0"/>
                  </a:cubicBezTo>
                  <a:cubicBezTo>
                    <a:pt x="10" y="2"/>
                    <a:pt x="10" y="2"/>
                    <a:pt x="10" y="2"/>
                  </a:cubicBezTo>
                  <a:cubicBezTo>
                    <a:pt x="11" y="1"/>
                    <a:pt x="12" y="0"/>
                    <a:pt x="13" y="0"/>
                  </a:cubicBezTo>
                  <a:cubicBezTo>
                    <a:pt x="13" y="0"/>
                    <a:pt x="13" y="0"/>
                    <a:pt x="13" y="0"/>
                  </a:cubicBezTo>
                  <a:cubicBezTo>
                    <a:pt x="13" y="0"/>
                    <a:pt x="13" y="0"/>
                    <a:pt x="13" y="0"/>
                  </a:cubicBezTo>
                  <a:cubicBezTo>
                    <a:pt x="13" y="0"/>
                    <a:pt x="13" y="0"/>
                    <a:pt x="13" y="0"/>
                  </a:cubicBezTo>
                  <a:cubicBezTo>
                    <a:pt x="15" y="0"/>
                    <a:pt x="17" y="2"/>
                    <a:pt x="17" y="5"/>
                  </a:cubicBezTo>
                  <a:cubicBezTo>
                    <a:pt x="17" y="5"/>
                    <a:pt x="17" y="5"/>
                    <a:pt x="17" y="5"/>
                  </a:cubicBezTo>
                  <a:cubicBezTo>
                    <a:pt x="28" y="211"/>
                    <a:pt x="28" y="211"/>
                    <a:pt x="28" y="211"/>
                  </a:cubicBezTo>
                  <a:cubicBezTo>
                    <a:pt x="4" y="211"/>
                    <a:pt x="4" y="211"/>
                    <a:pt x="4" y="211"/>
                  </a:cubicBezTo>
                  <a:cubicBezTo>
                    <a:pt x="2" y="211"/>
                    <a:pt x="0" y="209"/>
                    <a:pt x="0" y="206"/>
                  </a:cubicBezTo>
                  <a:close/>
                  <a:moveTo>
                    <a:pt x="4" y="206"/>
                  </a:moveTo>
                  <a:cubicBezTo>
                    <a:pt x="4" y="206"/>
                    <a:pt x="4" y="207"/>
                    <a:pt x="4" y="207"/>
                  </a:cubicBezTo>
                  <a:cubicBezTo>
                    <a:pt x="4" y="207"/>
                    <a:pt x="4" y="207"/>
                    <a:pt x="4" y="207"/>
                  </a:cubicBezTo>
                  <a:cubicBezTo>
                    <a:pt x="24" y="207"/>
                    <a:pt x="24" y="207"/>
                    <a:pt x="24" y="207"/>
                  </a:cubicBezTo>
                  <a:cubicBezTo>
                    <a:pt x="13" y="5"/>
                    <a:pt x="13" y="5"/>
                    <a:pt x="13" y="5"/>
                  </a:cubicBezTo>
                  <a:cubicBezTo>
                    <a:pt x="13" y="5"/>
                    <a:pt x="13" y="4"/>
                    <a:pt x="13" y="4"/>
                  </a:cubicBezTo>
                  <a:cubicBezTo>
                    <a:pt x="13" y="4"/>
                    <a:pt x="13" y="4"/>
                    <a:pt x="13" y="4"/>
                  </a:cubicBezTo>
                  <a:cubicBezTo>
                    <a:pt x="13" y="4"/>
                    <a:pt x="13" y="4"/>
                    <a:pt x="13" y="4"/>
                  </a:cubicBezTo>
                  <a:cubicBezTo>
                    <a:pt x="13" y="4"/>
                    <a:pt x="13" y="4"/>
                    <a:pt x="13" y="4"/>
                  </a:cubicBezTo>
                  <a:cubicBezTo>
                    <a:pt x="13" y="4"/>
                    <a:pt x="13" y="5"/>
                    <a:pt x="13" y="5"/>
                  </a:cubicBezTo>
                  <a:cubicBezTo>
                    <a:pt x="13" y="5"/>
                    <a:pt x="13" y="5"/>
                    <a:pt x="13" y="5"/>
                  </a:cubicBezTo>
                  <a:cubicBezTo>
                    <a:pt x="13" y="10"/>
                    <a:pt x="13" y="10"/>
                    <a:pt x="13" y="10"/>
                  </a:cubicBezTo>
                  <a:cubicBezTo>
                    <a:pt x="13" y="10"/>
                    <a:pt x="13" y="10"/>
                    <a:pt x="13" y="10"/>
                  </a:cubicBezTo>
                  <a:cubicBezTo>
                    <a:pt x="23" y="206"/>
                    <a:pt x="23" y="206"/>
                    <a:pt x="23" y="206"/>
                  </a:cubicBezTo>
                  <a:cubicBezTo>
                    <a:pt x="4" y="206"/>
                    <a:pt x="4" y="206"/>
                    <a:pt x="4" y="206"/>
                  </a:cubicBezTo>
                  <a:cubicBezTo>
                    <a:pt x="4" y="206"/>
                    <a:pt x="4" y="206"/>
                    <a:pt x="4" y="206"/>
                  </a:cubicBezTo>
                  <a:cubicBezTo>
                    <a:pt x="4" y="206"/>
                    <a:pt x="4" y="206"/>
                    <a:pt x="4" y="20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42"/>
            <p:cNvSpPr/>
            <p:nvPr/>
          </p:nvSpPr>
          <p:spPr bwMode="auto">
            <a:xfrm>
              <a:off x="1517" y="2306"/>
              <a:ext cx="81" cy="484"/>
            </a:xfrm>
            <a:custGeom>
              <a:gdLst>
                <a:gd fmla="*/ 10 w 34" name="T0"/>
                <a:gd fmla="*/ 199 h 204" name="T1"/>
                <a:gd fmla="*/ 9 w 34" name="T2"/>
                <a:gd fmla="*/ 195 h 204" name="T3"/>
                <a:gd fmla="*/ 9 w 34" name="T4"/>
                <a:gd fmla="*/ 195 h 204" name="T5"/>
                <a:gd fmla="*/ 8 w 34" name="T6"/>
                <a:gd fmla="*/ 188 h 204" name="T7"/>
                <a:gd fmla="*/ 8 w 34" name="T8"/>
                <a:gd fmla="*/ 188 h 204" name="T9"/>
                <a:gd fmla="*/ 6 w 34" name="T10"/>
                <a:gd fmla="*/ 165 h 204" name="T11"/>
                <a:gd fmla="*/ 6 w 34" name="T12"/>
                <a:gd fmla="*/ 165 h 204" name="T13"/>
                <a:gd fmla="*/ 3 w 34" name="T14"/>
                <a:gd fmla="*/ 98 h 204" name="T15"/>
                <a:gd fmla="*/ 3 w 34" name="T16"/>
                <a:gd fmla="*/ 98 h 204" name="T17"/>
                <a:gd fmla="*/ 0 w 34" name="T18"/>
                <a:gd fmla="*/ 3 h 204" name="T19"/>
                <a:gd fmla="*/ 0 w 34" name="T20"/>
                <a:gd fmla="*/ 3 h 204" name="T21"/>
                <a:gd fmla="*/ 0 w 34" name="T22"/>
                <a:gd fmla="*/ 3 h 204" name="T23"/>
                <a:gd fmla="*/ 2 w 34" name="T24"/>
                <a:gd fmla="*/ 0 h 204" name="T25"/>
                <a:gd fmla="*/ 2 w 34" name="T26"/>
                <a:gd fmla="*/ 0 h 204" name="T27"/>
                <a:gd fmla="*/ 4 w 34" name="T28"/>
                <a:gd fmla="*/ 3 h 204" name="T29"/>
                <a:gd fmla="*/ 4 w 34" name="T30"/>
                <a:gd fmla="*/ 3 h 204" name="T31"/>
                <a:gd fmla="*/ 10 w 34" name="T32"/>
                <a:gd fmla="*/ 162 h 204" name="T33"/>
                <a:gd fmla="*/ 10 w 34" name="T34"/>
                <a:gd fmla="*/ 162 h 204" name="T35"/>
                <a:gd fmla="*/ 14 w 34" name="T36"/>
                <a:gd fmla="*/ 196 h 204" name="T37"/>
                <a:gd fmla="*/ 14 w 34" name="T38"/>
                <a:gd fmla="*/ 196 h 204" name="T39"/>
                <a:gd fmla="*/ 30 w 34" name="T40"/>
                <a:gd fmla="*/ 199 h 204" name="T41"/>
                <a:gd fmla="*/ 30 w 34" name="T42"/>
                <a:gd fmla="*/ 199 h 204" name="T43"/>
                <a:gd fmla="*/ 31 w 34" name="T44"/>
                <a:gd fmla="*/ 199 h 204" name="T45"/>
                <a:gd fmla="*/ 31 w 34" name="T46"/>
                <a:gd fmla="*/ 199 h 204" name="T47"/>
                <a:gd fmla="*/ 34 w 34" name="T48"/>
                <a:gd fmla="*/ 202 h 204" name="T49"/>
                <a:gd fmla="*/ 34 w 34" name="T50"/>
                <a:gd fmla="*/ 202 h 204" name="T51"/>
                <a:gd fmla="*/ 31 w 34" name="T52"/>
                <a:gd fmla="*/ 204 h 204" name="T53"/>
                <a:gd fmla="*/ 31 w 34" name="T54"/>
                <a:gd fmla="*/ 204 h 204" name="T55"/>
                <a:gd fmla="*/ 30 w 34" name="T56"/>
                <a:gd fmla="*/ 204 h 204" name="T57"/>
                <a:gd fmla="*/ 30 w 34" name="T58"/>
                <a:gd fmla="*/ 204 h 204" name="T59"/>
                <a:gd fmla="*/ 10 w 34" name="T60"/>
                <a:gd fmla="*/ 199 h 204"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4" w="34">
                  <a:moveTo>
                    <a:pt x="10" y="199"/>
                  </a:moveTo>
                  <a:cubicBezTo>
                    <a:pt x="9" y="198"/>
                    <a:pt x="9" y="197"/>
                    <a:pt x="9" y="195"/>
                  </a:cubicBezTo>
                  <a:cubicBezTo>
                    <a:pt x="9" y="195"/>
                    <a:pt x="9" y="195"/>
                    <a:pt x="9" y="195"/>
                  </a:cubicBezTo>
                  <a:cubicBezTo>
                    <a:pt x="8" y="193"/>
                    <a:pt x="8" y="191"/>
                    <a:pt x="8" y="188"/>
                  </a:cubicBezTo>
                  <a:cubicBezTo>
                    <a:pt x="8" y="188"/>
                    <a:pt x="8" y="188"/>
                    <a:pt x="8" y="188"/>
                  </a:cubicBezTo>
                  <a:cubicBezTo>
                    <a:pt x="7" y="182"/>
                    <a:pt x="6" y="174"/>
                    <a:pt x="6" y="165"/>
                  </a:cubicBezTo>
                  <a:cubicBezTo>
                    <a:pt x="6" y="165"/>
                    <a:pt x="6" y="165"/>
                    <a:pt x="6" y="165"/>
                  </a:cubicBezTo>
                  <a:cubicBezTo>
                    <a:pt x="5" y="147"/>
                    <a:pt x="3" y="122"/>
                    <a:pt x="3" y="98"/>
                  </a:cubicBezTo>
                  <a:cubicBezTo>
                    <a:pt x="3" y="98"/>
                    <a:pt x="3" y="98"/>
                    <a:pt x="3" y="98"/>
                  </a:cubicBezTo>
                  <a:cubicBezTo>
                    <a:pt x="1" y="50"/>
                    <a:pt x="0" y="3"/>
                    <a:pt x="0" y="3"/>
                  </a:cubicBezTo>
                  <a:cubicBezTo>
                    <a:pt x="0" y="3"/>
                    <a:pt x="0" y="3"/>
                    <a:pt x="0" y="3"/>
                  </a:cubicBezTo>
                  <a:cubicBezTo>
                    <a:pt x="0" y="3"/>
                    <a:pt x="0" y="3"/>
                    <a:pt x="0" y="3"/>
                  </a:cubicBezTo>
                  <a:cubicBezTo>
                    <a:pt x="0" y="2"/>
                    <a:pt x="1" y="0"/>
                    <a:pt x="2" y="0"/>
                  </a:cubicBezTo>
                  <a:cubicBezTo>
                    <a:pt x="2" y="0"/>
                    <a:pt x="2" y="0"/>
                    <a:pt x="2" y="0"/>
                  </a:cubicBezTo>
                  <a:cubicBezTo>
                    <a:pt x="3" y="0"/>
                    <a:pt x="4" y="1"/>
                    <a:pt x="4" y="3"/>
                  </a:cubicBezTo>
                  <a:cubicBezTo>
                    <a:pt x="4" y="3"/>
                    <a:pt x="4" y="3"/>
                    <a:pt x="4" y="3"/>
                  </a:cubicBezTo>
                  <a:cubicBezTo>
                    <a:pt x="4" y="3"/>
                    <a:pt x="7" y="106"/>
                    <a:pt x="10" y="162"/>
                  </a:cubicBezTo>
                  <a:cubicBezTo>
                    <a:pt x="10" y="162"/>
                    <a:pt x="10" y="162"/>
                    <a:pt x="10" y="162"/>
                  </a:cubicBezTo>
                  <a:cubicBezTo>
                    <a:pt x="11" y="180"/>
                    <a:pt x="13" y="194"/>
                    <a:pt x="14" y="196"/>
                  </a:cubicBezTo>
                  <a:cubicBezTo>
                    <a:pt x="14" y="196"/>
                    <a:pt x="14" y="196"/>
                    <a:pt x="14" y="196"/>
                  </a:cubicBezTo>
                  <a:cubicBezTo>
                    <a:pt x="17" y="199"/>
                    <a:pt x="26" y="200"/>
                    <a:pt x="30" y="199"/>
                  </a:cubicBezTo>
                  <a:cubicBezTo>
                    <a:pt x="30" y="199"/>
                    <a:pt x="30" y="199"/>
                    <a:pt x="30" y="199"/>
                  </a:cubicBezTo>
                  <a:cubicBezTo>
                    <a:pt x="31" y="199"/>
                    <a:pt x="31" y="199"/>
                    <a:pt x="31" y="199"/>
                  </a:cubicBezTo>
                  <a:cubicBezTo>
                    <a:pt x="31" y="199"/>
                    <a:pt x="31" y="199"/>
                    <a:pt x="31" y="199"/>
                  </a:cubicBezTo>
                  <a:cubicBezTo>
                    <a:pt x="32" y="199"/>
                    <a:pt x="34" y="200"/>
                    <a:pt x="34" y="202"/>
                  </a:cubicBezTo>
                  <a:cubicBezTo>
                    <a:pt x="34" y="202"/>
                    <a:pt x="34" y="202"/>
                    <a:pt x="34" y="202"/>
                  </a:cubicBezTo>
                  <a:cubicBezTo>
                    <a:pt x="34" y="203"/>
                    <a:pt x="33" y="204"/>
                    <a:pt x="31" y="204"/>
                  </a:cubicBezTo>
                  <a:cubicBezTo>
                    <a:pt x="31" y="204"/>
                    <a:pt x="31" y="204"/>
                    <a:pt x="31" y="204"/>
                  </a:cubicBezTo>
                  <a:cubicBezTo>
                    <a:pt x="31" y="204"/>
                    <a:pt x="31" y="204"/>
                    <a:pt x="30" y="204"/>
                  </a:cubicBezTo>
                  <a:cubicBezTo>
                    <a:pt x="30" y="204"/>
                    <a:pt x="30" y="204"/>
                    <a:pt x="30" y="204"/>
                  </a:cubicBezTo>
                  <a:cubicBezTo>
                    <a:pt x="26" y="204"/>
                    <a:pt x="16" y="204"/>
                    <a:pt x="10" y="19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3" name="Freeform 43"/>
            <p:cNvSpPr>
              <a:spLocks noEditPoints="1"/>
            </p:cNvSpPr>
            <p:nvPr/>
          </p:nvSpPr>
          <p:spPr bwMode="auto">
            <a:xfrm>
              <a:off x="1512" y="2301"/>
              <a:ext cx="91" cy="494"/>
            </a:xfrm>
            <a:custGeom>
              <a:gdLst>
                <a:gd fmla="*/ 12 w 38" name="T0"/>
                <a:gd fmla="*/ 201 h 208" name="T1"/>
                <a:gd fmla="*/ 9 w 38" name="T2"/>
                <a:gd fmla="*/ 197 h 208" name="T3"/>
                <a:gd fmla="*/ 8 w 38" name="T4"/>
                <a:gd fmla="*/ 190 h 208" name="T5"/>
                <a:gd fmla="*/ 6 w 38" name="T6"/>
                <a:gd fmla="*/ 167 h 208" name="T7"/>
                <a:gd fmla="*/ 3 w 38" name="T8"/>
                <a:gd fmla="*/ 101 h 208" name="T9"/>
                <a:gd fmla="*/ 0 w 38" name="T10"/>
                <a:gd fmla="*/ 5 h 208" name="T11"/>
                <a:gd fmla="*/ 0 w 38" name="T12"/>
                <a:gd fmla="*/ 2 h 208" name="T13"/>
                <a:gd fmla="*/ 4 w 38" name="T14"/>
                <a:gd fmla="*/ 0 h 208" name="T15"/>
                <a:gd fmla="*/ 4 w 38" name="T16"/>
                <a:gd fmla="*/ 0 h 208" name="T17"/>
                <a:gd fmla="*/ 8 w 38" name="T18"/>
                <a:gd fmla="*/ 5 h 208" name="T19"/>
                <a:gd fmla="*/ 14 w 38" name="T20"/>
                <a:gd fmla="*/ 164 h 208" name="T21"/>
                <a:gd fmla="*/ 16 w 38" name="T22"/>
                <a:gd fmla="*/ 187 h 208" name="T23"/>
                <a:gd fmla="*/ 17 w 38" name="T24"/>
                <a:gd fmla="*/ 197 h 208" name="T25"/>
                <a:gd fmla="*/ 31 w 38" name="T26"/>
                <a:gd fmla="*/ 199 h 208" name="T27"/>
                <a:gd fmla="*/ 32 w 38" name="T28"/>
                <a:gd fmla="*/ 199 h 208" name="T29"/>
                <a:gd fmla="*/ 33 w 38" name="T30"/>
                <a:gd fmla="*/ 199 h 208" name="T31"/>
                <a:gd fmla="*/ 33 w 38" name="T32"/>
                <a:gd fmla="*/ 199 h 208" name="T33"/>
                <a:gd fmla="*/ 33 w 38" name="T34"/>
                <a:gd fmla="*/ 199 h 208" name="T35"/>
                <a:gd fmla="*/ 33 w 38" name="T36"/>
                <a:gd fmla="*/ 199 h 208" name="T37"/>
                <a:gd fmla="*/ 33 w 38" name="T38"/>
                <a:gd fmla="*/ 199 h 208" name="T39"/>
                <a:gd fmla="*/ 33 w 38" name="T40"/>
                <a:gd fmla="*/ 199 h 208" name="T41"/>
                <a:gd fmla="*/ 38 w 38" name="T42"/>
                <a:gd fmla="*/ 204 h 208" name="T43"/>
                <a:gd fmla="*/ 38 w 38" name="T44"/>
                <a:gd fmla="*/ 204 h 208" name="T45"/>
                <a:gd fmla="*/ 33 w 38" name="T46"/>
                <a:gd fmla="*/ 208 h 208" name="T47"/>
                <a:gd fmla="*/ 32 w 38" name="T48"/>
                <a:gd fmla="*/ 208 h 208" name="T49"/>
                <a:gd fmla="*/ 32 w 38" name="T50"/>
                <a:gd fmla="*/ 204 h 208" name="T51"/>
                <a:gd fmla="*/ 33 w 38" name="T52"/>
                <a:gd fmla="*/ 204 h 208" name="T53"/>
                <a:gd fmla="*/ 34 w 38" name="T54"/>
                <a:gd fmla="*/ 204 h 208" name="T55"/>
                <a:gd fmla="*/ 33 w 38" name="T56"/>
                <a:gd fmla="*/ 203 h 208" name="T57"/>
                <a:gd fmla="*/ 33 w 38" name="T58"/>
                <a:gd fmla="*/ 203 h 208" name="T59"/>
                <a:gd fmla="*/ 32 w 38" name="T60"/>
                <a:gd fmla="*/ 203 h 208" name="T61"/>
                <a:gd fmla="*/ 31 w 38" name="T62"/>
                <a:gd fmla="*/ 203 h 208" name="T63"/>
                <a:gd fmla="*/ 14 w 38" name="T64"/>
                <a:gd fmla="*/ 200 h 208" name="T65"/>
                <a:gd fmla="*/ 14 w 38" name="T66"/>
                <a:gd fmla="*/ 199 h 208" name="T67"/>
                <a:gd fmla="*/ 12 w 38" name="T68"/>
                <a:gd fmla="*/ 187 h 208" name="T69"/>
                <a:gd fmla="*/ 10 w 38" name="T70"/>
                <a:gd fmla="*/ 164 h 208" name="T71"/>
                <a:gd fmla="*/ 4 w 38" name="T72"/>
                <a:gd fmla="*/ 5 h 208" name="T73"/>
                <a:gd fmla="*/ 4 w 38" name="T74"/>
                <a:gd fmla="*/ 5 h 208" name="T75"/>
                <a:gd fmla="*/ 4 w 38" name="T76"/>
                <a:gd fmla="*/ 5 h 208" name="T77"/>
                <a:gd fmla="*/ 4 w 38" name="T78"/>
                <a:gd fmla="*/ 4 h 208" name="T79"/>
                <a:gd fmla="*/ 4 w 38" name="T80"/>
                <a:gd fmla="*/ 5 h 208" name="T81"/>
                <a:gd fmla="*/ 4 w 38" name="T82"/>
                <a:gd fmla="*/ 8 h 208" name="T83"/>
                <a:gd fmla="*/ 7 w 38" name="T84"/>
                <a:gd fmla="*/ 100 h 208" name="T85"/>
                <a:gd fmla="*/ 10 w 38" name="T86"/>
                <a:gd fmla="*/ 167 h 208" name="T87"/>
                <a:gd fmla="*/ 12 w 38" name="T88"/>
                <a:gd fmla="*/ 190 h 208" name="T89"/>
                <a:gd fmla="*/ 12 w 38" name="T90"/>
                <a:gd fmla="*/ 197 h 208" name="T91"/>
                <a:gd fmla="*/ 14 w 38" name="T92"/>
                <a:gd fmla="*/ 200 h 208" name="T93"/>
                <a:gd fmla="*/ 32 w 38" name="T94"/>
                <a:gd fmla="*/ 204 h 208" name="T95"/>
                <a:gd fmla="*/ 34 w 38" name="T96"/>
                <a:gd fmla="*/ 204 h 208" name="T97"/>
                <a:gd fmla="*/ 34 w 38" name="T98"/>
                <a:gd fmla="*/ 204 h 208"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08" w="38">
                  <a:moveTo>
                    <a:pt x="11" y="203"/>
                  </a:moveTo>
                  <a:cubicBezTo>
                    <a:pt x="12" y="201"/>
                    <a:pt x="12" y="201"/>
                    <a:pt x="12" y="201"/>
                  </a:cubicBezTo>
                  <a:cubicBezTo>
                    <a:pt x="11" y="203"/>
                    <a:pt x="11" y="203"/>
                    <a:pt x="11" y="203"/>
                  </a:cubicBezTo>
                  <a:cubicBezTo>
                    <a:pt x="9" y="201"/>
                    <a:pt x="9" y="199"/>
                    <a:pt x="9" y="197"/>
                  </a:cubicBezTo>
                  <a:cubicBezTo>
                    <a:pt x="9" y="197"/>
                    <a:pt x="9" y="197"/>
                    <a:pt x="9" y="197"/>
                  </a:cubicBezTo>
                  <a:cubicBezTo>
                    <a:pt x="8" y="196"/>
                    <a:pt x="8" y="193"/>
                    <a:pt x="8" y="190"/>
                  </a:cubicBezTo>
                  <a:cubicBezTo>
                    <a:pt x="8" y="190"/>
                    <a:pt x="8" y="190"/>
                    <a:pt x="8" y="190"/>
                  </a:cubicBezTo>
                  <a:cubicBezTo>
                    <a:pt x="7" y="185"/>
                    <a:pt x="6" y="177"/>
                    <a:pt x="6" y="167"/>
                  </a:cubicBezTo>
                  <a:cubicBezTo>
                    <a:pt x="6" y="167"/>
                    <a:pt x="6" y="167"/>
                    <a:pt x="6" y="167"/>
                  </a:cubicBezTo>
                  <a:cubicBezTo>
                    <a:pt x="5" y="149"/>
                    <a:pt x="3" y="125"/>
                    <a:pt x="3" y="101"/>
                  </a:cubicBezTo>
                  <a:cubicBezTo>
                    <a:pt x="3" y="101"/>
                    <a:pt x="3" y="101"/>
                    <a:pt x="3" y="101"/>
                  </a:cubicBezTo>
                  <a:cubicBezTo>
                    <a:pt x="1" y="52"/>
                    <a:pt x="0" y="5"/>
                    <a:pt x="0" y="5"/>
                  </a:cubicBezTo>
                  <a:cubicBezTo>
                    <a:pt x="0" y="5"/>
                    <a:pt x="0" y="5"/>
                    <a:pt x="0" y="5"/>
                  </a:cubicBezTo>
                  <a:cubicBezTo>
                    <a:pt x="0" y="2"/>
                    <a:pt x="0" y="2"/>
                    <a:pt x="0" y="2"/>
                  </a:cubicBezTo>
                  <a:cubicBezTo>
                    <a:pt x="1" y="2"/>
                    <a:pt x="1" y="2"/>
                    <a:pt x="1" y="2"/>
                  </a:cubicBezTo>
                  <a:cubicBezTo>
                    <a:pt x="1" y="1"/>
                    <a:pt x="2" y="0"/>
                    <a:pt x="4" y="0"/>
                  </a:cubicBezTo>
                  <a:cubicBezTo>
                    <a:pt x="4" y="0"/>
                    <a:pt x="4" y="0"/>
                    <a:pt x="4" y="0"/>
                  </a:cubicBezTo>
                  <a:cubicBezTo>
                    <a:pt x="4" y="0"/>
                    <a:pt x="4" y="0"/>
                    <a:pt x="4" y="0"/>
                  </a:cubicBezTo>
                  <a:cubicBezTo>
                    <a:pt x="4" y="0"/>
                    <a:pt x="4" y="0"/>
                    <a:pt x="4" y="0"/>
                  </a:cubicBezTo>
                  <a:cubicBezTo>
                    <a:pt x="6" y="0"/>
                    <a:pt x="8" y="2"/>
                    <a:pt x="8" y="5"/>
                  </a:cubicBezTo>
                  <a:cubicBezTo>
                    <a:pt x="8" y="5"/>
                    <a:pt x="8" y="5"/>
                    <a:pt x="8" y="5"/>
                  </a:cubicBezTo>
                  <a:cubicBezTo>
                    <a:pt x="8" y="5"/>
                    <a:pt x="11" y="108"/>
                    <a:pt x="14" y="164"/>
                  </a:cubicBezTo>
                  <a:cubicBezTo>
                    <a:pt x="14" y="164"/>
                    <a:pt x="14" y="164"/>
                    <a:pt x="14" y="164"/>
                  </a:cubicBezTo>
                  <a:cubicBezTo>
                    <a:pt x="15" y="173"/>
                    <a:pt x="15" y="181"/>
                    <a:pt x="16" y="187"/>
                  </a:cubicBezTo>
                  <a:cubicBezTo>
                    <a:pt x="16" y="187"/>
                    <a:pt x="16" y="187"/>
                    <a:pt x="16" y="187"/>
                  </a:cubicBezTo>
                  <a:cubicBezTo>
                    <a:pt x="16" y="192"/>
                    <a:pt x="17" y="196"/>
                    <a:pt x="17" y="197"/>
                  </a:cubicBezTo>
                  <a:cubicBezTo>
                    <a:pt x="17" y="197"/>
                    <a:pt x="17" y="197"/>
                    <a:pt x="17" y="197"/>
                  </a:cubicBezTo>
                  <a:cubicBezTo>
                    <a:pt x="20" y="199"/>
                    <a:pt x="28" y="200"/>
                    <a:pt x="31" y="199"/>
                  </a:cubicBezTo>
                  <a:cubicBezTo>
                    <a:pt x="31" y="199"/>
                    <a:pt x="31" y="199"/>
                    <a:pt x="31" y="199"/>
                  </a:cubicBezTo>
                  <a:cubicBezTo>
                    <a:pt x="31" y="199"/>
                    <a:pt x="31" y="199"/>
                    <a:pt x="32" y="199"/>
                  </a:cubicBezTo>
                  <a:cubicBezTo>
                    <a:pt x="32" y="199"/>
                    <a:pt x="32" y="199"/>
                    <a:pt x="32" y="199"/>
                  </a:cubicBezTo>
                  <a:cubicBezTo>
                    <a:pt x="32"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3" y="199"/>
                    <a:pt x="33" y="199"/>
                    <a:pt x="33" y="199"/>
                  </a:cubicBezTo>
                  <a:cubicBezTo>
                    <a:pt x="36" y="200"/>
                    <a:pt x="38" y="201"/>
                    <a:pt x="38" y="204"/>
                  </a:cubicBezTo>
                  <a:cubicBezTo>
                    <a:pt x="38" y="204"/>
                    <a:pt x="38" y="204"/>
                    <a:pt x="38" y="204"/>
                  </a:cubicBezTo>
                  <a:cubicBezTo>
                    <a:pt x="38" y="204"/>
                    <a:pt x="38" y="204"/>
                    <a:pt x="38" y="204"/>
                  </a:cubicBezTo>
                  <a:cubicBezTo>
                    <a:pt x="38" y="206"/>
                    <a:pt x="36" y="208"/>
                    <a:pt x="33" y="208"/>
                  </a:cubicBezTo>
                  <a:cubicBezTo>
                    <a:pt x="33" y="208"/>
                    <a:pt x="33" y="208"/>
                    <a:pt x="33" y="208"/>
                  </a:cubicBezTo>
                  <a:cubicBezTo>
                    <a:pt x="33" y="208"/>
                    <a:pt x="33" y="208"/>
                    <a:pt x="32" y="208"/>
                  </a:cubicBezTo>
                  <a:cubicBezTo>
                    <a:pt x="32" y="208"/>
                    <a:pt x="32" y="208"/>
                    <a:pt x="32" y="208"/>
                  </a:cubicBezTo>
                  <a:cubicBezTo>
                    <a:pt x="28" y="208"/>
                    <a:pt x="18" y="208"/>
                    <a:pt x="11" y="203"/>
                  </a:cubicBezTo>
                  <a:close/>
                  <a:moveTo>
                    <a:pt x="32" y="204"/>
                  </a:moveTo>
                  <a:cubicBezTo>
                    <a:pt x="33" y="204"/>
                    <a:pt x="33" y="204"/>
                    <a:pt x="33" y="204"/>
                  </a:cubicBezTo>
                  <a:cubicBezTo>
                    <a:pt x="33" y="204"/>
                    <a:pt x="33" y="204"/>
                    <a:pt x="33" y="204"/>
                  </a:cubicBezTo>
                  <a:cubicBezTo>
                    <a:pt x="33" y="204"/>
                    <a:pt x="34" y="204"/>
                    <a:pt x="34" y="204"/>
                  </a:cubicBezTo>
                  <a:cubicBezTo>
                    <a:pt x="34" y="204"/>
                    <a:pt x="34" y="204"/>
                    <a:pt x="34" y="204"/>
                  </a:cubicBezTo>
                  <a:cubicBezTo>
                    <a:pt x="34" y="204"/>
                    <a:pt x="33" y="204"/>
                    <a:pt x="33" y="203"/>
                  </a:cubicBezTo>
                  <a:cubicBezTo>
                    <a:pt x="33" y="203"/>
                    <a:pt x="33" y="203"/>
                    <a:pt x="33" y="203"/>
                  </a:cubicBezTo>
                  <a:cubicBezTo>
                    <a:pt x="33" y="204"/>
                    <a:pt x="33" y="204"/>
                    <a:pt x="33" y="204"/>
                  </a:cubicBezTo>
                  <a:cubicBezTo>
                    <a:pt x="33" y="203"/>
                    <a:pt x="33" y="203"/>
                    <a:pt x="33" y="203"/>
                  </a:cubicBezTo>
                  <a:cubicBezTo>
                    <a:pt x="32" y="203"/>
                    <a:pt x="32" y="203"/>
                    <a:pt x="32" y="203"/>
                  </a:cubicBezTo>
                  <a:cubicBezTo>
                    <a:pt x="32" y="203"/>
                    <a:pt x="32" y="203"/>
                    <a:pt x="32" y="203"/>
                  </a:cubicBezTo>
                  <a:cubicBezTo>
                    <a:pt x="32" y="203"/>
                    <a:pt x="31" y="203"/>
                    <a:pt x="31" y="203"/>
                  </a:cubicBezTo>
                  <a:cubicBezTo>
                    <a:pt x="31" y="203"/>
                    <a:pt x="31" y="203"/>
                    <a:pt x="31" y="203"/>
                  </a:cubicBezTo>
                  <a:cubicBezTo>
                    <a:pt x="27" y="203"/>
                    <a:pt x="19" y="203"/>
                    <a:pt x="14" y="200"/>
                  </a:cubicBezTo>
                  <a:cubicBezTo>
                    <a:pt x="14" y="200"/>
                    <a:pt x="14" y="200"/>
                    <a:pt x="14" y="200"/>
                  </a:cubicBezTo>
                  <a:cubicBezTo>
                    <a:pt x="14" y="199"/>
                    <a:pt x="14" y="199"/>
                    <a:pt x="14" y="199"/>
                  </a:cubicBezTo>
                  <a:cubicBezTo>
                    <a:pt x="14" y="199"/>
                    <a:pt x="14" y="199"/>
                    <a:pt x="14" y="199"/>
                  </a:cubicBezTo>
                  <a:cubicBezTo>
                    <a:pt x="13" y="197"/>
                    <a:pt x="13" y="193"/>
                    <a:pt x="12" y="187"/>
                  </a:cubicBezTo>
                  <a:cubicBezTo>
                    <a:pt x="12" y="187"/>
                    <a:pt x="12" y="187"/>
                    <a:pt x="12" y="187"/>
                  </a:cubicBezTo>
                  <a:cubicBezTo>
                    <a:pt x="11" y="181"/>
                    <a:pt x="11" y="173"/>
                    <a:pt x="10" y="164"/>
                  </a:cubicBezTo>
                  <a:cubicBezTo>
                    <a:pt x="10" y="164"/>
                    <a:pt x="10" y="164"/>
                    <a:pt x="10" y="164"/>
                  </a:cubicBezTo>
                  <a:cubicBezTo>
                    <a:pt x="7" y="109"/>
                    <a:pt x="5" y="9"/>
                    <a:pt x="4" y="5"/>
                  </a:cubicBezTo>
                  <a:cubicBezTo>
                    <a:pt x="4" y="5"/>
                    <a:pt x="4" y="5"/>
                    <a:pt x="4" y="5"/>
                  </a:cubicBezTo>
                  <a:cubicBezTo>
                    <a:pt x="4" y="5"/>
                    <a:pt x="4" y="5"/>
                    <a:pt x="4" y="5"/>
                  </a:cubicBezTo>
                  <a:cubicBezTo>
                    <a:pt x="4" y="5"/>
                    <a:pt x="4" y="5"/>
                    <a:pt x="4" y="5"/>
                  </a:cubicBezTo>
                  <a:cubicBezTo>
                    <a:pt x="5" y="5"/>
                    <a:pt x="5" y="5"/>
                    <a:pt x="5" y="5"/>
                  </a:cubicBezTo>
                  <a:cubicBezTo>
                    <a:pt x="4" y="5"/>
                    <a:pt x="4" y="5"/>
                    <a:pt x="4" y="5"/>
                  </a:cubicBezTo>
                  <a:cubicBezTo>
                    <a:pt x="4" y="5"/>
                    <a:pt x="4" y="4"/>
                    <a:pt x="4" y="4"/>
                  </a:cubicBezTo>
                  <a:cubicBezTo>
                    <a:pt x="4" y="4"/>
                    <a:pt x="4" y="4"/>
                    <a:pt x="4" y="4"/>
                  </a:cubicBezTo>
                  <a:cubicBezTo>
                    <a:pt x="4" y="4"/>
                    <a:pt x="4" y="4"/>
                    <a:pt x="4" y="4"/>
                  </a:cubicBezTo>
                  <a:cubicBezTo>
                    <a:pt x="4" y="4"/>
                    <a:pt x="4" y="5"/>
                    <a:pt x="4" y="5"/>
                  </a:cubicBezTo>
                  <a:cubicBezTo>
                    <a:pt x="4" y="5"/>
                    <a:pt x="4" y="5"/>
                    <a:pt x="4" y="5"/>
                  </a:cubicBezTo>
                  <a:cubicBezTo>
                    <a:pt x="4" y="8"/>
                    <a:pt x="4" y="8"/>
                    <a:pt x="4" y="8"/>
                  </a:cubicBezTo>
                  <a:cubicBezTo>
                    <a:pt x="4" y="8"/>
                    <a:pt x="4" y="8"/>
                    <a:pt x="4" y="8"/>
                  </a:cubicBezTo>
                  <a:cubicBezTo>
                    <a:pt x="4" y="20"/>
                    <a:pt x="5" y="60"/>
                    <a:pt x="7" y="100"/>
                  </a:cubicBezTo>
                  <a:cubicBezTo>
                    <a:pt x="7" y="100"/>
                    <a:pt x="7" y="100"/>
                    <a:pt x="7" y="100"/>
                  </a:cubicBezTo>
                  <a:cubicBezTo>
                    <a:pt x="7" y="124"/>
                    <a:pt x="9" y="149"/>
                    <a:pt x="10" y="167"/>
                  </a:cubicBezTo>
                  <a:cubicBezTo>
                    <a:pt x="10" y="167"/>
                    <a:pt x="10" y="167"/>
                    <a:pt x="10" y="167"/>
                  </a:cubicBezTo>
                  <a:cubicBezTo>
                    <a:pt x="10" y="176"/>
                    <a:pt x="11" y="184"/>
                    <a:pt x="12" y="190"/>
                  </a:cubicBezTo>
                  <a:cubicBezTo>
                    <a:pt x="12" y="190"/>
                    <a:pt x="12" y="190"/>
                    <a:pt x="12" y="190"/>
                  </a:cubicBezTo>
                  <a:cubicBezTo>
                    <a:pt x="12" y="193"/>
                    <a:pt x="12" y="195"/>
                    <a:pt x="12" y="197"/>
                  </a:cubicBezTo>
                  <a:cubicBezTo>
                    <a:pt x="12" y="197"/>
                    <a:pt x="12" y="197"/>
                    <a:pt x="12" y="197"/>
                  </a:cubicBezTo>
                  <a:cubicBezTo>
                    <a:pt x="13" y="199"/>
                    <a:pt x="13" y="199"/>
                    <a:pt x="14" y="200"/>
                  </a:cubicBezTo>
                  <a:cubicBezTo>
                    <a:pt x="14" y="200"/>
                    <a:pt x="14" y="200"/>
                    <a:pt x="14" y="200"/>
                  </a:cubicBezTo>
                  <a:cubicBezTo>
                    <a:pt x="18" y="204"/>
                    <a:pt x="28" y="204"/>
                    <a:pt x="32" y="204"/>
                  </a:cubicBezTo>
                  <a:close/>
                  <a:moveTo>
                    <a:pt x="34" y="204"/>
                  </a:moveTo>
                  <a:cubicBezTo>
                    <a:pt x="34" y="204"/>
                    <a:pt x="34" y="204"/>
                    <a:pt x="34" y="204"/>
                  </a:cubicBezTo>
                  <a:cubicBezTo>
                    <a:pt x="34" y="204"/>
                    <a:pt x="34" y="204"/>
                    <a:pt x="34" y="204"/>
                  </a:cubicBezTo>
                  <a:cubicBezTo>
                    <a:pt x="34" y="204"/>
                    <a:pt x="34" y="204"/>
                    <a:pt x="34" y="20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94" name="Group 173"/>
          <p:cNvGrpSpPr>
            <a:grpSpLocks noChangeAspect="1"/>
          </p:cNvGrpSpPr>
          <p:nvPr/>
        </p:nvGrpSpPr>
        <p:grpSpPr>
          <a:xfrm>
            <a:off x="9685174" y="4036561"/>
            <a:ext cx="807784" cy="1089955"/>
            <a:chOff x="3106" y="2648"/>
            <a:chExt cx="438" cy="591"/>
          </a:xfrm>
          <a:solidFill>
            <a:srgbClr val="F7B63E"/>
          </a:solidFill>
        </p:grpSpPr>
        <p:sp>
          <p:nvSpPr>
            <p:cNvPr id="95" name="Freeform 174"/>
            <p:cNvSpPr/>
            <p:nvPr/>
          </p:nvSpPr>
          <p:spPr bwMode="auto">
            <a:xfrm>
              <a:off x="3258" y="2648"/>
              <a:ext cx="13" cy="35"/>
            </a:xfrm>
            <a:custGeom>
              <a:gdLst>
                <a:gd fmla="*/ 3 w 3" name="T0"/>
                <a:gd fmla="*/ 4 h 8" name="T1"/>
                <a:gd fmla="*/ 3 w 3" name="T2"/>
                <a:gd fmla="*/ 3 h 8" name="T3"/>
                <a:gd fmla="*/ 0 w 3" name="T4"/>
                <a:gd fmla="*/ 4 h 8" name="T5"/>
                <a:gd fmla="*/ 0 w 3" name="T6"/>
                <a:gd fmla="*/ 6 h 8" name="T7"/>
                <a:gd fmla="*/ 3 w 3" name="T8"/>
                <a:gd fmla="*/ 4 h 8" name="T9"/>
              </a:gdLst>
              <a:cxnLst>
                <a:cxn ang="0">
                  <a:pos x="T0" y="T1"/>
                </a:cxn>
                <a:cxn ang="0">
                  <a:pos x="T2" y="T3"/>
                </a:cxn>
                <a:cxn ang="0">
                  <a:pos x="T4" y="T5"/>
                </a:cxn>
                <a:cxn ang="0">
                  <a:pos x="T6" y="T7"/>
                </a:cxn>
                <a:cxn ang="0">
                  <a:pos x="T8" y="T9"/>
                </a:cxn>
              </a:cxnLst>
              <a:rect b="b" l="0" r="r" t="0"/>
              <a:pathLst>
                <a:path h="8" w="3">
                  <a:moveTo>
                    <a:pt x="3" y="4"/>
                  </a:moveTo>
                  <a:cubicBezTo>
                    <a:pt x="3" y="4"/>
                    <a:pt x="3" y="3"/>
                    <a:pt x="3" y="3"/>
                  </a:cubicBezTo>
                  <a:cubicBezTo>
                    <a:pt x="3" y="0"/>
                    <a:pt x="0" y="2"/>
                    <a:pt x="0" y="4"/>
                  </a:cubicBezTo>
                  <a:cubicBezTo>
                    <a:pt x="0" y="4"/>
                    <a:pt x="0" y="5"/>
                    <a:pt x="0" y="6"/>
                  </a:cubicBezTo>
                  <a:cubicBezTo>
                    <a:pt x="0" y="8"/>
                    <a:pt x="3" y="6"/>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6" name="Freeform 175"/>
            <p:cNvSpPr/>
            <p:nvPr/>
          </p:nvSpPr>
          <p:spPr bwMode="auto">
            <a:xfrm>
              <a:off x="3197" y="2700"/>
              <a:ext cx="26" cy="13"/>
            </a:xfrm>
            <a:custGeom>
              <a:gdLst>
                <a:gd fmla="*/ 3 w 6" name="T0"/>
                <a:gd fmla="*/ 3 h 3" name="T1"/>
                <a:gd fmla="*/ 3 w 6" name="T2"/>
                <a:gd fmla="*/ 3 h 3" name="T3"/>
                <a:gd fmla="*/ 4 w 6" name="T4"/>
                <a:gd fmla="*/ 0 h 3" name="T5"/>
                <a:gd fmla="*/ 3 w 6" name="T6"/>
                <a:gd fmla="*/ 0 h 3" name="T7"/>
                <a:gd fmla="*/ 3 w 6" name="T8"/>
                <a:gd fmla="*/ 3 h 3" name="T9"/>
              </a:gdLst>
              <a:cxnLst>
                <a:cxn ang="0">
                  <a:pos x="T0" y="T1"/>
                </a:cxn>
                <a:cxn ang="0">
                  <a:pos x="T2" y="T3"/>
                </a:cxn>
                <a:cxn ang="0">
                  <a:pos x="T4" y="T5"/>
                </a:cxn>
                <a:cxn ang="0">
                  <a:pos x="T6" y="T7"/>
                </a:cxn>
                <a:cxn ang="0">
                  <a:pos x="T8" y="T9"/>
                </a:cxn>
              </a:cxnLst>
              <a:rect b="b" l="0" r="r" t="0"/>
              <a:pathLst>
                <a:path h="3" w="6">
                  <a:moveTo>
                    <a:pt x="3" y="3"/>
                  </a:moveTo>
                  <a:cubicBezTo>
                    <a:pt x="3" y="3"/>
                    <a:pt x="3" y="3"/>
                    <a:pt x="3" y="3"/>
                  </a:cubicBezTo>
                  <a:cubicBezTo>
                    <a:pt x="5" y="3"/>
                    <a:pt x="6" y="0"/>
                    <a:pt x="4" y="0"/>
                  </a:cubicBezTo>
                  <a:cubicBezTo>
                    <a:pt x="4" y="0"/>
                    <a:pt x="4" y="0"/>
                    <a:pt x="3" y="0"/>
                  </a:cubicBezTo>
                  <a:cubicBezTo>
                    <a:pt x="2" y="0"/>
                    <a:pt x="0"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7" name="Freeform 176"/>
            <p:cNvSpPr/>
            <p:nvPr/>
          </p:nvSpPr>
          <p:spPr bwMode="auto">
            <a:xfrm>
              <a:off x="3175" y="2700"/>
              <a:ext cx="26" cy="26"/>
            </a:xfrm>
            <a:custGeom>
              <a:gdLst>
                <a:gd fmla="*/ 4 w 6" name="T0"/>
                <a:gd fmla="*/ 4 h 6" name="T1"/>
                <a:gd fmla="*/ 4 w 6" name="T2"/>
                <a:gd fmla="*/ 4 h 6" name="T3"/>
                <a:gd fmla="*/ 3 w 6" name="T4"/>
                <a:gd fmla="*/ 2 h 6" name="T5"/>
                <a:gd fmla="*/ 2 w 6" name="T6"/>
                <a:gd fmla="*/ 2 h 6" name="T7"/>
                <a:gd fmla="*/ 4 w 6" name="T8"/>
                <a:gd fmla="*/ 4 h 6" name="T9"/>
              </a:gdLst>
              <a:cxnLst>
                <a:cxn ang="0">
                  <a:pos x="T0" y="T1"/>
                </a:cxn>
                <a:cxn ang="0">
                  <a:pos x="T2" y="T3"/>
                </a:cxn>
                <a:cxn ang="0">
                  <a:pos x="T4" y="T5"/>
                </a:cxn>
                <a:cxn ang="0">
                  <a:pos x="T6" y="T7"/>
                </a:cxn>
                <a:cxn ang="0">
                  <a:pos x="T8" y="T9"/>
                </a:cxn>
              </a:cxnLst>
              <a:rect b="b" l="0" r="r" t="0"/>
              <a:pathLst>
                <a:path h="6" w="6">
                  <a:moveTo>
                    <a:pt x="4" y="4"/>
                  </a:moveTo>
                  <a:cubicBezTo>
                    <a:pt x="4" y="4"/>
                    <a:pt x="4" y="4"/>
                    <a:pt x="4" y="4"/>
                  </a:cubicBezTo>
                  <a:cubicBezTo>
                    <a:pt x="6" y="2"/>
                    <a:pt x="4" y="0"/>
                    <a:pt x="3" y="2"/>
                  </a:cubicBezTo>
                  <a:cubicBezTo>
                    <a:pt x="2" y="2"/>
                    <a:pt x="2" y="2"/>
                    <a:pt x="2" y="2"/>
                  </a:cubicBezTo>
                  <a:cubicBezTo>
                    <a:pt x="0" y="4"/>
                    <a:pt x="2"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8" name="Freeform 177"/>
            <p:cNvSpPr/>
            <p:nvPr/>
          </p:nvSpPr>
          <p:spPr bwMode="auto">
            <a:xfrm>
              <a:off x="3153" y="2739"/>
              <a:ext cx="27" cy="39"/>
            </a:xfrm>
            <a:custGeom>
              <a:gdLst>
                <a:gd fmla="*/ 3 w 6" name="T0"/>
                <a:gd fmla="*/ 7 h 9" name="T1"/>
                <a:gd fmla="*/ 5 w 6" name="T2"/>
                <a:gd fmla="*/ 3 h 9" name="T3"/>
                <a:gd fmla="*/ 2 w 6" name="T4"/>
                <a:gd fmla="*/ 2 h 9" name="T5"/>
                <a:gd fmla="*/ 1 w 6" name="T6"/>
                <a:gd fmla="*/ 5 h 9" name="T7"/>
                <a:gd fmla="*/ 3 w 6" name="T8"/>
                <a:gd fmla="*/ 7 h 9" name="T9"/>
              </a:gdLst>
              <a:cxnLst>
                <a:cxn ang="0">
                  <a:pos x="T0" y="T1"/>
                </a:cxn>
                <a:cxn ang="0">
                  <a:pos x="T2" y="T3"/>
                </a:cxn>
                <a:cxn ang="0">
                  <a:pos x="T4" y="T5"/>
                </a:cxn>
                <a:cxn ang="0">
                  <a:pos x="T6" y="T7"/>
                </a:cxn>
                <a:cxn ang="0">
                  <a:pos x="T8" y="T9"/>
                </a:cxn>
              </a:cxnLst>
              <a:rect b="b" l="0" r="r" t="0"/>
              <a:pathLst>
                <a:path h="9" w="6">
                  <a:moveTo>
                    <a:pt x="3" y="7"/>
                  </a:moveTo>
                  <a:cubicBezTo>
                    <a:pt x="4" y="6"/>
                    <a:pt x="5" y="4"/>
                    <a:pt x="5" y="3"/>
                  </a:cubicBezTo>
                  <a:cubicBezTo>
                    <a:pt x="6" y="0"/>
                    <a:pt x="3" y="0"/>
                    <a:pt x="2" y="2"/>
                  </a:cubicBezTo>
                  <a:cubicBezTo>
                    <a:pt x="2" y="3"/>
                    <a:pt x="1" y="4"/>
                    <a:pt x="1" y="5"/>
                  </a:cubicBezTo>
                  <a:cubicBezTo>
                    <a:pt x="0" y="7"/>
                    <a:pt x="2" y="9"/>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9" name="Freeform 178"/>
            <p:cNvSpPr/>
            <p:nvPr/>
          </p:nvSpPr>
          <p:spPr bwMode="auto">
            <a:xfrm>
              <a:off x="3123" y="2760"/>
              <a:ext cx="26" cy="22"/>
            </a:xfrm>
            <a:custGeom>
              <a:gdLst>
                <a:gd fmla="*/ 2 w 6" name="T0"/>
                <a:gd fmla="*/ 5 h 5" name="T1"/>
                <a:gd fmla="*/ 4 w 6" name="T2"/>
                <a:gd fmla="*/ 4 h 5" name="T3"/>
                <a:gd fmla="*/ 3 w 6" name="T4"/>
                <a:gd fmla="*/ 1 h 5" name="T5"/>
                <a:gd fmla="*/ 2 w 6" name="T6"/>
                <a:gd fmla="*/ 1 h 5" name="T7"/>
                <a:gd fmla="*/ 0 w 6" name="T8"/>
                <a:gd fmla="*/ 4 h 5" name="T9"/>
                <a:gd fmla="*/ 2 w 6" name="T10"/>
                <a:gd fmla="*/ 5 h 5" name="T11"/>
              </a:gdLst>
              <a:cxnLst>
                <a:cxn ang="0">
                  <a:pos x="T0" y="T1"/>
                </a:cxn>
                <a:cxn ang="0">
                  <a:pos x="T2" y="T3"/>
                </a:cxn>
                <a:cxn ang="0">
                  <a:pos x="T4" y="T5"/>
                </a:cxn>
                <a:cxn ang="0">
                  <a:pos x="T6" y="T7"/>
                </a:cxn>
                <a:cxn ang="0">
                  <a:pos x="T8" y="T9"/>
                </a:cxn>
                <a:cxn ang="0">
                  <a:pos x="T10" y="T11"/>
                </a:cxn>
              </a:cxnLst>
              <a:rect b="b" l="0" r="r" t="0"/>
              <a:pathLst>
                <a:path h="5" w="6">
                  <a:moveTo>
                    <a:pt x="2" y="5"/>
                  </a:moveTo>
                  <a:cubicBezTo>
                    <a:pt x="3" y="5"/>
                    <a:pt x="4" y="4"/>
                    <a:pt x="4" y="4"/>
                  </a:cubicBezTo>
                  <a:cubicBezTo>
                    <a:pt x="6" y="2"/>
                    <a:pt x="5" y="0"/>
                    <a:pt x="3" y="1"/>
                  </a:cubicBezTo>
                  <a:cubicBezTo>
                    <a:pt x="3" y="1"/>
                    <a:pt x="2" y="2"/>
                    <a:pt x="2" y="1"/>
                  </a:cubicBezTo>
                  <a:cubicBezTo>
                    <a:pt x="1" y="2"/>
                    <a:pt x="0" y="3"/>
                    <a:pt x="0" y="4"/>
                  </a:cubicBezTo>
                  <a:cubicBezTo>
                    <a:pt x="0" y="5"/>
                    <a:pt x="1"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0" name="Freeform 179"/>
            <p:cNvSpPr>
              <a:spLocks noEditPoints="1"/>
            </p:cNvSpPr>
            <p:nvPr/>
          </p:nvSpPr>
          <p:spPr bwMode="auto">
            <a:xfrm>
              <a:off x="3149" y="2769"/>
              <a:ext cx="22" cy="21"/>
            </a:xfrm>
            <a:custGeom>
              <a:gdLst>
                <a:gd fmla="*/ 2 w 5" name="T0"/>
                <a:gd fmla="*/ 5 h 5" name="T1"/>
                <a:gd fmla="*/ 3 w 5" name="T2"/>
                <a:gd fmla="*/ 2 h 5" name="T3"/>
                <a:gd fmla="*/ 0 w 5" name="T4"/>
                <a:gd fmla="*/ 3 h 5" name="T5"/>
                <a:gd fmla="*/ 2 w 5" name="T6"/>
                <a:gd fmla="*/ 5 h 5" name="T7"/>
                <a:gd fmla="*/ 3 w 5" name="T8"/>
                <a:gd fmla="*/ 2 h 5" name="T9"/>
                <a:gd fmla="*/ 3 w 5" name="T10"/>
                <a:gd fmla="*/ 2 h 5" name="T11"/>
                <a:gd fmla="*/ 3 w 5" name="T12"/>
                <a:gd fmla="*/ 2 h 5" name="T13"/>
                <a:gd fmla="*/ 3 w 5" name="T14"/>
                <a:gd fmla="*/ 2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5">
                  <a:moveTo>
                    <a:pt x="2" y="5"/>
                  </a:moveTo>
                  <a:cubicBezTo>
                    <a:pt x="3" y="5"/>
                    <a:pt x="5" y="2"/>
                    <a:pt x="3" y="2"/>
                  </a:cubicBezTo>
                  <a:cubicBezTo>
                    <a:pt x="3" y="0"/>
                    <a:pt x="0" y="2"/>
                    <a:pt x="0" y="3"/>
                  </a:cubicBezTo>
                  <a:cubicBezTo>
                    <a:pt x="0" y="5"/>
                    <a:pt x="1" y="5"/>
                    <a:pt x="2" y="5"/>
                  </a:cubicBezTo>
                  <a:close/>
                  <a:moveTo>
                    <a:pt x="3" y="2"/>
                  </a:moveTo>
                  <a:cubicBezTo>
                    <a:pt x="3" y="2"/>
                    <a:pt x="3" y="2"/>
                    <a:pt x="3" y="2"/>
                  </a:cubicBezTo>
                  <a:cubicBezTo>
                    <a:pt x="3" y="2"/>
                    <a:pt x="3" y="2"/>
                    <a:pt x="3" y="2"/>
                  </a:cubicBezTo>
                  <a:cubicBezTo>
                    <a:pt x="3"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1" name="Freeform 180"/>
            <p:cNvSpPr/>
            <p:nvPr/>
          </p:nvSpPr>
          <p:spPr bwMode="auto">
            <a:xfrm>
              <a:off x="3127" y="2786"/>
              <a:ext cx="22" cy="43"/>
            </a:xfrm>
            <a:custGeom>
              <a:gdLst>
                <a:gd fmla="*/ 2 w 5" name="T0"/>
                <a:gd fmla="*/ 3 h 10" name="T1"/>
                <a:gd fmla="*/ 2 w 5" name="T2"/>
                <a:gd fmla="*/ 6 h 10" name="T3"/>
                <a:gd fmla="*/ 1 w 5" name="T4"/>
                <a:gd fmla="*/ 7 h 10" name="T5"/>
                <a:gd fmla="*/ 1 w 5" name="T6"/>
                <a:gd fmla="*/ 10 h 10" name="T7"/>
                <a:gd fmla="*/ 4 w 5" name="T8"/>
                <a:gd fmla="*/ 8 h 10" name="T9"/>
                <a:gd fmla="*/ 4 w 5" name="T10"/>
                <a:gd fmla="*/ 7 h 10" name="T11"/>
                <a:gd fmla="*/ 5 w 5" name="T12"/>
                <a:gd fmla="*/ 6 h 10" name="T13"/>
                <a:gd fmla="*/ 5 w 5" name="T14"/>
                <a:gd fmla="*/ 2 h 10" name="T15"/>
                <a:gd fmla="*/ 2 w 5" name="T16"/>
                <a:gd fmla="*/ 3 h 1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0" w="5">
                  <a:moveTo>
                    <a:pt x="2" y="3"/>
                  </a:moveTo>
                  <a:cubicBezTo>
                    <a:pt x="2" y="4"/>
                    <a:pt x="2" y="5"/>
                    <a:pt x="2" y="6"/>
                  </a:cubicBezTo>
                  <a:cubicBezTo>
                    <a:pt x="1" y="6"/>
                    <a:pt x="1" y="7"/>
                    <a:pt x="1" y="7"/>
                  </a:cubicBezTo>
                  <a:cubicBezTo>
                    <a:pt x="0" y="8"/>
                    <a:pt x="0" y="9"/>
                    <a:pt x="1" y="10"/>
                  </a:cubicBezTo>
                  <a:cubicBezTo>
                    <a:pt x="2" y="10"/>
                    <a:pt x="3" y="9"/>
                    <a:pt x="4" y="8"/>
                  </a:cubicBezTo>
                  <a:cubicBezTo>
                    <a:pt x="4" y="8"/>
                    <a:pt x="4" y="8"/>
                    <a:pt x="4" y="7"/>
                  </a:cubicBezTo>
                  <a:cubicBezTo>
                    <a:pt x="5" y="7"/>
                    <a:pt x="5" y="6"/>
                    <a:pt x="5" y="6"/>
                  </a:cubicBezTo>
                  <a:cubicBezTo>
                    <a:pt x="5" y="4"/>
                    <a:pt x="5" y="3"/>
                    <a:pt x="5" y="2"/>
                  </a:cubicBezTo>
                  <a:cubicBezTo>
                    <a:pt x="5" y="0"/>
                    <a:pt x="2" y="1"/>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2" name="Freeform 181"/>
            <p:cNvSpPr/>
            <p:nvPr/>
          </p:nvSpPr>
          <p:spPr bwMode="auto">
            <a:xfrm>
              <a:off x="3132" y="2855"/>
              <a:ext cx="21"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182"/>
            <p:cNvSpPr/>
            <p:nvPr/>
          </p:nvSpPr>
          <p:spPr bwMode="auto">
            <a:xfrm>
              <a:off x="3149" y="2885"/>
              <a:ext cx="17" cy="35"/>
            </a:xfrm>
            <a:custGeom>
              <a:gdLst>
                <a:gd fmla="*/ 4 w 4" name="T0"/>
                <a:gd fmla="*/ 4 h 8" name="T1"/>
                <a:gd fmla="*/ 4 w 4" name="T2"/>
                <a:gd fmla="*/ 2 h 8" name="T3"/>
                <a:gd fmla="*/ 1 w 4" name="T4"/>
                <a:gd fmla="*/ 4 h 8" name="T5"/>
                <a:gd fmla="*/ 1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3"/>
                    <a:pt x="4" y="3"/>
                    <a:pt x="4" y="2"/>
                  </a:cubicBezTo>
                  <a:cubicBezTo>
                    <a:pt x="2" y="0"/>
                    <a:pt x="0" y="3"/>
                    <a:pt x="1" y="4"/>
                  </a:cubicBezTo>
                  <a:cubicBezTo>
                    <a:pt x="1" y="5"/>
                    <a:pt x="1" y="5"/>
                    <a:pt x="1" y="5"/>
                  </a:cubicBezTo>
                  <a:cubicBezTo>
                    <a:pt x="1"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4" name="Freeform 183"/>
            <p:cNvSpPr/>
            <p:nvPr/>
          </p:nvSpPr>
          <p:spPr bwMode="auto">
            <a:xfrm>
              <a:off x="3127" y="2954"/>
              <a:ext cx="26" cy="52"/>
            </a:xfrm>
            <a:custGeom>
              <a:gdLst>
                <a:gd fmla="*/ 5 w 6" name="T0"/>
                <a:gd fmla="*/ 8 h 12" name="T1"/>
                <a:gd fmla="*/ 4 w 6" name="T2"/>
                <a:gd fmla="*/ 4 h 12" name="T3"/>
                <a:gd fmla="*/ 3 w 6" name="T4"/>
                <a:gd fmla="*/ 4 h 12" name="T5"/>
                <a:gd fmla="*/ 3 w 6" name="T6"/>
                <a:gd fmla="*/ 0 h 12" name="T7"/>
                <a:gd fmla="*/ 2 w 6" name="T8"/>
                <a:gd fmla="*/ 4 h 12" name="T9"/>
                <a:gd fmla="*/ 0 w 6" name="T10"/>
                <a:gd fmla="*/ 6 h 12" name="T11"/>
                <a:gd fmla="*/ 2 w 6" name="T12"/>
                <a:gd fmla="*/ 10 h 12" name="T13"/>
                <a:gd fmla="*/ 5 w 6" name="T14"/>
                <a:gd fmla="*/ 8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6">
                  <a:moveTo>
                    <a:pt x="5" y="8"/>
                  </a:moveTo>
                  <a:cubicBezTo>
                    <a:pt x="5" y="7"/>
                    <a:pt x="4" y="6"/>
                    <a:pt x="4" y="4"/>
                  </a:cubicBezTo>
                  <a:cubicBezTo>
                    <a:pt x="4" y="4"/>
                    <a:pt x="3" y="4"/>
                    <a:pt x="3" y="4"/>
                  </a:cubicBezTo>
                  <a:cubicBezTo>
                    <a:pt x="4" y="3"/>
                    <a:pt x="5" y="0"/>
                    <a:pt x="3" y="0"/>
                  </a:cubicBezTo>
                  <a:cubicBezTo>
                    <a:pt x="1" y="0"/>
                    <a:pt x="0" y="3"/>
                    <a:pt x="2" y="4"/>
                  </a:cubicBezTo>
                  <a:cubicBezTo>
                    <a:pt x="1" y="4"/>
                    <a:pt x="0" y="5"/>
                    <a:pt x="0" y="6"/>
                  </a:cubicBezTo>
                  <a:cubicBezTo>
                    <a:pt x="1" y="8"/>
                    <a:pt x="1" y="9"/>
                    <a:pt x="2" y="10"/>
                  </a:cubicBezTo>
                  <a:cubicBezTo>
                    <a:pt x="2" y="12"/>
                    <a:pt x="6" y="10"/>
                    <a:pt x="5"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5" name="Freeform 184"/>
            <p:cNvSpPr>
              <a:spLocks noEditPoints="1"/>
            </p:cNvSpPr>
            <p:nvPr/>
          </p:nvSpPr>
          <p:spPr bwMode="auto">
            <a:xfrm>
              <a:off x="3158" y="3006"/>
              <a:ext cx="48" cy="43"/>
            </a:xfrm>
            <a:custGeom>
              <a:gdLst>
                <a:gd fmla="*/ 8 w 11" name="T0"/>
                <a:gd fmla="*/ 8 h 10" name="T1"/>
                <a:gd fmla="*/ 10 w 11" name="T2"/>
                <a:gd fmla="*/ 5 h 10" name="T3"/>
                <a:gd fmla="*/ 9 w 11" name="T4"/>
                <a:gd fmla="*/ 4 h 10" name="T5"/>
                <a:gd fmla="*/ 10 w 11" name="T6"/>
                <a:gd fmla="*/ 3 h 10" name="T7"/>
                <a:gd fmla="*/ 10 w 11" name="T8"/>
                <a:gd fmla="*/ 2 h 10" name="T9"/>
                <a:gd fmla="*/ 7 w 11" name="T10"/>
                <a:gd fmla="*/ 3 h 10" name="T11"/>
                <a:gd fmla="*/ 7 w 11" name="T12"/>
                <a:gd fmla="*/ 4 h 10" name="T13"/>
                <a:gd fmla="*/ 7 w 11" name="T14"/>
                <a:gd fmla="*/ 5 h 10" name="T15"/>
                <a:gd fmla="*/ 5 w 11" name="T16"/>
                <a:gd fmla="*/ 5 h 10" name="T17"/>
                <a:gd fmla="*/ 4 w 11" name="T18"/>
                <a:gd fmla="*/ 3 h 10" name="T19"/>
                <a:gd fmla="*/ 4 w 11" name="T20"/>
                <a:gd fmla="*/ 3 h 10" name="T21"/>
                <a:gd fmla="*/ 3 w 11" name="T22"/>
                <a:gd fmla="*/ 7 h 10" name="T23"/>
                <a:gd fmla="*/ 4 w 11" name="T24"/>
                <a:gd fmla="*/ 7 h 10" name="T25"/>
                <a:gd fmla="*/ 5 w 11" name="T26"/>
                <a:gd fmla="*/ 6 h 10" name="T27"/>
                <a:gd fmla="*/ 5 w 11" name="T28"/>
                <a:gd fmla="*/ 8 h 10" name="T29"/>
                <a:gd fmla="*/ 6 w 11" name="T30"/>
                <a:gd fmla="*/ 9 h 10" name="T31"/>
                <a:gd fmla="*/ 8 w 11" name="T32"/>
                <a:gd fmla="*/ 8 h 10" name="T33"/>
                <a:gd fmla="*/ 9 w 11" name="T34"/>
                <a:gd fmla="*/ 5 h 10" name="T35"/>
                <a:gd fmla="*/ 9 w 11" name="T36"/>
                <a:gd fmla="*/ 5 h 10" name="T37"/>
                <a:gd fmla="*/ 9 w 11" name="T38"/>
                <a:gd fmla="*/ 5 h 10" name="T39"/>
                <a:gd fmla="*/ 9 w 11" name="T40"/>
                <a:gd fmla="*/ 5 h 1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 w="11">
                  <a:moveTo>
                    <a:pt x="8" y="8"/>
                  </a:moveTo>
                  <a:cubicBezTo>
                    <a:pt x="10" y="8"/>
                    <a:pt x="11" y="6"/>
                    <a:pt x="10" y="5"/>
                  </a:cubicBezTo>
                  <a:cubicBezTo>
                    <a:pt x="10" y="5"/>
                    <a:pt x="10" y="5"/>
                    <a:pt x="9" y="4"/>
                  </a:cubicBezTo>
                  <a:cubicBezTo>
                    <a:pt x="10" y="4"/>
                    <a:pt x="10" y="4"/>
                    <a:pt x="10" y="3"/>
                  </a:cubicBezTo>
                  <a:cubicBezTo>
                    <a:pt x="10" y="3"/>
                    <a:pt x="10" y="2"/>
                    <a:pt x="10" y="2"/>
                  </a:cubicBezTo>
                  <a:cubicBezTo>
                    <a:pt x="10" y="0"/>
                    <a:pt x="7" y="1"/>
                    <a:pt x="7" y="3"/>
                  </a:cubicBezTo>
                  <a:cubicBezTo>
                    <a:pt x="7" y="4"/>
                    <a:pt x="7" y="4"/>
                    <a:pt x="7" y="4"/>
                  </a:cubicBezTo>
                  <a:cubicBezTo>
                    <a:pt x="7" y="4"/>
                    <a:pt x="7" y="5"/>
                    <a:pt x="7" y="5"/>
                  </a:cubicBezTo>
                  <a:cubicBezTo>
                    <a:pt x="6" y="5"/>
                    <a:pt x="6" y="5"/>
                    <a:pt x="5" y="5"/>
                  </a:cubicBezTo>
                  <a:cubicBezTo>
                    <a:pt x="6" y="4"/>
                    <a:pt x="6" y="3"/>
                    <a:pt x="4" y="3"/>
                  </a:cubicBezTo>
                  <a:cubicBezTo>
                    <a:pt x="4" y="3"/>
                    <a:pt x="4" y="3"/>
                    <a:pt x="4" y="3"/>
                  </a:cubicBezTo>
                  <a:cubicBezTo>
                    <a:pt x="2" y="3"/>
                    <a:pt x="0" y="7"/>
                    <a:pt x="3" y="7"/>
                  </a:cubicBezTo>
                  <a:cubicBezTo>
                    <a:pt x="3" y="7"/>
                    <a:pt x="3" y="7"/>
                    <a:pt x="4" y="7"/>
                  </a:cubicBezTo>
                  <a:cubicBezTo>
                    <a:pt x="4" y="7"/>
                    <a:pt x="4" y="7"/>
                    <a:pt x="5" y="6"/>
                  </a:cubicBezTo>
                  <a:cubicBezTo>
                    <a:pt x="4" y="7"/>
                    <a:pt x="4" y="7"/>
                    <a:pt x="5" y="8"/>
                  </a:cubicBezTo>
                  <a:cubicBezTo>
                    <a:pt x="5" y="8"/>
                    <a:pt x="5" y="9"/>
                    <a:pt x="6" y="9"/>
                  </a:cubicBezTo>
                  <a:cubicBezTo>
                    <a:pt x="6" y="10"/>
                    <a:pt x="8" y="9"/>
                    <a:pt x="8" y="8"/>
                  </a:cubicBezTo>
                  <a:close/>
                  <a:moveTo>
                    <a:pt x="9" y="5"/>
                  </a:moveTo>
                  <a:cubicBezTo>
                    <a:pt x="9" y="5"/>
                    <a:pt x="9" y="5"/>
                    <a:pt x="9" y="5"/>
                  </a:cubicBezTo>
                  <a:cubicBezTo>
                    <a:pt x="9" y="5"/>
                    <a:pt x="9" y="5"/>
                    <a:pt x="9" y="5"/>
                  </a:cubicBezTo>
                  <a:cubicBezTo>
                    <a:pt x="9" y="5"/>
                    <a:pt x="9" y="5"/>
                    <a:pt x="9"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6" name="Freeform 185"/>
            <p:cNvSpPr/>
            <p:nvPr/>
          </p:nvSpPr>
          <p:spPr bwMode="auto">
            <a:xfrm>
              <a:off x="3240" y="3071"/>
              <a:ext cx="22" cy="30"/>
            </a:xfrm>
            <a:custGeom>
              <a:gdLst>
                <a:gd fmla="*/ 1 w 5" name="T0"/>
                <a:gd fmla="*/ 2 h 7" name="T1"/>
                <a:gd fmla="*/ 0 w 5" name="T2"/>
                <a:gd fmla="*/ 5 h 7" name="T3"/>
                <a:gd fmla="*/ 3 w 5" name="T4"/>
                <a:gd fmla="*/ 4 h 7" name="T5"/>
                <a:gd fmla="*/ 3 w 5" name="T6"/>
                <a:gd fmla="*/ 4 h 7" name="T7"/>
                <a:gd fmla="*/ 1 w 5" name="T8"/>
                <a:gd fmla="*/ 2 h 7" name="T9"/>
              </a:gdLst>
              <a:cxnLst>
                <a:cxn ang="0">
                  <a:pos x="T0" y="T1"/>
                </a:cxn>
                <a:cxn ang="0">
                  <a:pos x="T2" y="T3"/>
                </a:cxn>
                <a:cxn ang="0">
                  <a:pos x="T4" y="T5"/>
                </a:cxn>
                <a:cxn ang="0">
                  <a:pos x="T6" y="T7"/>
                </a:cxn>
                <a:cxn ang="0">
                  <a:pos x="T8" y="T9"/>
                </a:cxn>
              </a:cxnLst>
              <a:rect b="b" l="0" r="r" t="0"/>
              <a:pathLst>
                <a:path h="7" w="5">
                  <a:moveTo>
                    <a:pt x="1" y="2"/>
                  </a:moveTo>
                  <a:cubicBezTo>
                    <a:pt x="0" y="3"/>
                    <a:pt x="0" y="4"/>
                    <a:pt x="0" y="5"/>
                  </a:cubicBezTo>
                  <a:cubicBezTo>
                    <a:pt x="0" y="7"/>
                    <a:pt x="3" y="6"/>
                    <a:pt x="3" y="4"/>
                  </a:cubicBezTo>
                  <a:cubicBezTo>
                    <a:pt x="3" y="4"/>
                    <a:pt x="3" y="4"/>
                    <a:pt x="3" y="4"/>
                  </a:cubicBezTo>
                  <a:cubicBezTo>
                    <a:pt x="5" y="2"/>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Freeform 186"/>
            <p:cNvSpPr/>
            <p:nvPr/>
          </p:nvSpPr>
          <p:spPr bwMode="auto">
            <a:xfrm>
              <a:off x="3210" y="3032"/>
              <a:ext cx="169" cy="203"/>
            </a:xfrm>
            <a:custGeom>
              <a:gdLst>
                <a:gd fmla="*/ 36 w 39" name="T0"/>
                <a:gd fmla="*/ 13 h 47" name="T1"/>
                <a:gd fmla="*/ 37 w 39" name="T2"/>
                <a:gd fmla="*/ 13 h 47" name="T3"/>
                <a:gd fmla="*/ 38 w 39" name="T4"/>
                <a:gd fmla="*/ 9 h 47" name="T5"/>
                <a:gd fmla="*/ 37 w 39" name="T6"/>
                <a:gd fmla="*/ 8 h 47" name="T7"/>
                <a:gd fmla="*/ 36 w 39" name="T8"/>
                <a:gd fmla="*/ 6 h 47" name="T9"/>
                <a:gd fmla="*/ 37 w 39" name="T10"/>
                <a:gd fmla="*/ 4 h 47" name="T11"/>
                <a:gd fmla="*/ 35 w 39" name="T12"/>
                <a:gd fmla="*/ 2 h 47" name="T13"/>
                <a:gd fmla="*/ 32 w 39" name="T14"/>
                <a:gd fmla="*/ 5 h 47" name="T15"/>
                <a:gd fmla="*/ 33 w 39" name="T16"/>
                <a:gd fmla="*/ 9 h 47" name="T17"/>
                <a:gd fmla="*/ 33 w 39" name="T18"/>
                <a:gd fmla="*/ 10 h 47" name="T19"/>
                <a:gd fmla="*/ 32 w 39" name="T20"/>
                <a:gd fmla="*/ 13 h 47" name="T21"/>
                <a:gd fmla="*/ 31 w 39" name="T22"/>
                <a:gd fmla="*/ 12 h 47" name="T23"/>
                <a:gd fmla="*/ 28 w 39" name="T24"/>
                <a:gd fmla="*/ 12 h 47" name="T25"/>
                <a:gd fmla="*/ 27 w 39" name="T26"/>
                <a:gd fmla="*/ 8 h 47" name="T27"/>
                <a:gd fmla="*/ 23 w 39" name="T28"/>
                <a:gd fmla="*/ 10 h 47" name="T29"/>
                <a:gd fmla="*/ 21 w 39" name="T30"/>
                <a:gd fmla="*/ 13 h 47" name="T31"/>
                <a:gd fmla="*/ 21 w 39" name="T32"/>
                <a:gd fmla="*/ 13 h 47" name="T33"/>
                <a:gd fmla="*/ 21 w 39" name="T34"/>
                <a:gd fmla="*/ 11 h 47" name="T35"/>
                <a:gd fmla="*/ 18 w 39" name="T36"/>
                <a:gd fmla="*/ 7 h 47" name="T37"/>
                <a:gd fmla="*/ 15 w 39" name="T38"/>
                <a:gd fmla="*/ 9 h 47" name="T39"/>
                <a:gd fmla="*/ 15 w 39" name="T40"/>
                <a:gd fmla="*/ 10 h 47" name="T41"/>
                <a:gd fmla="*/ 14 w 39" name="T42"/>
                <a:gd fmla="*/ 11 h 47" name="T43"/>
                <a:gd fmla="*/ 14 w 39" name="T44"/>
                <a:gd fmla="*/ 7 h 47" name="T45"/>
                <a:gd fmla="*/ 13 w 39" name="T46"/>
                <a:gd fmla="*/ 5 h 47" name="T47"/>
                <a:gd fmla="*/ 17 w 39" name="T48"/>
                <a:gd fmla="*/ 3 h 47" name="T49"/>
                <a:gd fmla="*/ 13 w 39" name="T50"/>
                <a:gd fmla="*/ 4 h 47" name="T51"/>
                <a:gd fmla="*/ 9 w 39" name="T52"/>
                <a:gd fmla="*/ 7 h 47" name="T53"/>
                <a:gd fmla="*/ 11 w 39" name="T54"/>
                <a:gd fmla="*/ 9 h 47" name="T55"/>
                <a:gd fmla="*/ 12 w 39" name="T56"/>
                <a:gd fmla="*/ 12 h 47" name="T57"/>
                <a:gd fmla="*/ 14 w 39" name="T58"/>
                <a:gd fmla="*/ 16 h 47" name="T59"/>
                <a:gd fmla="*/ 13 w 39" name="T60"/>
                <a:gd fmla="*/ 32 h 47" name="T61"/>
                <a:gd fmla="*/ 6 w 39" name="T62"/>
                <a:gd fmla="*/ 45 h 47" name="T63"/>
                <a:gd fmla="*/ 9 w 39" name="T64"/>
                <a:gd fmla="*/ 43 h 47" name="T65"/>
                <a:gd fmla="*/ 16 w 39" name="T66"/>
                <a:gd fmla="*/ 40 h 47" name="T67"/>
                <a:gd fmla="*/ 20 w 39" name="T68"/>
                <a:gd fmla="*/ 44 h 47" name="T69"/>
                <a:gd fmla="*/ 22 w 39" name="T70"/>
                <a:gd fmla="*/ 36 h 47" name="T71"/>
                <a:gd fmla="*/ 20 w 39" name="T72"/>
                <a:gd fmla="*/ 27 h 47" name="T73"/>
                <a:gd fmla="*/ 23 w 39" name="T74"/>
                <a:gd fmla="*/ 15 h 47" name="T75"/>
                <a:gd fmla="*/ 23 w 39" name="T76"/>
                <a:gd fmla="*/ 14 h 47" name="T77"/>
                <a:gd fmla="*/ 28 w 39" name="T78"/>
                <a:gd fmla="*/ 14 h 47" name="T79"/>
                <a:gd fmla="*/ 30 w 39" name="T80"/>
                <a:gd fmla="*/ 16 h 47" name="T81"/>
                <a:gd fmla="*/ 33 w 39" name="T82"/>
                <a:gd fmla="*/ 14 h 47" name="T83"/>
                <a:gd fmla="*/ 34 w 39" name="T84"/>
                <a:gd fmla="*/ 16 h 47" name="T85"/>
                <a:gd fmla="*/ 37 w 39" name="T86"/>
                <a:gd fmla="*/ 14 h 47"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7" w="39">
                  <a:moveTo>
                    <a:pt x="37" y="14"/>
                  </a:moveTo>
                  <a:cubicBezTo>
                    <a:pt x="37" y="13"/>
                    <a:pt x="36" y="13"/>
                    <a:pt x="36" y="13"/>
                  </a:cubicBezTo>
                  <a:cubicBezTo>
                    <a:pt x="36" y="13"/>
                    <a:pt x="36" y="13"/>
                    <a:pt x="36" y="13"/>
                  </a:cubicBezTo>
                  <a:cubicBezTo>
                    <a:pt x="36" y="13"/>
                    <a:pt x="37" y="13"/>
                    <a:pt x="37" y="13"/>
                  </a:cubicBezTo>
                  <a:cubicBezTo>
                    <a:pt x="38" y="13"/>
                    <a:pt x="39" y="12"/>
                    <a:pt x="39" y="11"/>
                  </a:cubicBezTo>
                  <a:cubicBezTo>
                    <a:pt x="39" y="10"/>
                    <a:pt x="39" y="9"/>
                    <a:pt x="38" y="9"/>
                  </a:cubicBezTo>
                  <a:cubicBezTo>
                    <a:pt x="37" y="9"/>
                    <a:pt x="37" y="9"/>
                    <a:pt x="36" y="9"/>
                  </a:cubicBezTo>
                  <a:cubicBezTo>
                    <a:pt x="37" y="9"/>
                    <a:pt x="37" y="9"/>
                    <a:pt x="37" y="8"/>
                  </a:cubicBezTo>
                  <a:cubicBezTo>
                    <a:pt x="37" y="8"/>
                    <a:pt x="37" y="8"/>
                    <a:pt x="37" y="8"/>
                  </a:cubicBezTo>
                  <a:cubicBezTo>
                    <a:pt x="37" y="7"/>
                    <a:pt x="37" y="7"/>
                    <a:pt x="36" y="6"/>
                  </a:cubicBezTo>
                  <a:cubicBezTo>
                    <a:pt x="37" y="6"/>
                    <a:pt x="37" y="5"/>
                    <a:pt x="37" y="5"/>
                  </a:cubicBezTo>
                  <a:cubicBezTo>
                    <a:pt x="37" y="4"/>
                    <a:pt x="37" y="4"/>
                    <a:pt x="37" y="4"/>
                  </a:cubicBezTo>
                  <a:cubicBezTo>
                    <a:pt x="37" y="3"/>
                    <a:pt x="36" y="3"/>
                    <a:pt x="36" y="3"/>
                  </a:cubicBezTo>
                  <a:cubicBezTo>
                    <a:pt x="36" y="2"/>
                    <a:pt x="35" y="2"/>
                    <a:pt x="35" y="2"/>
                  </a:cubicBezTo>
                  <a:cubicBezTo>
                    <a:pt x="33" y="2"/>
                    <a:pt x="32" y="3"/>
                    <a:pt x="32" y="5"/>
                  </a:cubicBezTo>
                  <a:cubicBezTo>
                    <a:pt x="32" y="5"/>
                    <a:pt x="32" y="5"/>
                    <a:pt x="32" y="5"/>
                  </a:cubicBezTo>
                  <a:cubicBezTo>
                    <a:pt x="31" y="6"/>
                    <a:pt x="30" y="9"/>
                    <a:pt x="32" y="9"/>
                  </a:cubicBezTo>
                  <a:cubicBezTo>
                    <a:pt x="32" y="9"/>
                    <a:pt x="32" y="9"/>
                    <a:pt x="33" y="9"/>
                  </a:cubicBezTo>
                  <a:cubicBezTo>
                    <a:pt x="33" y="9"/>
                    <a:pt x="33" y="10"/>
                    <a:pt x="33" y="10"/>
                  </a:cubicBezTo>
                  <a:cubicBezTo>
                    <a:pt x="33" y="10"/>
                    <a:pt x="33" y="10"/>
                    <a:pt x="33" y="10"/>
                  </a:cubicBezTo>
                  <a:cubicBezTo>
                    <a:pt x="33" y="11"/>
                    <a:pt x="33" y="11"/>
                    <a:pt x="32" y="11"/>
                  </a:cubicBezTo>
                  <a:cubicBezTo>
                    <a:pt x="32" y="12"/>
                    <a:pt x="32" y="13"/>
                    <a:pt x="32" y="13"/>
                  </a:cubicBezTo>
                  <a:cubicBezTo>
                    <a:pt x="32" y="13"/>
                    <a:pt x="32" y="13"/>
                    <a:pt x="32" y="13"/>
                  </a:cubicBezTo>
                  <a:cubicBezTo>
                    <a:pt x="32" y="13"/>
                    <a:pt x="31" y="12"/>
                    <a:pt x="31" y="12"/>
                  </a:cubicBezTo>
                  <a:cubicBezTo>
                    <a:pt x="30" y="11"/>
                    <a:pt x="29" y="12"/>
                    <a:pt x="28" y="13"/>
                  </a:cubicBezTo>
                  <a:cubicBezTo>
                    <a:pt x="28" y="13"/>
                    <a:pt x="28" y="12"/>
                    <a:pt x="28" y="12"/>
                  </a:cubicBezTo>
                  <a:cubicBezTo>
                    <a:pt x="27" y="12"/>
                    <a:pt x="27" y="12"/>
                    <a:pt x="27" y="12"/>
                  </a:cubicBezTo>
                  <a:cubicBezTo>
                    <a:pt x="28" y="11"/>
                    <a:pt x="29" y="8"/>
                    <a:pt x="27" y="8"/>
                  </a:cubicBezTo>
                  <a:cubicBezTo>
                    <a:pt x="26" y="8"/>
                    <a:pt x="25" y="9"/>
                    <a:pt x="24" y="10"/>
                  </a:cubicBezTo>
                  <a:cubicBezTo>
                    <a:pt x="24" y="10"/>
                    <a:pt x="24" y="10"/>
                    <a:pt x="23" y="10"/>
                  </a:cubicBezTo>
                  <a:cubicBezTo>
                    <a:pt x="22" y="10"/>
                    <a:pt x="21" y="11"/>
                    <a:pt x="21" y="13"/>
                  </a:cubicBezTo>
                  <a:cubicBezTo>
                    <a:pt x="21" y="13"/>
                    <a:pt x="21" y="13"/>
                    <a:pt x="21" y="13"/>
                  </a:cubicBezTo>
                  <a:cubicBezTo>
                    <a:pt x="21" y="13"/>
                    <a:pt x="21" y="13"/>
                    <a:pt x="21" y="13"/>
                  </a:cubicBezTo>
                  <a:cubicBezTo>
                    <a:pt x="21" y="13"/>
                    <a:pt x="21" y="13"/>
                    <a:pt x="21" y="13"/>
                  </a:cubicBezTo>
                  <a:cubicBezTo>
                    <a:pt x="21" y="12"/>
                    <a:pt x="22" y="11"/>
                    <a:pt x="21" y="11"/>
                  </a:cubicBezTo>
                  <a:cubicBezTo>
                    <a:pt x="21" y="11"/>
                    <a:pt x="21" y="11"/>
                    <a:pt x="21" y="11"/>
                  </a:cubicBezTo>
                  <a:cubicBezTo>
                    <a:pt x="21" y="8"/>
                    <a:pt x="20" y="7"/>
                    <a:pt x="18" y="7"/>
                  </a:cubicBezTo>
                  <a:cubicBezTo>
                    <a:pt x="18" y="7"/>
                    <a:pt x="18" y="7"/>
                    <a:pt x="18" y="7"/>
                  </a:cubicBezTo>
                  <a:cubicBezTo>
                    <a:pt x="18" y="5"/>
                    <a:pt x="15" y="6"/>
                    <a:pt x="15" y="8"/>
                  </a:cubicBezTo>
                  <a:cubicBezTo>
                    <a:pt x="15" y="8"/>
                    <a:pt x="15" y="9"/>
                    <a:pt x="15" y="9"/>
                  </a:cubicBezTo>
                  <a:cubicBezTo>
                    <a:pt x="15" y="9"/>
                    <a:pt x="15" y="10"/>
                    <a:pt x="15" y="10"/>
                  </a:cubicBezTo>
                  <a:cubicBezTo>
                    <a:pt x="15" y="10"/>
                    <a:pt x="15" y="10"/>
                    <a:pt x="15" y="10"/>
                  </a:cubicBezTo>
                  <a:cubicBezTo>
                    <a:pt x="15" y="11"/>
                    <a:pt x="15" y="11"/>
                    <a:pt x="14" y="11"/>
                  </a:cubicBezTo>
                  <a:cubicBezTo>
                    <a:pt x="14" y="11"/>
                    <a:pt x="14" y="11"/>
                    <a:pt x="14" y="11"/>
                  </a:cubicBezTo>
                  <a:cubicBezTo>
                    <a:pt x="14" y="11"/>
                    <a:pt x="15" y="10"/>
                    <a:pt x="14" y="10"/>
                  </a:cubicBezTo>
                  <a:cubicBezTo>
                    <a:pt x="14" y="9"/>
                    <a:pt x="14" y="8"/>
                    <a:pt x="14" y="7"/>
                  </a:cubicBezTo>
                  <a:cubicBezTo>
                    <a:pt x="14" y="7"/>
                    <a:pt x="14" y="6"/>
                    <a:pt x="13" y="6"/>
                  </a:cubicBezTo>
                  <a:cubicBezTo>
                    <a:pt x="13" y="6"/>
                    <a:pt x="14" y="5"/>
                    <a:pt x="13" y="5"/>
                  </a:cubicBezTo>
                  <a:cubicBezTo>
                    <a:pt x="14" y="5"/>
                    <a:pt x="14" y="5"/>
                    <a:pt x="14" y="5"/>
                  </a:cubicBezTo>
                  <a:cubicBezTo>
                    <a:pt x="15" y="8"/>
                    <a:pt x="18" y="5"/>
                    <a:pt x="17" y="3"/>
                  </a:cubicBezTo>
                  <a:cubicBezTo>
                    <a:pt x="17" y="3"/>
                    <a:pt x="17" y="3"/>
                    <a:pt x="17" y="2"/>
                  </a:cubicBezTo>
                  <a:cubicBezTo>
                    <a:pt x="16" y="0"/>
                    <a:pt x="13" y="3"/>
                    <a:pt x="13" y="4"/>
                  </a:cubicBezTo>
                  <a:cubicBezTo>
                    <a:pt x="13" y="3"/>
                    <a:pt x="12" y="3"/>
                    <a:pt x="11" y="4"/>
                  </a:cubicBezTo>
                  <a:cubicBezTo>
                    <a:pt x="10" y="5"/>
                    <a:pt x="10" y="6"/>
                    <a:pt x="9" y="7"/>
                  </a:cubicBezTo>
                  <a:cubicBezTo>
                    <a:pt x="9" y="7"/>
                    <a:pt x="9" y="9"/>
                    <a:pt x="10" y="9"/>
                  </a:cubicBezTo>
                  <a:cubicBezTo>
                    <a:pt x="10" y="9"/>
                    <a:pt x="10" y="9"/>
                    <a:pt x="11" y="9"/>
                  </a:cubicBezTo>
                  <a:cubicBezTo>
                    <a:pt x="11" y="9"/>
                    <a:pt x="11" y="10"/>
                    <a:pt x="11" y="11"/>
                  </a:cubicBezTo>
                  <a:cubicBezTo>
                    <a:pt x="11" y="12"/>
                    <a:pt x="12" y="12"/>
                    <a:pt x="12" y="12"/>
                  </a:cubicBezTo>
                  <a:cubicBezTo>
                    <a:pt x="11" y="13"/>
                    <a:pt x="11" y="14"/>
                    <a:pt x="12" y="14"/>
                  </a:cubicBezTo>
                  <a:cubicBezTo>
                    <a:pt x="12" y="15"/>
                    <a:pt x="13" y="16"/>
                    <a:pt x="14" y="16"/>
                  </a:cubicBezTo>
                  <a:cubicBezTo>
                    <a:pt x="13" y="21"/>
                    <a:pt x="14" y="26"/>
                    <a:pt x="13" y="30"/>
                  </a:cubicBezTo>
                  <a:cubicBezTo>
                    <a:pt x="13" y="31"/>
                    <a:pt x="13" y="31"/>
                    <a:pt x="13" y="32"/>
                  </a:cubicBezTo>
                  <a:cubicBezTo>
                    <a:pt x="10" y="33"/>
                    <a:pt x="7" y="37"/>
                    <a:pt x="4" y="39"/>
                  </a:cubicBezTo>
                  <a:cubicBezTo>
                    <a:pt x="0" y="41"/>
                    <a:pt x="1" y="47"/>
                    <a:pt x="6" y="45"/>
                  </a:cubicBezTo>
                  <a:cubicBezTo>
                    <a:pt x="7" y="44"/>
                    <a:pt x="8" y="43"/>
                    <a:pt x="9" y="42"/>
                  </a:cubicBezTo>
                  <a:cubicBezTo>
                    <a:pt x="9" y="42"/>
                    <a:pt x="9" y="42"/>
                    <a:pt x="9" y="43"/>
                  </a:cubicBezTo>
                  <a:cubicBezTo>
                    <a:pt x="9" y="47"/>
                    <a:pt x="14" y="45"/>
                    <a:pt x="15" y="42"/>
                  </a:cubicBezTo>
                  <a:cubicBezTo>
                    <a:pt x="16" y="42"/>
                    <a:pt x="16" y="41"/>
                    <a:pt x="16" y="40"/>
                  </a:cubicBezTo>
                  <a:cubicBezTo>
                    <a:pt x="17" y="41"/>
                    <a:pt x="17" y="41"/>
                    <a:pt x="18" y="42"/>
                  </a:cubicBezTo>
                  <a:cubicBezTo>
                    <a:pt x="18" y="43"/>
                    <a:pt x="19" y="43"/>
                    <a:pt x="20" y="44"/>
                  </a:cubicBezTo>
                  <a:cubicBezTo>
                    <a:pt x="23" y="46"/>
                    <a:pt x="28" y="39"/>
                    <a:pt x="24" y="37"/>
                  </a:cubicBezTo>
                  <a:cubicBezTo>
                    <a:pt x="24" y="37"/>
                    <a:pt x="23" y="36"/>
                    <a:pt x="22" y="36"/>
                  </a:cubicBezTo>
                  <a:cubicBezTo>
                    <a:pt x="21" y="35"/>
                    <a:pt x="21" y="33"/>
                    <a:pt x="20" y="33"/>
                  </a:cubicBezTo>
                  <a:cubicBezTo>
                    <a:pt x="19" y="31"/>
                    <a:pt x="20" y="28"/>
                    <a:pt x="20" y="27"/>
                  </a:cubicBezTo>
                  <a:cubicBezTo>
                    <a:pt x="21" y="24"/>
                    <a:pt x="20" y="20"/>
                    <a:pt x="20" y="17"/>
                  </a:cubicBezTo>
                  <a:cubicBezTo>
                    <a:pt x="21" y="17"/>
                    <a:pt x="23" y="16"/>
                    <a:pt x="23" y="15"/>
                  </a:cubicBezTo>
                  <a:cubicBezTo>
                    <a:pt x="23" y="15"/>
                    <a:pt x="23" y="14"/>
                    <a:pt x="23" y="14"/>
                  </a:cubicBezTo>
                  <a:cubicBezTo>
                    <a:pt x="23" y="14"/>
                    <a:pt x="23" y="14"/>
                    <a:pt x="23" y="14"/>
                  </a:cubicBezTo>
                  <a:cubicBezTo>
                    <a:pt x="24" y="15"/>
                    <a:pt x="25" y="15"/>
                    <a:pt x="26" y="16"/>
                  </a:cubicBezTo>
                  <a:cubicBezTo>
                    <a:pt x="27" y="16"/>
                    <a:pt x="28" y="15"/>
                    <a:pt x="28" y="14"/>
                  </a:cubicBezTo>
                  <a:cubicBezTo>
                    <a:pt x="28" y="15"/>
                    <a:pt x="28" y="15"/>
                    <a:pt x="29" y="15"/>
                  </a:cubicBezTo>
                  <a:cubicBezTo>
                    <a:pt x="29" y="16"/>
                    <a:pt x="29" y="16"/>
                    <a:pt x="30" y="16"/>
                  </a:cubicBezTo>
                  <a:cubicBezTo>
                    <a:pt x="31" y="17"/>
                    <a:pt x="33" y="15"/>
                    <a:pt x="32" y="14"/>
                  </a:cubicBezTo>
                  <a:cubicBezTo>
                    <a:pt x="32" y="14"/>
                    <a:pt x="33" y="14"/>
                    <a:pt x="33" y="14"/>
                  </a:cubicBezTo>
                  <a:cubicBezTo>
                    <a:pt x="34" y="14"/>
                    <a:pt x="34" y="14"/>
                    <a:pt x="35" y="14"/>
                  </a:cubicBezTo>
                  <a:cubicBezTo>
                    <a:pt x="34" y="15"/>
                    <a:pt x="34" y="15"/>
                    <a:pt x="34" y="16"/>
                  </a:cubicBezTo>
                  <a:cubicBezTo>
                    <a:pt x="35" y="17"/>
                    <a:pt x="35" y="17"/>
                    <a:pt x="36" y="17"/>
                  </a:cubicBezTo>
                  <a:cubicBezTo>
                    <a:pt x="38" y="17"/>
                    <a:pt x="39" y="14"/>
                    <a:pt x="37" y="1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8" name="Freeform 187"/>
            <p:cNvSpPr/>
            <p:nvPr/>
          </p:nvSpPr>
          <p:spPr bwMode="auto">
            <a:xfrm>
              <a:off x="3436" y="3045"/>
              <a:ext cx="30" cy="30"/>
            </a:xfrm>
            <a:custGeom>
              <a:gdLst>
                <a:gd fmla="*/ 5 w 7" name="T0"/>
                <a:gd fmla="*/ 1 h 7" name="T1"/>
                <a:gd fmla="*/ 3 w 7" name="T2"/>
                <a:gd fmla="*/ 0 h 7" name="T3"/>
                <a:gd fmla="*/ 1 w 7" name="T4"/>
                <a:gd fmla="*/ 3 h 7" name="T5"/>
                <a:gd fmla="*/ 3 w 7" name="T6"/>
                <a:gd fmla="*/ 5 h 7" name="T7"/>
                <a:gd fmla="*/ 4 w 7" name="T8"/>
                <a:gd fmla="*/ 5 h 7" name="T9"/>
                <a:gd fmla="*/ 5 w 7" name="T10"/>
                <a:gd fmla="*/ 1 h 7" name="T11"/>
              </a:gdLst>
              <a:cxnLst>
                <a:cxn ang="0">
                  <a:pos x="T0" y="T1"/>
                </a:cxn>
                <a:cxn ang="0">
                  <a:pos x="T2" y="T3"/>
                </a:cxn>
                <a:cxn ang="0">
                  <a:pos x="T4" y="T5"/>
                </a:cxn>
                <a:cxn ang="0">
                  <a:pos x="T6" y="T7"/>
                </a:cxn>
                <a:cxn ang="0">
                  <a:pos x="T8" y="T9"/>
                </a:cxn>
                <a:cxn ang="0">
                  <a:pos x="T10" y="T11"/>
                </a:cxn>
              </a:cxnLst>
              <a:rect b="b" l="0" r="r" t="0"/>
              <a:pathLst>
                <a:path h="7" w="7">
                  <a:moveTo>
                    <a:pt x="5" y="1"/>
                  </a:moveTo>
                  <a:cubicBezTo>
                    <a:pt x="5" y="1"/>
                    <a:pt x="4" y="0"/>
                    <a:pt x="3" y="0"/>
                  </a:cubicBezTo>
                  <a:cubicBezTo>
                    <a:pt x="2" y="0"/>
                    <a:pt x="1" y="2"/>
                    <a:pt x="1" y="3"/>
                  </a:cubicBezTo>
                  <a:cubicBezTo>
                    <a:pt x="0" y="5"/>
                    <a:pt x="2" y="7"/>
                    <a:pt x="3" y="5"/>
                  </a:cubicBezTo>
                  <a:cubicBezTo>
                    <a:pt x="3" y="5"/>
                    <a:pt x="4" y="5"/>
                    <a:pt x="4" y="5"/>
                  </a:cubicBezTo>
                  <a:cubicBezTo>
                    <a:pt x="6" y="5"/>
                    <a:pt x="7" y="1"/>
                    <a:pt x="5"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9" name="Freeform 188"/>
            <p:cNvSpPr/>
            <p:nvPr/>
          </p:nvSpPr>
          <p:spPr bwMode="auto">
            <a:xfrm>
              <a:off x="3471" y="3036"/>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0" name="Freeform 189"/>
            <p:cNvSpPr/>
            <p:nvPr/>
          </p:nvSpPr>
          <p:spPr bwMode="auto">
            <a:xfrm>
              <a:off x="3453" y="3023"/>
              <a:ext cx="18" cy="30"/>
            </a:xfrm>
            <a:custGeom>
              <a:gdLst>
                <a:gd fmla="*/ 1 w 4" name="T0"/>
                <a:gd fmla="*/ 2 h 7" name="T1"/>
                <a:gd fmla="*/ 1 w 4" name="T2"/>
                <a:gd fmla="*/ 6 h 7" name="T3"/>
                <a:gd fmla="*/ 4 w 4" name="T4"/>
                <a:gd fmla="*/ 3 h 7" name="T5"/>
                <a:gd fmla="*/ 1 w 4" name="T6"/>
                <a:gd fmla="*/ 2 h 7" name="T7"/>
              </a:gdLst>
              <a:cxnLst>
                <a:cxn ang="0">
                  <a:pos x="T0" y="T1"/>
                </a:cxn>
                <a:cxn ang="0">
                  <a:pos x="T2" y="T3"/>
                </a:cxn>
                <a:cxn ang="0">
                  <a:pos x="T4" y="T5"/>
                </a:cxn>
                <a:cxn ang="0">
                  <a:pos x="T6" y="T7"/>
                </a:cxn>
              </a:cxnLst>
              <a:rect b="b" l="0" r="r" t="0"/>
              <a:pathLst>
                <a:path h="7" w="4">
                  <a:moveTo>
                    <a:pt x="1" y="2"/>
                  </a:moveTo>
                  <a:cubicBezTo>
                    <a:pt x="0" y="3"/>
                    <a:pt x="0" y="4"/>
                    <a:pt x="1" y="6"/>
                  </a:cubicBezTo>
                  <a:cubicBezTo>
                    <a:pt x="2" y="7"/>
                    <a:pt x="4" y="5"/>
                    <a:pt x="4" y="3"/>
                  </a:cubicBezTo>
                  <a:cubicBezTo>
                    <a:pt x="4" y="1"/>
                    <a:pt x="2" y="0"/>
                    <a:pt x="1"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1" name="Freeform 190"/>
            <p:cNvSpPr>
              <a:spLocks noEditPoints="1"/>
            </p:cNvSpPr>
            <p:nvPr/>
          </p:nvSpPr>
          <p:spPr bwMode="auto">
            <a:xfrm>
              <a:off x="3462" y="2984"/>
              <a:ext cx="39" cy="35"/>
            </a:xfrm>
            <a:custGeom>
              <a:gdLst>
                <a:gd fmla="*/ 6 w 9" name="T0"/>
                <a:gd fmla="*/ 1 h 8" name="T1"/>
                <a:gd fmla="*/ 5 w 9" name="T2"/>
                <a:gd fmla="*/ 4 h 8" name="T3"/>
                <a:gd fmla="*/ 5 w 9" name="T4"/>
                <a:gd fmla="*/ 4 h 8" name="T5"/>
                <a:gd fmla="*/ 5 w 9" name="T6"/>
                <a:gd fmla="*/ 4 h 8" name="T7"/>
                <a:gd fmla="*/ 4 w 9" name="T8"/>
                <a:gd fmla="*/ 4 h 8" name="T9"/>
                <a:gd fmla="*/ 1 w 9" name="T10"/>
                <a:gd fmla="*/ 4 h 8" name="T11"/>
                <a:gd fmla="*/ 0 w 9" name="T12"/>
                <a:gd fmla="*/ 7 h 8" name="T13"/>
                <a:gd fmla="*/ 1 w 9" name="T14"/>
                <a:gd fmla="*/ 8 h 8" name="T15"/>
                <a:gd fmla="*/ 1 w 9" name="T16"/>
                <a:gd fmla="*/ 8 h 8" name="T17"/>
                <a:gd fmla="*/ 4 w 9" name="T18"/>
                <a:gd fmla="*/ 8 h 8" name="T19"/>
                <a:gd fmla="*/ 5 w 9" name="T20"/>
                <a:gd fmla="*/ 7 h 8" name="T21"/>
                <a:gd fmla="*/ 5 w 9" name="T22"/>
                <a:gd fmla="*/ 7 h 8" name="T23"/>
                <a:gd fmla="*/ 7 w 9" name="T24"/>
                <a:gd fmla="*/ 5 h 8" name="T25"/>
                <a:gd fmla="*/ 7 w 9" name="T26"/>
                <a:gd fmla="*/ 5 h 8" name="T27"/>
                <a:gd fmla="*/ 9 w 9" name="T28"/>
                <a:gd fmla="*/ 3 h 8" name="T29"/>
                <a:gd fmla="*/ 9 w 9" name="T30"/>
                <a:gd fmla="*/ 2 h 8" name="T31"/>
                <a:gd fmla="*/ 6 w 9" name="T32"/>
                <a:gd fmla="*/ 1 h 8" name="T33"/>
                <a:gd fmla="*/ 6 w 9" name="T34"/>
                <a:gd fmla="*/ 3 h 8" name="T35"/>
                <a:gd fmla="*/ 6 w 9" name="T36"/>
                <a:gd fmla="*/ 3 h 8" name="T37"/>
                <a:gd fmla="*/ 6 w 9" name="T38"/>
                <a:gd fmla="*/ 3 h 8" name="T39"/>
                <a:gd fmla="*/ 6 w 9" name="T40"/>
                <a:gd fmla="*/ 3 h 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 w="9">
                  <a:moveTo>
                    <a:pt x="6" y="1"/>
                  </a:moveTo>
                  <a:cubicBezTo>
                    <a:pt x="6" y="2"/>
                    <a:pt x="6" y="3"/>
                    <a:pt x="5" y="4"/>
                  </a:cubicBezTo>
                  <a:cubicBezTo>
                    <a:pt x="5" y="4"/>
                    <a:pt x="5" y="4"/>
                    <a:pt x="5" y="4"/>
                  </a:cubicBezTo>
                  <a:cubicBezTo>
                    <a:pt x="5" y="4"/>
                    <a:pt x="5" y="4"/>
                    <a:pt x="5" y="4"/>
                  </a:cubicBezTo>
                  <a:cubicBezTo>
                    <a:pt x="4" y="4"/>
                    <a:pt x="4" y="4"/>
                    <a:pt x="4" y="4"/>
                  </a:cubicBezTo>
                  <a:cubicBezTo>
                    <a:pt x="3" y="3"/>
                    <a:pt x="2" y="2"/>
                    <a:pt x="1" y="4"/>
                  </a:cubicBezTo>
                  <a:cubicBezTo>
                    <a:pt x="0" y="5"/>
                    <a:pt x="0" y="6"/>
                    <a:pt x="0" y="7"/>
                  </a:cubicBezTo>
                  <a:cubicBezTo>
                    <a:pt x="0" y="8"/>
                    <a:pt x="0" y="8"/>
                    <a:pt x="1" y="8"/>
                  </a:cubicBezTo>
                  <a:cubicBezTo>
                    <a:pt x="1" y="8"/>
                    <a:pt x="1" y="8"/>
                    <a:pt x="1" y="8"/>
                  </a:cubicBezTo>
                  <a:cubicBezTo>
                    <a:pt x="2" y="8"/>
                    <a:pt x="3" y="8"/>
                    <a:pt x="4" y="8"/>
                  </a:cubicBezTo>
                  <a:cubicBezTo>
                    <a:pt x="4" y="8"/>
                    <a:pt x="5" y="8"/>
                    <a:pt x="5" y="7"/>
                  </a:cubicBezTo>
                  <a:cubicBezTo>
                    <a:pt x="5" y="7"/>
                    <a:pt x="5" y="7"/>
                    <a:pt x="5" y="7"/>
                  </a:cubicBezTo>
                  <a:cubicBezTo>
                    <a:pt x="6" y="7"/>
                    <a:pt x="7" y="6"/>
                    <a:pt x="7" y="5"/>
                  </a:cubicBezTo>
                  <a:cubicBezTo>
                    <a:pt x="7" y="5"/>
                    <a:pt x="7" y="5"/>
                    <a:pt x="7" y="5"/>
                  </a:cubicBezTo>
                  <a:cubicBezTo>
                    <a:pt x="8" y="5"/>
                    <a:pt x="9" y="4"/>
                    <a:pt x="9" y="3"/>
                  </a:cubicBezTo>
                  <a:cubicBezTo>
                    <a:pt x="9" y="3"/>
                    <a:pt x="9" y="2"/>
                    <a:pt x="9" y="2"/>
                  </a:cubicBezTo>
                  <a:cubicBezTo>
                    <a:pt x="9" y="1"/>
                    <a:pt x="8" y="0"/>
                    <a:pt x="6" y="1"/>
                  </a:cubicBezTo>
                  <a:close/>
                  <a:moveTo>
                    <a:pt x="6" y="3"/>
                  </a:moveTo>
                  <a:cubicBezTo>
                    <a:pt x="6" y="3"/>
                    <a:pt x="6" y="3"/>
                    <a:pt x="6" y="3"/>
                  </a:cubicBezTo>
                  <a:cubicBezTo>
                    <a:pt x="6" y="3"/>
                    <a:pt x="6" y="3"/>
                    <a:pt x="6" y="3"/>
                  </a:cubicBezTo>
                  <a:cubicBezTo>
                    <a:pt x="6" y="3"/>
                    <a:pt x="6" y="3"/>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2" name="Freeform 191"/>
            <p:cNvSpPr/>
            <p:nvPr/>
          </p:nvSpPr>
          <p:spPr bwMode="auto">
            <a:xfrm>
              <a:off x="3497" y="2972"/>
              <a:ext cx="26" cy="21"/>
            </a:xfrm>
            <a:custGeom>
              <a:gdLst>
                <a:gd fmla="*/ 3 w 6" name="T0"/>
                <a:gd fmla="*/ 1 h 5" name="T1"/>
                <a:gd fmla="*/ 3 w 6" name="T2"/>
                <a:gd fmla="*/ 5 h 5" name="T3"/>
                <a:gd fmla="*/ 5 w 6" name="T4"/>
                <a:gd fmla="*/ 3 h 5" name="T5"/>
                <a:gd fmla="*/ 3 w 6" name="T6"/>
                <a:gd fmla="*/ 1 h 5" name="T7"/>
              </a:gdLst>
              <a:cxnLst>
                <a:cxn ang="0">
                  <a:pos x="T0" y="T1"/>
                </a:cxn>
                <a:cxn ang="0">
                  <a:pos x="T2" y="T3"/>
                </a:cxn>
                <a:cxn ang="0">
                  <a:pos x="T4" y="T5"/>
                </a:cxn>
                <a:cxn ang="0">
                  <a:pos x="T6" y="T7"/>
                </a:cxn>
              </a:cxnLst>
              <a:rect b="b" l="0" r="r" t="0"/>
              <a:pathLst>
                <a:path h="5" w="6">
                  <a:moveTo>
                    <a:pt x="3" y="1"/>
                  </a:moveTo>
                  <a:cubicBezTo>
                    <a:pt x="1" y="1"/>
                    <a:pt x="0" y="5"/>
                    <a:pt x="3" y="5"/>
                  </a:cubicBezTo>
                  <a:cubicBezTo>
                    <a:pt x="4" y="4"/>
                    <a:pt x="5" y="4"/>
                    <a:pt x="5" y="3"/>
                  </a:cubicBezTo>
                  <a:cubicBezTo>
                    <a:pt x="6" y="1"/>
                    <a:pt x="4" y="0"/>
                    <a:pt x="3"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3" name="Freeform 192"/>
            <p:cNvSpPr/>
            <p:nvPr/>
          </p:nvSpPr>
          <p:spPr bwMode="auto">
            <a:xfrm>
              <a:off x="3518" y="2937"/>
              <a:ext cx="13" cy="30"/>
            </a:xfrm>
            <a:custGeom>
              <a:gdLst>
                <a:gd fmla="*/ 3 w 3" name="T0"/>
                <a:gd fmla="*/ 3 h 7" name="T1"/>
                <a:gd fmla="*/ 3 w 3" name="T2"/>
                <a:gd fmla="*/ 2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4" name="Freeform 193"/>
            <p:cNvSpPr/>
            <p:nvPr/>
          </p:nvSpPr>
          <p:spPr bwMode="auto">
            <a:xfrm>
              <a:off x="3501" y="2877"/>
              <a:ext cx="43" cy="51"/>
            </a:xfrm>
            <a:custGeom>
              <a:gdLst>
                <a:gd fmla="*/ 6 w 10" name="T0"/>
                <a:gd fmla="*/ 3 h 12" name="T1"/>
                <a:gd fmla="*/ 6 w 10" name="T2"/>
                <a:gd fmla="*/ 4 h 12" name="T3"/>
                <a:gd fmla="*/ 6 w 10" name="T4"/>
                <a:gd fmla="*/ 6 h 12" name="T5"/>
                <a:gd fmla="*/ 7 w 10" name="T6"/>
                <a:gd fmla="*/ 6 h 12" name="T7"/>
                <a:gd fmla="*/ 7 w 10" name="T8"/>
                <a:gd fmla="*/ 6 h 12" name="T9"/>
                <a:gd fmla="*/ 7 w 10" name="T10"/>
                <a:gd fmla="*/ 7 h 12" name="T11"/>
                <a:gd fmla="*/ 7 w 10" name="T12"/>
                <a:gd fmla="*/ 7 h 12" name="T13"/>
                <a:gd fmla="*/ 5 w 10" name="T14"/>
                <a:gd fmla="*/ 6 h 12" name="T15"/>
                <a:gd fmla="*/ 4 w 10" name="T16"/>
                <a:gd fmla="*/ 5 h 12" name="T17"/>
                <a:gd fmla="*/ 3 w 10" name="T18"/>
                <a:gd fmla="*/ 5 h 12" name="T19"/>
                <a:gd fmla="*/ 3 w 10" name="T20"/>
                <a:gd fmla="*/ 9 h 12" name="T21"/>
                <a:gd fmla="*/ 3 w 10" name="T22"/>
                <a:gd fmla="*/ 9 h 12" name="T23"/>
                <a:gd fmla="*/ 4 w 10" name="T24"/>
                <a:gd fmla="*/ 9 h 12" name="T25"/>
                <a:gd fmla="*/ 4 w 10" name="T26"/>
                <a:gd fmla="*/ 9 h 12" name="T27"/>
                <a:gd fmla="*/ 7 w 10" name="T28"/>
                <a:gd fmla="*/ 8 h 12" name="T29"/>
                <a:gd fmla="*/ 7 w 10" name="T30"/>
                <a:gd fmla="*/ 8 h 12" name="T31"/>
                <a:gd fmla="*/ 7 w 10" name="T32"/>
                <a:gd fmla="*/ 8 h 12" name="T33"/>
                <a:gd fmla="*/ 10 w 10" name="T34"/>
                <a:gd fmla="*/ 5 h 12" name="T35"/>
                <a:gd fmla="*/ 10 w 10" name="T36"/>
                <a:gd fmla="*/ 5 h 12" name="T37"/>
                <a:gd fmla="*/ 10 w 10" name="T38"/>
                <a:gd fmla="*/ 4 h 12" name="T39"/>
                <a:gd fmla="*/ 10 w 10" name="T40"/>
                <a:gd fmla="*/ 2 h 12" name="T41"/>
                <a:gd fmla="*/ 6 w 10" name="T42"/>
                <a:gd fmla="*/ 3 h 1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2" w="10">
                  <a:moveTo>
                    <a:pt x="6" y="3"/>
                  </a:moveTo>
                  <a:cubicBezTo>
                    <a:pt x="6" y="3"/>
                    <a:pt x="6" y="4"/>
                    <a:pt x="6" y="4"/>
                  </a:cubicBezTo>
                  <a:cubicBezTo>
                    <a:pt x="6" y="5"/>
                    <a:pt x="6" y="5"/>
                    <a:pt x="6" y="6"/>
                  </a:cubicBezTo>
                  <a:cubicBezTo>
                    <a:pt x="6" y="6"/>
                    <a:pt x="6" y="6"/>
                    <a:pt x="7" y="6"/>
                  </a:cubicBezTo>
                  <a:cubicBezTo>
                    <a:pt x="7" y="6"/>
                    <a:pt x="7" y="6"/>
                    <a:pt x="7" y="6"/>
                  </a:cubicBezTo>
                  <a:cubicBezTo>
                    <a:pt x="7" y="6"/>
                    <a:pt x="7" y="6"/>
                    <a:pt x="7" y="7"/>
                  </a:cubicBezTo>
                  <a:cubicBezTo>
                    <a:pt x="7" y="7"/>
                    <a:pt x="7" y="7"/>
                    <a:pt x="7" y="7"/>
                  </a:cubicBezTo>
                  <a:cubicBezTo>
                    <a:pt x="6" y="6"/>
                    <a:pt x="6" y="6"/>
                    <a:pt x="5" y="6"/>
                  </a:cubicBezTo>
                  <a:cubicBezTo>
                    <a:pt x="5" y="6"/>
                    <a:pt x="5" y="5"/>
                    <a:pt x="4" y="5"/>
                  </a:cubicBezTo>
                  <a:cubicBezTo>
                    <a:pt x="4" y="5"/>
                    <a:pt x="4" y="5"/>
                    <a:pt x="3" y="5"/>
                  </a:cubicBezTo>
                  <a:cubicBezTo>
                    <a:pt x="1" y="5"/>
                    <a:pt x="0" y="9"/>
                    <a:pt x="3" y="9"/>
                  </a:cubicBezTo>
                  <a:cubicBezTo>
                    <a:pt x="3" y="9"/>
                    <a:pt x="3" y="9"/>
                    <a:pt x="3" y="9"/>
                  </a:cubicBezTo>
                  <a:cubicBezTo>
                    <a:pt x="4" y="9"/>
                    <a:pt x="4" y="9"/>
                    <a:pt x="4" y="9"/>
                  </a:cubicBezTo>
                  <a:cubicBezTo>
                    <a:pt x="4" y="9"/>
                    <a:pt x="4" y="9"/>
                    <a:pt x="4" y="9"/>
                  </a:cubicBezTo>
                  <a:cubicBezTo>
                    <a:pt x="4" y="12"/>
                    <a:pt x="7" y="10"/>
                    <a:pt x="7" y="8"/>
                  </a:cubicBezTo>
                  <a:cubicBezTo>
                    <a:pt x="7" y="8"/>
                    <a:pt x="7" y="8"/>
                    <a:pt x="7" y="8"/>
                  </a:cubicBezTo>
                  <a:cubicBezTo>
                    <a:pt x="7" y="8"/>
                    <a:pt x="7" y="8"/>
                    <a:pt x="7" y="8"/>
                  </a:cubicBezTo>
                  <a:cubicBezTo>
                    <a:pt x="8" y="8"/>
                    <a:pt x="10" y="7"/>
                    <a:pt x="10" y="5"/>
                  </a:cubicBezTo>
                  <a:cubicBezTo>
                    <a:pt x="10" y="5"/>
                    <a:pt x="10" y="5"/>
                    <a:pt x="10" y="5"/>
                  </a:cubicBezTo>
                  <a:cubicBezTo>
                    <a:pt x="10" y="5"/>
                    <a:pt x="10" y="4"/>
                    <a:pt x="10" y="4"/>
                  </a:cubicBezTo>
                  <a:cubicBezTo>
                    <a:pt x="10" y="3"/>
                    <a:pt x="10" y="3"/>
                    <a:pt x="10" y="2"/>
                  </a:cubicBezTo>
                  <a:cubicBezTo>
                    <a:pt x="10" y="0"/>
                    <a:pt x="7" y="1"/>
                    <a:pt x="6"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5" name="Freeform 194"/>
            <p:cNvSpPr/>
            <p:nvPr/>
          </p:nvSpPr>
          <p:spPr bwMode="auto">
            <a:xfrm>
              <a:off x="3514" y="2924"/>
              <a:ext cx="26" cy="13"/>
            </a:xfrm>
            <a:custGeom>
              <a:gdLst>
                <a:gd fmla="*/ 4 w 6" name="T0"/>
                <a:gd fmla="*/ 0 h 3" name="T1"/>
                <a:gd fmla="*/ 3 w 6" name="T2"/>
                <a:gd fmla="*/ 3 h 3" name="T3"/>
                <a:gd fmla="*/ 4 w 6" name="T4"/>
                <a:gd fmla="*/ 0 h 3" name="T5"/>
              </a:gdLst>
              <a:cxnLst>
                <a:cxn ang="0">
                  <a:pos x="T0" y="T1"/>
                </a:cxn>
                <a:cxn ang="0">
                  <a:pos x="T2" y="T3"/>
                </a:cxn>
                <a:cxn ang="0">
                  <a:pos x="T4" y="T5"/>
                </a:cxn>
              </a:cxnLst>
              <a:rect b="b" l="0" r="r" t="0"/>
              <a:pathLst>
                <a:path h="3" w="6">
                  <a:moveTo>
                    <a:pt x="4" y="0"/>
                  </a:moveTo>
                  <a:cubicBezTo>
                    <a:pt x="2" y="0"/>
                    <a:pt x="0" y="3"/>
                    <a:pt x="3" y="3"/>
                  </a:cubicBezTo>
                  <a:cubicBezTo>
                    <a:pt x="5" y="3"/>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6" name="Freeform 195"/>
            <p:cNvSpPr/>
            <p:nvPr/>
          </p:nvSpPr>
          <p:spPr bwMode="auto">
            <a:xfrm>
              <a:off x="3505" y="2838"/>
              <a:ext cx="18" cy="21"/>
            </a:xfrm>
            <a:custGeom>
              <a:gdLst>
                <a:gd fmla="*/ 4 w 4" name="T0"/>
                <a:gd fmla="*/ 3 h 5" name="T1"/>
                <a:gd fmla="*/ 4 w 4" name="T2"/>
                <a:gd fmla="*/ 1 h 5" name="T3"/>
                <a:gd fmla="*/ 3 w 4" name="T4"/>
                <a:gd fmla="*/ 0 h 5" name="T5"/>
                <a:gd fmla="*/ 1 w 4" name="T6"/>
                <a:gd fmla="*/ 3 h 5" name="T7"/>
                <a:gd fmla="*/ 4 w 4" name="T8"/>
                <a:gd fmla="*/ 3 h 5" name="T9"/>
              </a:gdLst>
              <a:cxnLst>
                <a:cxn ang="0">
                  <a:pos x="T0" y="T1"/>
                </a:cxn>
                <a:cxn ang="0">
                  <a:pos x="T2" y="T3"/>
                </a:cxn>
                <a:cxn ang="0">
                  <a:pos x="T4" y="T5"/>
                </a:cxn>
                <a:cxn ang="0">
                  <a:pos x="T6" y="T7"/>
                </a:cxn>
                <a:cxn ang="0">
                  <a:pos x="T8" y="T9"/>
                </a:cxn>
              </a:cxnLst>
              <a:rect b="b" l="0" r="r" t="0"/>
              <a:pathLst>
                <a:path h="5" w="4">
                  <a:moveTo>
                    <a:pt x="4" y="3"/>
                  </a:moveTo>
                  <a:cubicBezTo>
                    <a:pt x="4" y="2"/>
                    <a:pt x="4" y="2"/>
                    <a:pt x="4" y="1"/>
                  </a:cubicBezTo>
                  <a:cubicBezTo>
                    <a:pt x="4" y="0"/>
                    <a:pt x="3" y="0"/>
                    <a:pt x="3" y="0"/>
                  </a:cubicBezTo>
                  <a:cubicBezTo>
                    <a:pt x="1" y="1"/>
                    <a:pt x="1" y="2"/>
                    <a:pt x="1" y="3"/>
                  </a:cubicBezTo>
                  <a:cubicBezTo>
                    <a:pt x="0" y="5"/>
                    <a:pt x="3" y="4"/>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7" name="Freeform 196"/>
            <p:cNvSpPr/>
            <p:nvPr/>
          </p:nvSpPr>
          <p:spPr bwMode="auto">
            <a:xfrm>
              <a:off x="3510" y="2851"/>
              <a:ext cx="30" cy="26"/>
            </a:xfrm>
            <a:custGeom>
              <a:gdLst>
                <a:gd fmla="*/ 6 w 7" name="T0"/>
                <a:gd fmla="*/ 0 h 6" name="T1"/>
                <a:gd fmla="*/ 5 w 7" name="T2"/>
                <a:gd fmla="*/ 1 h 6" name="T3"/>
                <a:gd fmla="*/ 1 w 7" name="T4"/>
                <a:gd fmla="*/ 5 h 6" name="T5"/>
                <a:gd fmla="*/ 4 w 7" name="T6"/>
                <a:gd fmla="*/ 5 h 6" name="T7"/>
                <a:gd fmla="*/ 7 w 7" name="T8"/>
                <a:gd fmla="*/ 3 h 6" name="T9"/>
                <a:gd fmla="*/ 7 w 7" name="T10"/>
                <a:gd fmla="*/ 2 h 6" name="T11"/>
                <a:gd fmla="*/ 6 w 7"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7">
                  <a:moveTo>
                    <a:pt x="6" y="0"/>
                  </a:moveTo>
                  <a:cubicBezTo>
                    <a:pt x="5" y="0"/>
                    <a:pt x="5" y="0"/>
                    <a:pt x="5" y="1"/>
                  </a:cubicBezTo>
                  <a:cubicBezTo>
                    <a:pt x="3" y="1"/>
                    <a:pt x="0" y="3"/>
                    <a:pt x="1" y="5"/>
                  </a:cubicBezTo>
                  <a:cubicBezTo>
                    <a:pt x="1" y="6"/>
                    <a:pt x="3" y="6"/>
                    <a:pt x="4" y="5"/>
                  </a:cubicBezTo>
                  <a:cubicBezTo>
                    <a:pt x="5" y="5"/>
                    <a:pt x="7" y="4"/>
                    <a:pt x="7" y="3"/>
                  </a:cubicBezTo>
                  <a:cubicBezTo>
                    <a:pt x="7" y="2"/>
                    <a:pt x="7" y="2"/>
                    <a:pt x="7" y="2"/>
                  </a:cubicBezTo>
                  <a:cubicBezTo>
                    <a:pt x="7" y="1"/>
                    <a:pt x="6"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8" name="Freeform 197"/>
            <p:cNvSpPr/>
            <p:nvPr/>
          </p:nvSpPr>
          <p:spPr bwMode="auto">
            <a:xfrm>
              <a:off x="3501" y="2799"/>
              <a:ext cx="43" cy="35"/>
            </a:xfrm>
            <a:custGeom>
              <a:gdLst>
                <a:gd fmla="*/ 3 w 10" name="T0"/>
                <a:gd fmla="*/ 7 h 8" name="T1"/>
                <a:gd fmla="*/ 6 w 10" name="T2"/>
                <a:gd fmla="*/ 6 h 8" name="T3"/>
                <a:gd fmla="*/ 6 w 10" name="T4"/>
                <a:gd fmla="*/ 6 h 8" name="T5"/>
                <a:gd fmla="*/ 7 w 10" name="T6"/>
                <a:gd fmla="*/ 8 h 8" name="T7"/>
                <a:gd fmla="*/ 7 w 10" name="T8"/>
                <a:gd fmla="*/ 5 h 8" name="T9"/>
                <a:gd fmla="*/ 6 w 10" name="T10"/>
                <a:gd fmla="*/ 5 h 8" name="T11"/>
                <a:gd fmla="*/ 5 w 10" name="T12"/>
                <a:gd fmla="*/ 3 h 8" name="T13"/>
                <a:gd fmla="*/ 5 w 10" name="T14"/>
                <a:gd fmla="*/ 3 h 8" name="T15"/>
                <a:gd fmla="*/ 4 w 10" name="T16"/>
                <a:gd fmla="*/ 2 h 8" name="T17"/>
                <a:gd fmla="*/ 1 w 10" name="T18"/>
                <a:gd fmla="*/ 5 h 8" name="T19"/>
                <a:gd fmla="*/ 3 w 10" name="T20"/>
                <a:gd fmla="*/ 7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10">
                  <a:moveTo>
                    <a:pt x="3" y="7"/>
                  </a:moveTo>
                  <a:cubicBezTo>
                    <a:pt x="4" y="8"/>
                    <a:pt x="5" y="7"/>
                    <a:pt x="6" y="6"/>
                  </a:cubicBezTo>
                  <a:cubicBezTo>
                    <a:pt x="6" y="6"/>
                    <a:pt x="6" y="6"/>
                    <a:pt x="6" y="6"/>
                  </a:cubicBezTo>
                  <a:cubicBezTo>
                    <a:pt x="5" y="7"/>
                    <a:pt x="5" y="8"/>
                    <a:pt x="7" y="8"/>
                  </a:cubicBezTo>
                  <a:cubicBezTo>
                    <a:pt x="9" y="8"/>
                    <a:pt x="10" y="5"/>
                    <a:pt x="7" y="5"/>
                  </a:cubicBezTo>
                  <a:cubicBezTo>
                    <a:pt x="7" y="5"/>
                    <a:pt x="7" y="5"/>
                    <a:pt x="6" y="5"/>
                  </a:cubicBezTo>
                  <a:cubicBezTo>
                    <a:pt x="7" y="4"/>
                    <a:pt x="7" y="3"/>
                    <a:pt x="5" y="3"/>
                  </a:cubicBezTo>
                  <a:cubicBezTo>
                    <a:pt x="5" y="3"/>
                    <a:pt x="5" y="3"/>
                    <a:pt x="5" y="3"/>
                  </a:cubicBezTo>
                  <a:cubicBezTo>
                    <a:pt x="5" y="3"/>
                    <a:pt x="4" y="2"/>
                    <a:pt x="4" y="2"/>
                  </a:cubicBezTo>
                  <a:cubicBezTo>
                    <a:pt x="3" y="0"/>
                    <a:pt x="0" y="3"/>
                    <a:pt x="1" y="5"/>
                  </a:cubicBezTo>
                  <a:cubicBezTo>
                    <a:pt x="2" y="5"/>
                    <a:pt x="2" y="6"/>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98"/>
            <p:cNvSpPr/>
            <p:nvPr/>
          </p:nvSpPr>
          <p:spPr bwMode="auto">
            <a:xfrm>
              <a:off x="3479" y="2803"/>
              <a:ext cx="22" cy="18"/>
            </a:xfrm>
            <a:custGeom>
              <a:gdLst>
                <a:gd fmla="*/ 2 w 5" name="T0"/>
                <a:gd fmla="*/ 4 h 4" name="T1"/>
                <a:gd fmla="*/ 3 w 5" name="T2"/>
                <a:gd fmla="*/ 0 h 4" name="T3"/>
                <a:gd fmla="*/ 3 w 5" name="T4"/>
                <a:gd fmla="*/ 0 h 4" name="T5"/>
                <a:gd fmla="*/ 2 w 5" name="T6"/>
                <a:gd fmla="*/ 4 h 4" name="T7"/>
                <a:gd fmla="*/ 2 w 5" name="T8"/>
                <a:gd fmla="*/ 4 h 4" name="T9"/>
              </a:gdLst>
              <a:cxnLst>
                <a:cxn ang="0">
                  <a:pos x="T0" y="T1"/>
                </a:cxn>
                <a:cxn ang="0">
                  <a:pos x="T2" y="T3"/>
                </a:cxn>
                <a:cxn ang="0">
                  <a:pos x="T4" y="T5"/>
                </a:cxn>
                <a:cxn ang="0">
                  <a:pos x="T6" y="T7"/>
                </a:cxn>
                <a:cxn ang="0">
                  <a:pos x="T8" y="T9"/>
                </a:cxn>
              </a:cxnLst>
              <a:rect b="b" l="0" r="r" t="0"/>
              <a:pathLst>
                <a:path h="4" w="5">
                  <a:moveTo>
                    <a:pt x="2" y="4"/>
                  </a:moveTo>
                  <a:cubicBezTo>
                    <a:pt x="4" y="4"/>
                    <a:pt x="5" y="0"/>
                    <a:pt x="3" y="0"/>
                  </a:cubicBezTo>
                  <a:cubicBezTo>
                    <a:pt x="3" y="0"/>
                    <a:pt x="3" y="0"/>
                    <a:pt x="3" y="0"/>
                  </a:cubicBezTo>
                  <a:cubicBezTo>
                    <a:pt x="1" y="0"/>
                    <a:pt x="0" y="4"/>
                    <a:pt x="2" y="4"/>
                  </a:cubicBezTo>
                  <a:cubicBezTo>
                    <a:pt x="2" y="4"/>
                    <a:pt x="2"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0" name="Freeform 199"/>
            <p:cNvSpPr/>
            <p:nvPr/>
          </p:nvSpPr>
          <p:spPr bwMode="auto">
            <a:xfrm>
              <a:off x="3471" y="2756"/>
              <a:ext cx="34" cy="43"/>
            </a:xfrm>
            <a:custGeom>
              <a:gdLst>
                <a:gd fmla="*/ 4 w 8" name="T0"/>
                <a:gd fmla="*/ 7 h 10" name="T1"/>
                <a:gd fmla="*/ 5 w 8" name="T2"/>
                <a:gd fmla="*/ 10 h 10" name="T3"/>
                <a:gd fmla="*/ 6 w 8" name="T4"/>
                <a:gd fmla="*/ 6 h 10" name="T5"/>
                <a:gd fmla="*/ 7 w 8" name="T6"/>
                <a:gd fmla="*/ 5 h 10" name="T7"/>
                <a:gd fmla="*/ 6 w 8" name="T8"/>
                <a:gd fmla="*/ 2 h 10" name="T9"/>
                <a:gd fmla="*/ 4 w 8" name="T10"/>
                <a:gd fmla="*/ 1 h 10" name="T11"/>
                <a:gd fmla="*/ 2 w 8" name="T12"/>
                <a:gd fmla="*/ 4 h 10" name="T13"/>
                <a:gd fmla="*/ 4 w 8" name="T14"/>
                <a:gd fmla="*/ 7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8">
                  <a:moveTo>
                    <a:pt x="4" y="7"/>
                  </a:moveTo>
                  <a:cubicBezTo>
                    <a:pt x="3" y="8"/>
                    <a:pt x="3" y="10"/>
                    <a:pt x="5" y="10"/>
                  </a:cubicBezTo>
                  <a:cubicBezTo>
                    <a:pt x="6" y="10"/>
                    <a:pt x="7" y="7"/>
                    <a:pt x="6" y="6"/>
                  </a:cubicBezTo>
                  <a:cubicBezTo>
                    <a:pt x="7" y="6"/>
                    <a:pt x="7" y="6"/>
                    <a:pt x="7" y="5"/>
                  </a:cubicBezTo>
                  <a:cubicBezTo>
                    <a:pt x="8" y="4"/>
                    <a:pt x="7" y="2"/>
                    <a:pt x="6" y="2"/>
                  </a:cubicBezTo>
                  <a:cubicBezTo>
                    <a:pt x="5" y="2"/>
                    <a:pt x="5" y="1"/>
                    <a:pt x="4" y="1"/>
                  </a:cubicBezTo>
                  <a:cubicBezTo>
                    <a:pt x="3" y="0"/>
                    <a:pt x="0" y="3"/>
                    <a:pt x="2" y="4"/>
                  </a:cubicBezTo>
                  <a:cubicBezTo>
                    <a:pt x="3" y="5"/>
                    <a:pt x="4" y="6"/>
                    <a:pt x="4"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1" name="Freeform 200"/>
            <p:cNvSpPr/>
            <p:nvPr/>
          </p:nvSpPr>
          <p:spPr bwMode="auto">
            <a:xfrm>
              <a:off x="3458" y="2765"/>
              <a:ext cx="13" cy="25"/>
            </a:xfrm>
            <a:custGeom>
              <a:gdLst>
                <a:gd fmla="*/ 3 w 3" name="T0"/>
                <a:gd fmla="*/ 3 h 6" name="T1"/>
                <a:gd fmla="*/ 3 w 3" name="T2"/>
                <a:gd fmla="*/ 2 h 6" name="T3"/>
                <a:gd fmla="*/ 0 w 3" name="T4"/>
                <a:gd fmla="*/ 3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2"/>
                    <a:pt x="3" y="2"/>
                    <a:pt x="3" y="2"/>
                  </a:cubicBezTo>
                  <a:cubicBezTo>
                    <a:pt x="3" y="0"/>
                    <a:pt x="0" y="1"/>
                    <a:pt x="0" y="3"/>
                  </a:cubicBezTo>
                  <a:cubicBezTo>
                    <a:pt x="0" y="3"/>
                    <a:pt x="0" y="3"/>
                    <a:pt x="0" y="4"/>
                  </a:cubicBezTo>
                  <a:cubicBezTo>
                    <a:pt x="0" y="6"/>
                    <a:pt x="3" y="4"/>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2" name="Freeform 201"/>
            <p:cNvSpPr/>
            <p:nvPr/>
          </p:nvSpPr>
          <p:spPr bwMode="auto">
            <a:xfrm>
              <a:off x="3445" y="2709"/>
              <a:ext cx="26" cy="25"/>
            </a:xfrm>
            <a:custGeom>
              <a:gdLst>
                <a:gd fmla="*/ 3 w 6" name="T0"/>
                <a:gd fmla="*/ 6 h 6" name="T1"/>
                <a:gd fmla="*/ 4 w 6" name="T2"/>
                <a:gd fmla="*/ 6 h 6" name="T3"/>
                <a:gd fmla="*/ 6 w 6" name="T4"/>
                <a:gd fmla="*/ 3 h 6" name="T5"/>
                <a:gd fmla="*/ 6 w 6" name="T6"/>
                <a:gd fmla="*/ 2 h 6" name="T7"/>
                <a:gd fmla="*/ 3 w 6" name="T8"/>
                <a:gd fmla="*/ 3 h 6" name="T9"/>
                <a:gd fmla="*/ 3 w 6" name="T10"/>
                <a:gd fmla="*/ 6 h 6" name="T11"/>
              </a:gdLst>
              <a:cxnLst>
                <a:cxn ang="0">
                  <a:pos x="T0" y="T1"/>
                </a:cxn>
                <a:cxn ang="0">
                  <a:pos x="T2" y="T3"/>
                </a:cxn>
                <a:cxn ang="0">
                  <a:pos x="T4" y="T5"/>
                </a:cxn>
                <a:cxn ang="0">
                  <a:pos x="T6" y="T7"/>
                </a:cxn>
                <a:cxn ang="0">
                  <a:pos x="T8" y="T9"/>
                </a:cxn>
                <a:cxn ang="0">
                  <a:pos x="T10" y="T11"/>
                </a:cxn>
              </a:cxnLst>
              <a:rect b="b" l="0" r="r" t="0"/>
              <a:pathLst>
                <a:path h="6" w="6">
                  <a:moveTo>
                    <a:pt x="3" y="6"/>
                  </a:moveTo>
                  <a:cubicBezTo>
                    <a:pt x="3" y="6"/>
                    <a:pt x="4" y="6"/>
                    <a:pt x="4" y="6"/>
                  </a:cubicBezTo>
                  <a:cubicBezTo>
                    <a:pt x="5" y="5"/>
                    <a:pt x="6" y="4"/>
                    <a:pt x="6" y="3"/>
                  </a:cubicBezTo>
                  <a:cubicBezTo>
                    <a:pt x="6" y="3"/>
                    <a:pt x="6" y="3"/>
                    <a:pt x="6" y="2"/>
                  </a:cubicBezTo>
                  <a:cubicBezTo>
                    <a:pt x="6" y="0"/>
                    <a:pt x="4" y="1"/>
                    <a:pt x="3" y="3"/>
                  </a:cubicBezTo>
                  <a:cubicBezTo>
                    <a:pt x="1" y="3"/>
                    <a:pt x="0"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3" name="Freeform 202"/>
            <p:cNvSpPr/>
            <p:nvPr/>
          </p:nvSpPr>
          <p:spPr bwMode="auto">
            <a:xfrm>
              <a:off x="3431" y="2730"/>
              <a:ext cx="14" cy="26"/>
            </a:xfrm>
            <a:custGeom>
              <a:gdLst>
                <a:gd fmla="*/ 3 w 3" name="T0"/>
                <a:gd fmla="*/ 3 h 6" name="T1"/>
                <a:gd fmla="*/ 3 w 3" name="T2"/>
                <a:gd fmla="*/ 2 h 6" name="T3"/>
                <a:gd fmla="*/ 2 w 3" name="T4"/>
                <a:gd fmla="*/ 0 h 6" name="T5"/>
                <a:gd fmla="*/ 0 w 3" name="T6"/>
                <a:gd fmla="*/ 4 h 6" name="T7"/>
                <a:gd fmla="*/ 3 w 3" name="T8"/>
                <a:gd fmla="*/ 3 h 6" name="T9"/>
              </a:gdLst>
              <a:cxnLst>
                <a:cxn ang="0">
                  <a:pos x="T0" y="T1"/>
                </a:cxn>
                <a:cxn ang="0">
                  <a:pos x="T2" y="T3"/>
                </a:cxn>
                <a:cxn ang="0">
                  <a:pos x="T4" y="T5"/>
                </a:cxn>
                <a:cxn ang="0">
                  <a:pos x="T6" y="T7"/>
                </a:cxn>
                <a:cxn ang="0">
                  <a:pos x="T8" y="T9"/>
                </a:cxn>
              </a:cxnLst>
              <a:rect b="b" l="0" r="r" t="0"/>
              <a:pathLst>
                <a:path h="6" w="3">
                  <a:moveTo>
                    <a:pt x="3" y="3"/>
                  </a:moveTo>
                  <a:cubicBezTo>
                    <a:pt x="3" y="3"/>
                    <a:pt x="3" y="2"/>
                    <a:pt x="3" y="2"/>
                  </a:cubicBezTo>
                  <a:cubicBezTo>
                    <a:pt x="3" y="1"/>
                    <a:pt x="3" y="0"/>
                    <a:pt x="2" y="0"/>
                  </a:cubicBezTo>
                  <a:cubicBezTo>
                    <a:pt x="0" y="1"/>
                    <a:pt x="0" y="2"/>
                    <a:pt x="0" y="4"/>
                  </a:cubicBezTo>
                  <a:cubicBezTo>
                    <a:pt x="0" y="6"/>
                    <a:pt x="2"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4" name="Freeform 203"/>
            <p:cNvSpPr/>
            <p:nvPr/>
          </p:nvSpPr>
          <p:spPr bwMode="auto">
            <a:xfrm>
              <a:off x="3445" y="2739"/>
              <a:ext cx="34" cy="17"/>
            </a:xfrm>
            <a:custGeom>
              <a:gdLst>
                <a:gd fmla="*/ 6 w 8" name="T0"/>
                <a:gd fmla="*/ 0 h 4" name="T1"/>
                <a:gd fmla="*/ 3 w 8" name="T2"/>
                <a:gd fmla="*/ 0 h 4" name="T3"/>
                <a:gd fmla="*/ 3 w 8" name="T4"/>
                <a:gd fmla="*/ 4 h 4" name="T5"/>
                <a:gd fmla="*/ 5 w 8" name="T6"/>
                <a:gd fmla="*/ 4 h 4" name="T7"/>
                <a:gd fmla="*/ 6 w 8" name="T8"/>
                <a:gd fmla="*/ 0 h 4" name="T9"/>
              </a:gdLst>
              <a:cxnLst>
                <a:cxn ang="0">
                  <a:pos x="T0" y="T1"/>
                </a:cxn>
                <a:cxn ang="0">
                  <a:pos x="T2" y="T3"/>
                </a:cxn>
                <a:cxn ang="0">
                  <a:pos x="T4" y="T5"/>
                </a:cxn>
                <a:cxn ang="0">
                  <a:pos x="T6" y="T7"/>
                </a:cxn>
                <a:cxn ang="0">
                  <a:pos x="T8" y="T9"/>
                </a:cxn>
              </a:cxnLst>
              <a:rect b="b" l="0" r="r" t="0"/>
              <a:pathLst>
                <a:path h="4" w="8">
                  <a:moveTo>
                    <a:pt x="6" y="0"/>
                  </a:moveTo>
                  <a:cubicBezTo>
                    <a:pt x="5" y="0"/>
                    <a:pt x="4" y="0"/>
                    <a:pt x="3" y="0"/>
                  </a:cubicBezTo>
                  <a:cubicBezTo>
                    <a:pt x="2" y="0"/>
                    <a:pt x="0" y="4"/>
                    <a:pt x="3" y="4"/>
                  </a:cubicBezTo>
                  <a:cubicBezTo>
                    <a:pt x="3" y="4"/>
                    <a:pt x="4" y="4"/>
                    <a:pt x="5" y="4"/>
                  </a:cubicBezTo>
                  <a:cubicBezTo>
                    <a:pt x="7" y="4"/>
                    <a:pt x="8" y="0"/>
                    <a:pt x="6"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5" name="Freeform 204"/>
            <p:cNvSpPr/>
            <p:nvPr/>
          </p:nvSpPr>
          <p:spPr bwMode="auto">
            <a:xfrm>
              <a:off x="3436" y="2683"/>
              <a:ext cx="26" cy="30"/>
            </a:xfrm>
            <a:custGeom>
              <a:gdLst>
                <a:gd fmla="*/ 2 w 6" name="T0"/>
                <a:gd fmla="*/ 5 h 7" name="T1"/>
                <a:gd fmla="*/ 4 w 6" name="T2"/>
                <a:gd fmla="*/ 2 h 7" name="T3"/>
                <a:gd fmla="*/ 4 w 6" name="T4"/>
                <a:gd fmla="*/ 2 h 7" name="T5"/>
                <a:gd fmla="*/ 2 w 6" name="T6"/>
                <a:gd fmla="*/ 5 h 7" name="T7"/>
                <a:gd fmla="*/ 2 w 6" name="T8"/>
                <a:gd fmla="*/ 5 h 7" name="T9"/>
              </a:gdLst>
              <a:cxnLst>
                <a:cxn ang="0">
                  <a:pos x="T0" y="T1"/>
                </a:cxn>
                <a:cxn ang="0">
                  <a:pos x="T2" y="T3"/>
                </a:cxn>
                <a:cxn ang="0">
                  <a:pos x="T4" y="T5"/>
                </a:cxn>
                <a:cxn ang="0">
                  <a:pos x="T6" y="T7"/>
                </a:cxn>
                <a:cxn ang="0">
                  <a:pos x="T8" y="T9"/>
                </a:cxn>
              </a:cxnLst>
              <a:rect b="b" l="0" r="r" t="0"/>
              <a:pathLst>
                <a:path h="7" w="6">
                  <a:moveTo>
                    <a:pt x="2" y="5"/>
                  </a:moveTo>
                  <a:cubicBezTo>
                    <a:pt x="4" y="7"/>
                    <a:pt x="6" y="4"/>
                    <a:pt x="4" y="2"/>
                  </a:cubicBezTo>
                  <a:cubicBezTo>
                    <a:pt x="4" y="2"/>
                    <a:pt x="4" y="2"/>
                    <a:pt x="4" y="2"/>
                  </a:cubicBezTo>
                  <a:cubicBezTo>
                    <a:pt x="3" y="0"/>
                    <a:pt x="0" y="4"/>
                    <a:pt x="2" y="5"/>
                  </a:cubicBezTo>
                  <a:cubicBezTo>
                    <a:pt x="2" y="5"/>
                    <a:pt x="2" y="5"/>
                    <a:pt x="2"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6" name="Freeform 205"/>
            <p:cNvSpPr/>
            <p:nvPr/>
          </p:nvSpPr>
          <p:spPr bwMode="auto">
            <a:xfrm>
              <a:off x="3414" y="2683"/>
              <a:ext cx="31" cy="43"/>
            </a:xfrm>
            <a:custGeom>
              <a:gdLst>
                <a:gd fmla="*/ 1 w 7" name="T0"/>
                <a:gd fmla="*/ 6 h 10" name="T1"/>
                <a:gd fmla="*/ 2 w 7" name="T2"/>
                <a:gd fmla="*/ 8 h 10" name="T3"/>
                <a:gd fmla="*/ 3 w 7" name="T4"/>
                <a:gd fmla="*/ 8 h 10" name="T5"/>
                <a:gd fmla="*/ 6 w 7" name="T6"/>
                <a:gd fmla="*/ 5 h 10" name="T7"/>
                <a:gd fmla="*/ 4 w 7" name="T8"/>
                <a:gd fmla="*/ 4 h 10" name="T9"/>
                <a:gd fmla="*/ 3 w 7" name="T10"/>
                <a:gd fmla="*/ 4 h 10" name="T11"/>
                <a:gd fmla="*/ 3 w 7" name="T12"/>
                <a:gd fmla="*/ 4 h 10" name="T13"/>
                <a:gd fmla="*/ 3 w 7" name="T14"/>
                <a:gd fmla="*/ 1 h 10" name="T15"/>
                <a:gd fmla="*/ 0 w 7" name="T16"/>
                <a:gd fmla="*/ 4 h 10" name="T17"/>
                <a:gd fmla="*/ 1 w 7" name="T18"/>
                <a:gd fmla="*/ 6 h 1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 w="7">
                  <a:moveTo>
                    <a:pt x="1" y="6"/>
                  </a:moveTo>
                  <a:cubicBezTo>
                    <a:pt x="1" y="6"/>
                    <a:pt x="1" y="8"/>
                    <a:pt x="2" y="8"/>
                  </a:cubicBezTo>
                  <a:cubicBezTo>
                    <a:pt x="3" y="8"/>
                    <a:pt x="3" y="8"/>
                    <a:pt x="3" y="8"/>
                  </a:cubicBezTo>
                  <a:cubicBezTo>
                    <a:pt x="5" y="10"/>
                    <a:pt x="7" y="7"/>
                    <a:pt x="6" y="5"/>
                  </a:cubicBezTo>
                  <a:cubicBezTo>
                    <a:pt x="5" y="5"/>
                    <a:pt x="4" y="4"/>
                    <a:pt x="4" y="4"/>
                  </a:cubicBezTo>
                  <a:cubicBezTo>
                    <a:pt x="4" y="4"/>
                    <a:pt x="3" y="4"/>
                    <a:pt x="3" y="4"/>
                  </a:cubicBezTo>
                  <a:cubicBezTo>
                    <a:pt x="3" y="4"/>
                    <a:pt x="3" y="4"/>
                    <a:pt x="3" y="4"/>
                  </a:cubicBezTo>
                  <a:cubicBezTo>
                    <a:pt x="5" y="3"/>
                    <a:pt x="5" y="0"/>
                    <a:pt x="3" y="1"/>
                  </a:cubicBezTo>
                  <a:cubicBezTo>
                    <a:pt x="1" y="1"/>
                    <a:pt x="1" y="2"/>
                    <a:pt x="0"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7" name="Freeform 206"/>
            <p:cNvSpPr/>
            <p:nvPr/>
          </p:nvSpPr>
          <p:spPr bwMode="auto">
            <a:xfrm>
              <a:off x="3397" y="2691"/>
              <a:ext cx="17" cy="35"/>
            </a:xfrm>
            <a:custGeom>
              <a:gdLst>
                <a:gd fmla="*/ 4 w 4" name="T0"/>
                <a:gd fmla="*/ 4 h 8" name="T1"/>
                <a:gd fmla="*/ 4 w 4" name="T2"/>
                <a:gd fmla="*/ 3 h 8" name="T3"/>
                <a:gd fmla="*/ 0 w 4" name="T4"/>
                <a:gd fmla="*/ 4 h 8" name="T5"/>
                <a:gd fmla="*/ 0 w 4" name="T6"/>
                <a:gd fmla="*/ 5 h 8" name="T7"/>
                <a:gd fmla="*/ 4 w 4" name="T8"/>
                <a:gd fmla="*/ 4 h 8" name="T9"/>
              </a:gdLst>
              <a:cxnLst>
                <a:cxn ang="0">
                  <a:pos x="T0" y="T1"/>
                </a:cxn>
                <a:cxn ang="0">
                  <a:pos x="T2" y="T3"/>
                </a:cxn>
                <a:cxn ang="0">
                  <a:pos x="T4" y="T5"/>
                </a:cxn>
                <a:cxn ang="0">
                  <a:pos x="T6" y="T7"/>
                </a:cxn>
                <a:cxn ang="0">
                  <a:pos x="T8" y="T9"/>
                </a:cxn>
              </a:cxnLst>
              <a:rect b="b" l="0" r="r" t="0"/>
              <a:pathLst>
                <a:path h="8" w="4">
                  <a:moveTo>
                    <a:pt x="4" y="4"/>
                  </a:moveTo>
                  <a:cubicBezTo>
                    <a:pt x="4" y="4"/>
                    <a:pt x="4" y="3"/>
                    <a:pt x="4" y="3"/>
                  </a:cubicBezTo>
                  <a:cubicBezTo>
                    <a:pt x="4" y="0"/>
                    <a:pt x="0" y="2"/>
                    <a:pt x="0" y="4"/>
                  </a:cubicBezTo>
                  <a:cubicBezTo>
                    <a:pt x="0" y="4"/>
                    <a:pt x="0" y="5"/>
                    <a:pt x="0" y="5"/>
                  </a:cubicBezTo>
                  <a:cubicBezTo>
                    <a:pt x="0" y="8"/>
                    <a:pt x="4" y="6"/>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8" name="Freeform 207"/>
            <p:cNvSpPr/>
            <p:nvPr/>
          </p:nvSpPr>
          <p:spPr bwMode="auto">
            <a:xfrm>
              <a:off x="3397" y="2665"/>
              <a:ext cx="21"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29" name="Freeform 208"/>
            <p:cNvSpPr/>
            <p:nvPr/>
          </p:nvSpPr>
          <p:spPr bwMode="auto">
            <a:xfrm>
              <a:off x="3362" y="2661"/>
              <a:ext cx="26" cy="17"/>
            </a:xfrm>
            <a:custGeom>
              <a:gdLst>
                <a:gd fmla="*/ 2 w 6" name="T0"/>
                <a:gd fmla="*/ 4 h 4" name="T1"/>
                <a:gd fmla="*/ 5 w 6" name="T2"/>
                <a:gd fmla="*/ 4 h 4" name="T3"/>
                <a:gd fmla="*/ 6 w 6" name="T4"/>
                <a:gd fmla="*/ 1 h 4" name="T5"/>
                <a:gd fmla="*/ 4 w 6" name="T6"/>
                <a:gd fmla="*/ 0 h 4" name="T7"/>
                <a:gd fmla="*/ 3 w 6" name="T8"/>
                <a:gd fmla="*/ 1 h 4" name="T9"/>
                <a:gd fmla="*/ 2 w 6" name="T10"/>
                <a:gd fmla="*/ 4 h 4" name="T11"/>
              </a:gdLst>
              <a:cxnLst>
                <a:cxn ang="0">
                  <a:pos x="T0" y="T1"/>
                </a:cxn>
                <a:cxn ang="0">
                  <a:pos x="T2" y="T3"/>
                </a:cxn>
                <a:cxn ang="0">
                  <a:pos x="T4" y="T5"/>
                </a:cxn>
                <a:cxn ang="0">
                  <a:pos x="T6" y="T7"/>
                </a:cxn>
                <a:cxn ang="0">
                  <a:pos x="T8" y="T9"/>
                </a:cxn>
                <a:cxn ang="0">
                  <a:pos x="T10" y="T11"/>
                </a:cxn>
              </a:cxnLst>
              <a:rect b="b" l="0" r="r" t="0"/>
              <a:pathLst>
                <a:path h="4" w="6">
                  <a:moveTo>
                    <a:pt x="2" y="4"/>
                  </a:moveTo>
                  <a:cubicBezTo>
                    <a:pt x="3" y="4"/>
                    <a:pt x="4" y="4"/>
                    <a:pt x="5" y="4"/>
                  </a:cubicBezTo>
                  <a:cubicBezTo>
                    <a:pt x="5" y="3"/>
                    <a:pt x="6" y="2"/>
                    <a:pt x="6" y="1"/>
                  </a:cubicBezTo>
                  <a:cubicBezTo>
                    <a:pt x="6" y="0"/>
                    <a:pt x="4" y="0"/>
                    <a:pt x="4" y="0"/>
                  </a:cubicBezTo>
                  <a:cubicBezTo>
                    <a:pt x="3" y="1"/>
                    <a:pt x="3" y="1"/>
                    <a:pt x="3" y="1"/>
                  </a:cubicBezTo>
                  <a:cubicBezTo>
                    <a:pt x="1" y="1"/>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0" name="Freeform 209"/>
            <p:cNvSpPr/>
            <p:nvPr/>
          </p:nvSpPr>
          <p:spPr bwMode="auto">
            <a:xfrm>
              <a:off x="3332" y="2661"/>
              <a:ext cx="21" cy="30"/>
            </a:xfrm>
            <a:custGeom>
              <a:gdLst>
                <a:gd fmla="*/ 1 w 5" name="T0"/>
                <a:gd fmla="*/ 6 h 7" name="T1"/>
                <a:gd fmla="*/ 4 w 5" name="T2"/>
                <a:gd fmla="*/ 5 h 7" name="T3"/>
                <a:gd fmla="*/ 5 w 5" name="T4"/>
                <a:gd fmla="*/ 2 h 7" name="T5"/>
                <a:gd fmla="*/ 1 w 5" name="T6"/>
                <a:gd fmla="*/ 3 h 7" name="T7"/>
                <a:gd fmla="*/ 1 w 5" name="T8"/>
                <a:gd fmla="*/ 4 h 7" name="T9"/>
                <a:gd fmla="*/ 1 w 5" name="T10"/>
                <a:gd fmla="*/ 6 h 7" name="T11"/>
              </a:gdLst>
              <a:cxnLst>
                <a:cxn ang="0">
                  <a:pos x="T0" y="T1"/>
                </a:cxn>
                <a:cxn ang="0">
                  <a:pos x="T2" y="T3"/>
                </a:cxn>
                <a:cxn ang="0">
                  <a:pos x="T4" y="T5"/>
                </a:cxn>
                <a:cxn ang="0">
                  <a:pos x="T6" y="T7"/>
                </a:cxn>
                <a:cxn ang="0">
                  <a:pos x="T8" y="T9"/>
                </a:cxn>
                <a:cxn ang="0">
                  <a:pos x="T10" y="T11"/>
                </a:cxn>
              </a:cxnLst>
              <a:rect b="b" l="0" r="r" t="0"/>
              <a:pathLst>
                <a:path h="7" w="5">
                  <a:moveTo>
                    <a:pt x="1" y="6"/>
                  </a:moveTo>
                  <a:cubicBezTo>
                    <a:pt x="2" y="7"/>
                    <a:pt x="3" y="6"/>
                    <a:pt x="4" y="5"/>
                  </a:cubicBezTo>
                  <a:cubicBezTo>
                    <a:pt x="4" y="4"/>
                    <a:pt x="5" y="3"/>
                    <a:pt x="5" y="2"/>
                  </a:cubicBezTo>
                  <a:cubicBezTo>
                    <a:pt x="5" y="0"/>
                    <a:pt x="2" y="0"/>
                    <a:pt x="1" y="3"/>
                  </a:cubicBezTo>
                  <a:cubicBezTo>
                    <a:pt x="1" y="3"/>
                    <a:pt x="1" y="4"/>
                    <a:pt x="1" y="4"/>
                  </a:cubicBezTo>
                  <a:cubicBezTo>
                    <a:pt x="0" y="5"/>
                    <a:pt x="1" y="6"/>
                    <a:pt x="1"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1" name="Freeform 210"/>
            <p:cNvSpPr/>
            <p:nvPr/>
          </p:nvSpPr>
          <p:spPr bwMode="auto">
            <a:xfrm>
              <a:off x="3314" y="2674"/>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2" name="Freeform 211"/>
            <p:cNvSpPr/>
            <p:nvPr/>
          </p:nvSpPr>
          <p:spPr bwMode="auto">
            <a:xfrm>
              <a:off x="3306" y="2648"/>
              <a:ext cx="21" cy="30"/>
            </a:xfrm>
            <a:custGeom>
              <a:gdLst>
                <a:gd fmla="*/ 4 w 5" name="T0"/>
                <a:gd fmla="*/ 4 h 7" name="T1"/>
                <a:gd fmla="*/ 3 w 5" name="T2"/>
                <a:gd fmla="*/ 4 h 7" name="T3"/>
                <a:gd fmla="*/ 1 w 5" name="T4"/>
                <a:gd fmla="*/ 2 h 7" name="T5"/>
                <a:gd fmla="*/ 0 w 5" name="T6"/>
                <a:gd fmla="*/ 5 h 7" name="T7"/>
                <a:gd fmla="*/ 4 w 5" name="T8"/>
                <a:gd fmla="*/ 4 h 7" name="T9"/>
              </a:gdLst>
              <a:cxnLst>
                <a:cxn ang="0">
                  <a:pos x="T0" y="T1"/>
                </a:cxn>
                <a:cxn ang="0">
                  <a:pos x="T2" y="T3"/>
                </a:cxn>
                <a:cxn ang="0">
                  <a:pos x="T4" y="T5"/>
                </a:cxn>
                <a:cxn ang="0">
                  <a:pos x="T6" y="T7"/>
                </a:cxn>
                <a:cxn ang="0">
                  <a:pos x="T8" y="T9"/>
                </a:cxn>
              </a:cxnLst>
              <a:rect b="b" l="0" r="r" t="0"/>
              <a:pathLst>
                <a:path h="7" w="5">
                  <a:moveTo>
                    <a:pt x="4" y="4"/>
                  </a:moveTo>
                  <a:cubicBezTo>
                    <a:pt x="4" y="4"/>
                    <a:pt x="4" y="4"/>
                    <a:pt x="3" y="4"/>
                  </a:cubicBezTo>
                  <a:cubicBezTo>
                    <a:pt x="5" y="2"/>
                    <a:pt x="3" y="0"/>
                    <a:pt x="1" y="2"/>
                  </a:cubicBezTo>
                  <a:cubicBezTo>
                    <a:pt x="0" y="3"/>
                    <a:pt x="0" y="4"/>
                    <a:pt x="0" y="5"/>
                  </a:cubicBezTo>
                  <a:cubicBezTo>
                    <a:pt x="0" y="7"/>
                    <a:pt x="3" y="5"/>
                    <a:pt x="4"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3" name="Freeform 212"/>
            <p:cNvSpPr/>
            <p:nvPr/>
          </p:nvSpPr>
          <p:spPr bwMode="auto">
            <a:xfrm>
              <a:off x="3284" y="2670"/>
              <a:ext cx="26" cy="30"/>
            </a:xfrm>
            <a:custGeom>
              <a:gdLst>
                <a:gd fmla="*/ 4 w 6" name="T0"/>
                <a:gd fmla="*/ 5 h 7" name="T1"/>
                <a:gd fmla="*/ 5 w 6" name="T2"/>
                <a:gd fmla="*/ 3 h 7" name="T3"/>
                <a:gd fmla="*/ 2 w 6" name="T4"/>
                <a:gd fmla="*/ 2 h 7" name="T5"/>
                <a:gd fmla="*/ 1 w 6" name="T6"/>
                <a:gd fmla="*/ 4 h 7" name="T7"/>
                <a:gd fmla="*/ 4 w 6" name="T8"/>
                <a:gd fmla="*/ 5 h 7" name="T9"/>
              </a:gdLst>
              <a:cxnLst>
                <a:cxn ang="0">
                  <a:pos x="T0" y="T1"/>
                </a:cxn>
                <a:cxn ang="0">
                  <a:pos x="T2" y="T3"/>
                </a:cxn>
                <a:cxn ang="0">
                  <a:pos x="T4" y="T5"/>
                </a:cxn>
                <a:cxn ang="0">
                  <a:pos x="T6" y="T7"/>
                </a:cxn>
                <a:cxn ang="0">
                  <a:pos x="T8" y="T9"/>
                </a:cxn>
              </a:cxnLst>
              <a:rect b="b" l="0" r="r" t="0"/>
              <a:pathLst>
                <a:path h="7" w="6">
                  <a:moveTo>
                    <a:pt x="4" y="5"/>
                  </a:moveTo>
                  <a:cubicBezTo>
                    <a:pt x="4" y="4"/>
                    <a:pt x="4" y="4"/>
                    <a:pt x="5" y="3"/>
                  </a:cubicBezTo>
                  <a:cubicBezTo>
                    <a:pt x="6" y="1"/>
                    <a:pt x="2" y="0"/>
                    <a:pt x="2" y="2"/>
                  </a:cubicBezTo>
                  <a:cubicBezTo>
                    <a:pt x="1" y="3"/>
                    <a:pt x="1" y="4"/>
                    <a:pt x="1" y="4"/>
                  </a:cubicBezTo>
                  <a:cubicBezTo>
                    <a:pt x="0" y="7"/>
                    <a:pt x="3" y="7"/>
                    <a:pt x="4"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4" name="Freeform 213"/>
            <p:cNvSpPr/>
            <p:nvPr/>
          </p:nvSpPr>
          <p:spPr bwMode="auto">
            <a:xfrm>
              <a:off x="3262" y="2687"/>
              <a:ext cx="22" cy="26"/>
            </a:xfrm>
            <a:custGeom>
              <a:gdLst>
                <a:gd fmla="*/ 2 w 5" name="T0"/>
                <a:gd fmla="*/ 1 h 6" name="T1"/>
                <a:gd fmla="*/ 2 w 5" name="T2"/>
                <a:gd fmla="*/ 5 h 6" name="T3"/>
                <a:gd fmla="*/ 3 w 5" name="T4"/>
                <a:gd fmla="*/ 5 h 6" name="T5"/>
                <a:gd fmla="*/ 3 w 5" name="T6"/>
                <a:gd fmla="*/ 1 h 6" name="T7"/>
                <a:gd fmla="*/ 2 w 5" name="T8"/>
                <a:gd fmla="*/ 1 h 6" name="T9"/>
              </a:gdLst>
              <a:cxnLst>
                <a:cxn ang="0">
                  <a:pos x="T0" y="T1"/>
                </a:cxn>
                <a:cxn ang="0">
                  <a:pos x="T2" y="T3"/>
                </a:cxn>
                <a:cxn ang="0">
                  <a:pos x="T4" y="T5"/>
                </a:cxn>
                <a:cxn ang="0">
                  <a:pos x="T6" y="T7"/>
                </a:cxn>
                <a:cxn ang="0">
                  <a:pos x="T8" y="T9"/>
                </a:cxn>
              </a:cxnLst>
              <a:rect b="b" l="0" r="r" t="0"/>
              <a:pathLst>
                <a:path h="6" w="5">
                  <a:moveTo>
                    <a:pt x="2" y="1"/>
                  </a:moveTo>
                  <a:cubicBezTo>
                    <a:pt x="0" y="2"/>
                    <a:pt x="0" y="6"/>
                    <a:pt x="2" y="5"/>
                  </a:cubicBezTo>
                  <a:cubicBezTo>
                    <a:pt x="2" y="5"/>
                    <a:pt x="4" y="4"/>
                    <a:pt x="3" y="5"/>
                  </a:cubicBezTo>
                  <a:cubicBezTo>
                    <a:pt x="5" y="4"/>
                    <a:pt x="5" y="0"/>
                    <a:pt x="3" y="1"/>
                  </a:cubicBezTo>
                  <a:cubicBezTo>
                    <a:pt x="3" y="1"/>
                    <a:pt x="1" y="2"/>
                    <a:pt x="2"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5" name="Freeform 214"/>
            <p:cNvSpPr/>
            <p:nvPr/>
          </p:nvSpPr>
          <p:spPr bwMode="auto">
            <a:xfrm>
              <a:off x="3371" y="2704"/>
              <a:ext cx="30" cy="17"/>
            </a:xfrm>
            <a:custGeom>
              <a:gdLst>
                <a:gd fmla="*/ 3 w 7" name="T0"/>
                <a:gd fmla="*/ 4 h 4" name="T1"/>
                <a:gd fmla="*/ 4 w 7" name="T2"/>
                <a:gd fmla="*/ 4 h 4" name="T3"/>
                <a:gd fmla="*/ 5 w 7" name="T4"/>
                <a:gd fmla="*/ 0 h 4" name="T5"/>
                <a:gd fmla="*/ 3 w 7" name="T6"/>
                <a:gd fmla="*/ 0 h 4" name="T7"/>
                <a:gd fmla="*/ 3 w 7" name="T8"/>
                <a:gd fmla="*/ 4 h 4" name="T9"/>
              </a:gdLst>
              <a:cxnLst>
                <a:cxn ang="0">
                  <a:pos x="T0" y="T1"/>
                </a:cxn>
                <a:cxn ang="0">
                  <a:pos x="T2" y="T3"/>
                </a:cxn>
                <a:cxn ang="0">
                  <a:pos x="T4" y="T5"/>
                </a:cxn>
                <a:cxn ang="0">
                  <a:pos x="T6" y="T7"/>
                </a:cxn>
                <a:cxn ang="0">
                  <a:pos x="T8" y="T9"/>
                </a:cxn>
              </a:cxnLst>
              <a:rect b="b" l="0" r="r" t="0"/>
              <a:pathLst>
                <a:path h="4" w="7">
                  <a:moveTo>
                    <a:pt x="3" y="4"/>
                  </a:moveTo>
                  <a:cubicBezTo>
                    <a:pt x="3" y="4"/>
                    <a:pt x="4" y="4"/>
                    <a:pt x="4" y="4"/>
                  </a:cubicBezTo>
                  <a:cubicBezTo>
                    <a:pt x="6" y="4"/>
                    <a:pt x="7" y="0"/>
                    <a:pt x="5" y="0"/>
                  </a:cubicBezTo>
                  <a:cubicBezTo>
                    <a:pt x="5" y="0"/>
                    <a:pt x="4"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6" name="Freeform 215"/>
            <p:cNvSpPr>
              <a:spLocks noEditPoints="1"/>
            </p:cNvSpPr>
            <p:nvPr/>
          </p:nvSpPr>
          <p:spPr bwMode="auto">
            <a:xfrm>
              <a:off x="3162" y="2851"/>
              <a:ext cx="161" cy="168"/>
            </a:xfrm>
            <a:custGeom>
              <a:gdLst>
                <a:gd fmla="*/ 5 w 37" name="T0"/>
                <a:gd fmla="*/ 9 h 39" name="T1"/>
                <a:gd fmla="*/ 2 w 37" name="T2"/>
                <a:gd fmla="*/ 20 h 39" name="T3"/>
                <a:gd fmla="*/ 2 w 37" name="T4"/>
                <a:gd fmla="*/ 37 h 39" name="T5"/>
                <a:gd fmla="*/ 7 w 37" name="T6"/>
                <a:gd fmla="*/ 38 h 39" name="T7"/>
                <a:gd fmla="*/ 18 w 37" name="T8"/>
                <a:gd fmla="*/ 33 h 39" name="T9"/>
                <a:gd fmla="*/ 31 w 37" name="T10"/>
                <a:gd fmla="*/ 24 h 39" name="T11"/>
                <a:gd fmla="*/ 24 w 37" name="T12"/>
                <a:gd fmla="*/ 4 h 39" name="T13"/>
                <a:gd fmla="*/ 5 w 37" name="T14"/>
                <a:gd fmla="*/ 9 h 39" name="T15"/>
                <a:gd fmla="*/ 22 w 37" name="T16"/>
                <a:gd fmla="*/ 24 h 39" name="T17"/>
                <a:gd fmla="*/ 9 w 37" name="T18"/>
                <a:gd fmla="*/ 31 h 39" name="T19"/>
                <a:gd fmla="*/ 10 w 37" name="T20"/>
                <a:gd fmla="*/ 17 h 39" name="T21"/>
                <a:gd fmla="*/ 19 w 37" name="T22"/>
                <a:gd fmla="*/ 10 h 39" name="T23"/>
                <a:gd fmla="*/ 22 w 37" name="T24"/>
                <a:gd fmla="*/ 24 h 3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9" w="37">
                  <a:moveTo>
                    <a:pt x="5" y="9"/>
                  </a:moveTo>
                  <a:cubicBezTo>
                    <a:pt x="3" y="12"/>
                    <a:pt x="3" y="16"/>
                    <a:pt x="2" y="20"/>
                  </a:cubicBezTo>
                  <a:cubicBezTo>
                    <a:pt x="2" y="26"/>
                    <a:pt x="0" y="31"/>
                    <a:pt x="2" y="37"/>
                  </a:cubicBezTo>
                  <a:cubicBezTo>
                    <a:pt x="2" y="39"/>
                    <a:pt x="5" y="39"/>
                    <a:pt x="7" y="38"/>
                  </a:cubicBezTo>
                  <a:cubicBezTo>
                    <a:pt x="11" y="37"/>
                    <a:pt x="14" y="35"/>
                    <a:pt x="18" y="33"/>
                  </a:cubicBezTo>
                  <a:cubicBezTo>
                    <a:pt x="22" y="31"/>
                    <a:pt x="28" y="28"/>
                    <a:pt x="31" y="24"/>
                  </a:cubicBezTo>
                  <a:cubicBezTo>
                    <a:pt x="37" y="16"/>
                    <a:pt x="31" y="8"/>
                    <a:pt x="24" y="4"/>
                  </a:cubicBezTo>
                  <a:cubicBezTo>
                    <a:pt x="17" y="0"/>
                    <a:pt x="9" y="3"/>
                    <a:pt x="5" y="9"/>
                  </a:cubicBezTo>
                  <a:close/>
                  <a:moveTo>
                    <a:pt x="22" y="24"/>
                  </a:moveTo>
                  <a:cubicBezTo>
                    <a:pt x="18" y="27"/>
                    <a:pt x="13" y="30"/>
                    <a:pt x="9" y="31"/>
                  </a:cubicBezTo>
                  <a:cubicBezTo>
                    <a:pt x="8" y="26"/>
                    <a:pt x="10" y="21"/>
                    <a:pt x="10" y="17"/>
                  </a:cubicBezTo>
                  <a:cubicBezTo>
                    <a:pt x="10" y="11"/>
                    <a:pt x="13" y="6"/>
                    <a:pt x="19" y="10"/>
                  </a:cubicBezTo>
                  <a:cubicBezTo>
                    <a:pt x="25" y="14"/>
                    <a:pt x="29" y="19"/>
                    <a:pt x="22" y="2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7" name="Freeform 216"/>
            <p:cNvSpPr>
              <a:spLocks noEditPoints="1"/>
            </p:cNvSpPr>
            <p:nvPr/>
          </p:nvSpPr>
          <p:spPr bwMode="auto">
            <a:xfrm>
              <a:off x="3358" y="3053"/>
              <a:ext cx="95" cy="186"/>
            </a:xfrm>
            <a:custGeom>
              <a:gdLst>
                <a:gd fmla="*/ 15 w 22" name="T0"/>
                <a:gd fmla="*/ 28 h 43" name="T1"/>
                <a:gd fmla="*/ 15 w 22" name="T2"/>
                <a:gd fmla="*/ 22 h 43" name="T3"/>
                <a:gd fmla="*/ 15 w 22" name="T4"/>
                <a:gd fmla="*/ 6 h 43" name="T5"/>
                <a:gd fmla="*/ 15 w 22" name="T6"/>
                <a:gd fmla="*/ 6 h 43" name="T7"/>
                <a:gd fmla="*/ 17 w 22" name="T8"/>
                <a:gd fmla="*/ 5 h 43" name="T9"/>
                <a:gd fmla="*/ 15 w 22" name="T10"/>
                <a:gd fmla="*/ 2 h 43" name="T11"/>
                <a:gd fmla="*/ 14 w 22" name="T12"/>
                <a:gd fmla="*/ 3 h 43" name="T13"/>
                <a:gd fmla="*/ 13 w 22" name="T14"/>
                <a:gd fmla="*/ 4 h 43" name="T15"/>
                <a:gd fmla="*/ 11 w 22" name="T16"/>
                <a:gd fmla="*/ 4 h 43" name="T17"/>
                <a:gd fmla="*/ 10 w 22" name="T18"/>
                <a:gd fmla="*/ 3 h 43" name="T19"/>
                <a:gd fmla="*/ 9 w 22" name="T20"/>
                <a:gd fmla="*/ 3 h 43" name="T21"/>
                <a:gd fmla="*/ 8 w 22" name="T22"/>
                <a:gd fmla="*/ 3 h 43" name="T23"/>
                <a:gd fmla="*/ 6 w 22" name="T24"/>
                <a:gd fmla="*/ 6 h 43" name="T25"/>
                <a:gd fmla="*/ 6 w 22" name="T26"/>
                <a:gd fmla="*/ 6 h 43" name="T27"/>
                <a:gd fmla="*/ 8 w 22" name="T28"/>
                <a:gd fmla="*/ 8 h 43" name="T29"/>
                <a:gd fmla="*/ 8 w 22" name="T30"/>
                <a:gd fmla="*/ 11 h 43" name="T31"/>
                <a:gd fmla="*/ 8 w 22" name="T32"/>
                <a:gd fmla="*/ 28 h 43" name="T33"/>
                <a:gd fmla="*/ 8 w 22" name="T34"/>
                <a:gd fmla="*/ 28 h 43" name="T35"/>
                <a:gd fmla="*/ 4 w 22" name="T36"/>
                <a:gd fmla="*/ 32 h 43" name="T37"/>
                <a:gd fmla="*/ 5 w 22" name="T38"/>
                <a:gd fmla="*/ 39 h 43" name="T39"/>
                <a:gd fmla="*/ 7 w 22" name="T40"/>
                <a:gd fmla="*/ 38 h 43" name="T41"/>
                <a:gd fmla="*/ 7 w 22" name="T42"/>
                <a:gd fmla="*/ 38 h 43" name="T43"/>
                <a:gd fmla="*/ 13 w 22" name="T44"/>
                <a:gd fmla="*/ 38 h 43" name="T45"/>
                <a:gd fmla="*/ 14 w 22" name="T46"/>
                <a:gd fmla="*/ 39 h 43" name="T47"/>
                <a:gd fmla="*/ 20 w 22" name="T48"/>
                <a:gd fmla="*/ 34 h 43" name="T49"/>
                <a:gd fmla="*/ 15 w 22" name="T50"/>
                <a:gd fmla="*/ 28 h 43" name="T51"/>
                <a:gd fmla="*/ 12 w 22" name="T52"/>
                <a:gd fmla="*/ 11 h 43" name="T53"/>
                <a:gd fmla="*/ 12 w 22" name="T54"/>
                <a:gd fmla="*/ 11 h 43" name="T55"/>
                <a:gd fmla="*/ 12 w 22" name="T56"/>
                <a:gd fmla="*/ 10 h 43" name="T57"/>
                <a:gd fmla="*/ 12 w 22" name="T58"/>
                <a:gd fmla="*/ 11 h 43"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43" w="22">
                  <a:moveTo>
                    <a:pt x="15" y="28"/>
                  </a:moveTo>
                  <a:cubicBezTo>
                    <a:pt x="14" y="26"/>
                    <a:pt x="14" y="24"/>
                    <a:pt x="15" y="22"/>
                  </a:cubicBezTo>
                  <a:cubicBezTo>
                    <a:pt x="15" y="17"/>
                    <a:pt x="15" y="12"/>
                    <a:pt x="15" y="6"/>
                  </a:cubicBezTo>
                  <a:cubicBezTo>
                    <a:pt x="15" y="6"/>
                    <a:pt x="15" y="6"/>
                    <a:pt x="15" y="6"/>
                  </a:cubicBezTo>
                  <a:cubicBezTo>
                    <a:pt x="16" y="5"/>
                    <a:pt x="16" y="5"/>
                    <a:pt x="17" y="5"/>
                  </a:cubicBezTo>
                  <a:cubicBezTo>
                    <a:pt x="18" y="3"/>
                    <a:pt x="17" y="0"/>
                    <a:pt x="15" y="2"/>
                  </a:cubicBezTo>
                  <a:cubicBezTo>
                    <a:pt x="15" y="2"/>
                    <a:pt x="14" y="3"/>
                    <a:pt x="14" y="3"/>
                  </a:cubicBezTo>
                  <a:cubicBezTo>
                    <a:pt x="13" y="4"/>
                    <a:pt x="13" y="4"/>
                    <a:pt x="13" y="4"/>
                  </a:cubicBezTo>
                  <a:cubicBezTo>
                    <a:pt x="13" y="4"/>
                    <a:pt x="12" y="4"/>
                    <a:pt x="11" y="4"/>
                  </a:cubicBezTo>
                  <a:cubicBezTo>
                    <a:pt x="11" y="3"/>
                    <a:pt x="11" y="3"/>
                    <a:pt x="10" y="3"/>
                  </a:cubicBezTo>
                  <a:cubicBezTo>
                    <a:pt x="10" y="3"/>
                    <a:pt x="9" y="3"/>
                    <a:pt x="9" y="3"/>
                  </a:cubicBezTo>
                  <a:cubicBezTo>
                    <a:pt x="8" y="3"/>
                    <a:pt x="8" y="3"/>
                    <a:pt x="8" y="3"/>
                  </a:cubicBezTo>
                  <a:cubicBezTo>
                    <a:pt x="6" y="3"/>
                    <a:pt x="6" y="5"/>
                    <a:pt x="6" y="6"/>
                  </a:cubicBezTo>
                  <a:cubicBezTo>
                    <a:pt x="6" y="6"/>
                    <a:pt x="6" y="6"/>
                    <a:pt x="6" y="6"/>
                  </a:cubicBezTo>
                  <a:cubicBezTo>
                    <a:pt x="7" y="7"/>
                    <a:pt x="7" y="7"/>
                    <a:pt x="8" y="8"/>
                  </a:cubicBezTo>
                  <a:cubicBezTo>
                    <a:pt x="7" y="10"/>
                    <a:pt x="8" y="10"/>
                    <a:pt x="8" y="11"/>
                  </a:cubicBezTo>
                  <a:cubicBezTo>
                    <a:pt x="9" y="17"/>
                    <a:pt x="8" y="22"/>
                    <a:pt x="8" y="28"/>
                  </a:cubicBezTo>
                  <a:cubicBezTo>
                    <a:pt x="8" y="28"/>
                    <a:pt x="8" y="28"/>
                    <a:pt x="8" y="28"/>
                  </a:cubicBezTo>
                  <a:cubicBezTo>
                    <a:pt x="7" y="29"/>
                    <a:pt x="6" y="32"/>
                    <a:pt x="4" y="32"/>
                  </a:cubicBezTo>
                  <a:cubicBezTo>
                    <a:pt x="1" y="34"/>
                    <a:pt x="0" y="41"/>
                    <a:pt x="5" y="39"/>
                  </a:cubicBezTo>
                  <a:cubicBezTo>
                    <a:pt x="6" y="39"/>
                    <a:pt x="6" y="38"/>
                    <a:pt x="7" y="38"/>
                  </a:cubicBezTo>
                  <a:cubicBezTo>
                    <a:pt x="7" y="38"/>
                    <a:pt x="7" y="38"/>
                    <a:pt x="7" y="38"/>
                  </a:cubicBezTo>
                  <a:cubicBezTo>
                    <a:pt x="7" y="42"/>
                    <a:pt x="11" y="40"/>
                    <a:pt x="13" y="38"/>
                  </a:cubicBezTo>
                  <a:cubicBezTo>
                    <a:pt x="13" y="38"/>
                    <a:pt x="14" y="39"/>
                    <a:pt x="14" y="39"/>
                  </a:cubicBezTo>
                  <a:cubicBezTo>
                    <a:pt x="17" y="43"/>
                    <a:pt x="22" y="37"/>
                    <a:pt x="20" y="34"/>
                  </a:cubicBezTo>
                  <a:cubicBezTo>
                    <a:pt x="18" y="32"/>
                    <a:pt x="17" y="29"/>
                    <a:pt x="15" y="28"/>
                  </a:cubicBezTo>
                  <a:close/>
                  <a:moveTo>
                    <a:pt x="12" y="11"/>
                  </a:moveTo>
                  <a:cubicBezTo>
                    <a:pt x="12" y="11"/>
                    <a:pt x="12" y="11"/>
                    <a:pt x="12" y="11"/>
                  </a:cubicBezTo>
                  <a:cubicBezTo>
                    <a:pt x="12" y="10"/>
                    <a:pt x="12" y="10"/>
                    <a:pt x="12" y="10"/>
                  </a:cubicBezTo>
                  <a:cubicBezTo>
                    <a:pt x="12" y="10"/>
                    <a:pt x="12" y="10"/>
                    <a:pt x="12" y="1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8" name="Freeform 217"/>
            <p:cNvSpPr/>
            <p:nvPr/>
          </p:nvSpPr>
          <p:spPr bwMode="auto">
            <a:xfrm>
              <a:off x="3188" y="2717"/>
              <a:ext cx="26" cy="17"/>
            </a:xfrm>
            <a:custGeom>
              <a:gdLst>
                <a:gd fmla="*/ 2 w 6" name="T0"/>
                <a:gd fmla="*/ 4 h 4" name="T1"/>
                <a:gd fmla="*/ 3 w 6" name="T2"/>
                <a:gd fmla="*/ 4 h 4" name="T3"/>
                <a:gd fmla="*/ 4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3" y="4"/>
                    <a:pt x="3" y="4"/>
                  </a:cubicBezTo>
                  <a:cubicBezTo>
                    <a:pt x="5" y="4"/>
                    <a:pt x="6" y="0"/>
                    <a:pt x="4"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39" name="Freeform 218"/>
            <p:cNvSpPr/>
            <p:nvPr/>
          </p:nvSpPr>
          <p:spPr bwMode="auto">
            <a:xfrm>
              <a:off x="3223" y="2678"/>
              <a:ext cx="30" cy="35"/>
            </a:xfrm>
            <a:custGeom>
              <a:gdLst>
                <a:gd fmla="*/ 2 w 7" name="T0"/>
                <a:gd fmla="*/ 8 h 8" name="T1"/>
                <a:gd fmla="*/ 2 w 7" name="T2"/>
                <a:gd fmla="*/ 8 h 8" name="T3"/>
                <a:gd fmla="*/ 4 w 7" name="T4"/>
                <a:gd fmla="*/ 5 h 8" name="T5"/>
                <a:gd fmla="*/ 7 w 7" name="T6"/>
                <a:gd fmla="*/ 3 h 8" name="T7"/>
                <a:gd fmla="*/ 7 w 7" name="T8"/>
                <a:gd fmla="*/ 2 h 8" name="T9"/>
                <a:gd fmla="*/ 4 w 7" name="T10"/>
                <a:gd fmla="*/ 3 h 8" name="T11"/>
                <a:gd fmla="*/ 4 w 7" name="T12"/>
                <a:gd fmla="*/ 4 h 8" name="T13"/>
                <a:gd fmla="*/ 4 w 7" name="T14"/>
                <a:gd fmla="*/ 4 h 8" name="T15"/>
                <a:gd fmla="*/ 3 w 7" name="T16"/>
                <a:gd fmla="*/ 4 h 8" name="T17"/>
                <a:gd fmla="*/ 3 w 7" name="T18"/>
                <a:gd fmla="*/ 4 h 8" name="T19"/>
                <a:gd fmla="*/ 2 w 7" name="T20"/>
                <a:gd fmla="*/ 8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7">
                  <a:moveTo>
                    <a:pt x="2" y="8"/>
                  </a:moveTo>
                  <a:cubicBezTo>
                    <a:pt x="2" y="8"/>
                    <a:pt x="2" y="8"/>
                    <a:pt x="2" y="8"/>
                  </a:cubicBezTo>
                  <a:cubicBezTo>
                    <a:pt x="4" y="8"/>
                    <a:pt x="5" y="6"/>
                    <a:pt x="4" y="5"/>
                  </a:cubicBezTo>
                  <a:cubicBezTo>
                    <a:pt x="5" y="5"/>
                    <a:pt x="7" y="4"/>
                    <a:pt x="7" y="3"/>
                  </a:cubicBezTo>
                  <a:cubicBezTo>
                    <a:pt x="7" y="2"/>
                    <a:pt x="7" y="2"/>
                    <a:pt x="7" y="2"/>
                  </a:cubicBezTo>
                  <a:cubicBezTo>
                    <a:pt x="7" y="0"/>
                    <a:pt x="4" y="1"/>
                    <a:pt x="4" y="3"/>
                  </a:cubicBezTo>
                  <a:cubicBezTo>
                    <a:pt x="4" y="3"/>
                    <a:pt x="4" y="3"/>
                    <a:pt x="4" y="4"/>
                  </a:cubicBezTo>
                  <a:cubicBezTo>
                    <a:pt x="4" y="4"/>
                    <a:pt x="4" y="4"/>
                    <a:pt x="4" y="4"/>
                  </a:cubicBezTo>
                  <a:cubicBezTo>
                    <a:pt x="4" y="4"/>
                    <a:pt x="3" y="4"/>
                    <a:pt x="3" y="4"/>
                  </a:cubicBezTo>
                  <a:cubicBezTo>
                    <a:pt x="3" y="4"/>
                    <a:pt x="3" y="4"/>
                    <a:pt x="3" y="4"/>
                  </a:cubicBezTo>
                  <a:cubicBezTo>
                    <a:pt x="1" y="4"/>
                    <a:pt x="0" y="8"/>
                    <a:pt x="2" y="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0" name="Freeform 219"/>
            <p:cNvSpPr/>
            <p:nvPr/>
          </p:nvSpPr>
          <p:spPr bwMode="auto">
            <a:xfrm>
              <a:off x="3166" y="2808"/>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1" name="Freeform 220"/>
            <p:cNvSpPr/>
            <p:nvPr/>
          </p:nvSpPr>
          <p:spPr bwMode="auto">
            <a:xfrm>
              <a:off x="3188" y="2747"/>
              <a:ext cx="13" cy="31"/>
            </a:xfrm>
            <a:custGeom>
              <a:gdLst>
                <a:gd fmla="*/ 3 w 3" name="T0"/>
                <a:gd fmla="*/ 3 h 7" name="T1"/>
                <a:gd fmla="*/ 3 w 3" name="T2"/>
                <a:gd fmla="*/ 2 h 7" name="T3"/>
                <a:gd fmla="*/ 0 w 3" name="T4"/>
                <a:gd fmla="*/ 4 h 7" name="T5"/>
                <a:gd fmla="*/ 0 w 3" name="T6"/>
                <a:gd fmla="*/ 5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2"/>
                  </a:cubicBezTo>
                  <a:cubicBezTo>
                    <a:pt x="3" y="0"/>
                    <a:pt x="0" y="2"/>
                    <a:pt x="0" y="4"/>
                  </a:cubicBezTo>
                  <a:cubicBezTo>
                    <a:pt x="0" y="4"/>
                    <a:pt x="0" y="4"/>
                    <a:pt x="0" y="5"/>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2" name="Freeform 221"/>
            <p:cNvSpPr/>
            <p:nvPr/>
          </p:nvSpPr>
          <p:spPr bwMode="auto">
            <a:xfrm>
              <a:off x="3162" y="2859"/>
              <a:ext cx="26" cy="13"/>
            </a:xfrm>
            <a:custGeom>
              <a:gdLst>
                <a:gd fmla="*/ 2 w 6" name="T0"/>
                <a:gd fmla="*/ 3 h 3" name="T1"/>
                <a:gd fmla="*/ 3 w 6" name="T2"/>
                <a:gd fmla="*/ 3 h 3" name="T3"/>
                <a:gd fmla="*/ 3 w 6" name="T4"/>
                <a:gd fmla="*/ 0 h 3" name="T5"/>
                <a:gd fmla="*/ 3 w 6" name="T6"/>
                <a:gd fmla="*/ 0 h 3" name="T7"/>
                <a:gd fmla="*/ 2 w 6" name="T8"/>
                <a:gd fmla="*/ 3 h 3" name="T9"/>
              </a:gdLst>
              <a:cxnLst>
                <a:cxn ang="0">
                  <a:pos x="T0" y="T1"/>
                </a:cxn>
                <a:cxn ang="0">
                  <a:pos x="T2" y="T3"/>
                </a:cxn>
                <a:cxn ang="0">
                  <a:pos x="T4" y="T5"/>
                </a:cxn>
                <a:cxn ang="0">
                  <a:pos x="T6" y="T7"/>
                </a:cxn>
                <a:cxn ang="0">
                  <a:pos x="T8" y="T9"/>
                </a:cxn>
              </a:cxnLst>
              <a:rect b="b" l="0" r="r" t="0"/>
              <a:pathLst>
                <a:path h="3" w="6">
                  <a:moveTo>
                    <a:pt x="2" y="3"/>
                  </a:moveTo>
                  <a:cubicBezTo>
                    <a:pt x="2" y="3"/>
                    <a:pt x="2" y="3"/>
                    <a:pt x="3" y="3"/>
                  </a:cubicBezTo>
                  <a:cubicBezTo>
                    <a:pt x="4" y="3"/>
                    <a:pt x="6" y="0"/>
                    <a:pt x="3" y="0"/>
                  </a:cubicBezTo>
                  <a:cubicBezTo>
                    <a:pt x="3" y="0"/>
                    <a:pt x="3"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3" name="Freeform 222"/>
            <p:cNvSpPr/>
            <p:nvPr/>
          </p:nvSpPr>
          <p:spPr bwMode="auto">
            <a:xfrm>
              <a:off x="3145" y="2821"/>
              <a:ext cx="26" cy="17"/>
            </a:xfrm>
            <a:custGeom>
              <a:gdLst>
                <a:gd fmla="*/ 2 w 6" name="T0"/>
                <a:gd fmla="*/ 4 h 4" name="T1"/>
                <a:gd fmla="*/ 3 w 6" name="T2"/>
                <a:gd fmla="*/ 4 h 4" name="T3"/>
                <a:gd fmla="*/ 3 w 6" name="T4"/>
                <a:gd fmla="*/ 0 h 4" name="T5"/>
                <a:gd fmla="*/ 3 w 6" name="T6"/>
                <a:gd fmla="*/ 0 h 4" name="T7"/>
                <a:gd fmla="*/ 2 w 6" name="T8"/>
                <a:gd fmla="*/ 4 h 4" name="T9"/>
              </a:gdLst>
              <a:cxnLst>
                <a:cxn ang="0">
                  <a:pos x="T0" y="T1"/>
                </a:cxn>
                <a:cxn ang="0">
                  <a:pos x="T2" y="T3"/>
                </a:cxn>
                <a:cxn ang="0">
                  <a:pos x="T4" y="T5"/>
                </a:cxn>
                <a:cxn ang="0">
                  <a:pos x="T6" y="T7"/>
                </a:cxn>
                <a:cxn ang="0">
                  <a:pos x="T8" y="T9"/>
                </a:cxn>
              </a:cxnLst>
              <a:rect b="b" l="0" r="r" t="0"/>
              <a:pathLst>
                <a:path h="4" w="6">
                  <a:moveTo>
                    <a:pt x="2" y="4"/>
                  </a:moveTo>
                  <a:cubicBezTo>
                    <a:pt x="2" y="4"/>
                    <a:pt x="2" y="4"/>
                    <a:pt x="3" y="4"/>
                  </a:cubicBezTo>
                  <a:cubicBezTo>
                    <a:pt x="5" y="4"/>
                    <a:pt x="6" y="0"/>
                    <a:pt x="3" y="0"/>
                  </a:cubicBezTo>
                  <a:cubicBezTo>
                    <a:pt x="3" y="0"/>
                    <a:pt x="3"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4" name="Freeform 223"/>
            <p:cNvSpPr/>
            <p:nvPr/>
          </p:nvSpPr>
          <p:spPr bwMode="auto">
            <a:xfrm>
              <a:off x="3171" y="2756"/>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4"/>
                    <a:pt x="0" y="4"/>
                    <a:pt x="0" y="4"/>
                  </a:cubicBezTo>
                  <a:cubicBezTo>
                    <a:pt x="0" y="6"/>
                    <a:pt x="3" y="5"/>
                    <a:pt x="3" y="3"/>
                  </a:cubicBezTo>
                  <a:cubicBezTo>
                    <a:pt x="3" y="3"/>
                    <a:pt x="3" y="3"/>
                    <a:pt x="3" y="2"/>
                  </a:cubicBezTo>
                  <a:cubicBezTo>
                    <a:pt x="3" y="0"/>
                    <a:pt x="0" y="2"/>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5" name="Freeform 224"/>
            <p:cNvSpPr/>
            <p:nvPr/>
          </p:nvSpPr>
          <p:spPr bwMode="auto">
            <a:xfrm>
              <a:off x="3162" y="2950"/>
              <a:ext cx="26" cy="17"/>
            </a:xfrm>
            <a:custGeom>
              <a:gdLst>
                <a:gd fmla="*/ 3 w 6" name="T0"/>
                <a:gd fmla="*/ 4 h 4" name="T1"/>
                <a:gd fmla="*/ 3 w 6" name="T2"/>
                <a:gd fmla="*/ 4 h 4" name="T3"/>
                <a:gd fmla="*/ 4 w 6" name="T4"/>
                <a:gd fmla="*/ 0 h 4" name="T5"/>
                <a:gd fmla="*/ 3 w 6" name="T6"/>
                <a:gd fmla="*/ 0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3" y="4"/>
                    <a:pt x="3" y="4"/>
                    <a:pt x="3" y="4"/>
                  </a:cubicBezTo>
                  <a:cubicBezTo>
                    <a:pt x="5" y="4"/>
                    <a:pt x="6" y="0"/>
                    <a:pt x="4" y="0"/>
                  </a:cubicBezTo>
                  <a:cubicBezTo>
                    <a:pt x="4" y="0"/>
                    <a:pt x="3" y="0"/>
                    <a:pt x="3" y="0"/>
                  </a:cubicBezTo>
                  <a:cubicBezTo>
                    <a:pt x="1"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6" name="Freeform 225"/>
            <p:cNvSpPr/>
            <p:nvPr/>
          </p:nvSpPr>
          <p:spPr bwMode="auto">
            <a:xfrm>
              <a:off x="3123" y="2881"/>
              <a:ext cx="22" cy="13"/>
            </a:xfrm>
            <a:custGeom>
              <a:gdLst>
                <a:gd fmla="*/ 2 w 5" name="T0"/>
                <a:gd fmla="*/ 3 h 3" name="T1"/>
                <a:gd fmla="*/ 3 w 5" name="T2"/>
                <a:gd fmla="*/ 0 h 3" name="T3"/>
                <a:gd fmla="*/ 2 w 5" name="T4"/>
                <a:gd fmla="*/ 3 h 3" name="T5"/>
              </a:gdLst>
              <a:cxnLst>
                <a:cxn ang="0">
                  <a:pos x="T0" y="T1"/>
                </a:cxn>
                <a:cxn ang="0">
                  <a:pos x="T2" y="T3"/>
                </a:cxn>
                <a:cxn ang="0">
                  <a:pos x="T4" y="T5"/>
                </a:cxn>
              </a:cxnLst>
              <a:rect b="b" l="0" r="r" t="0"/>
              <a:pathLst>
                <a:path h="3" w="5">
                  <a:moveTo>
                    <a:pt x="2" y="3"/>
                  </a:moveTo>
                  <a:cubicBezTo>
                    <a:pt x="4" y="3"/>
                    <a:pt x="5" y="0"/>
                    <a:pt x="3" y="0"/>
                  </a:cubicBezTo>
                  <a:cubicBezTo>
                    <a:pt x="1" y="0"/>
                    <a:pt x="0" y="3"/>
                    <a:pt x="2"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7" name="Freeform 226"/>
            <p:cNvSpPr/>
            <p:nvPr/>
          </p:nvSpPr>
          <p:spPr bwMode="auto">
            <a:xfrm>
              <a:off x="3119" y="2915"/>
              <a:ext cx="30" cy="39"/>
            </a:xfrm>
            <a:custGeom>
              <a:gdLst>
                <a:gd fmla="*/ 3 w 7" name="T0"/>
                <a:gd fmla="*/ 6 h 9" name="T1"/>
                <a:gd fmla="*/ 3 w 7" name="T2"/>
                <a:gd fmla="*/ 6 h 9" name="T3"/>
                <a:gd fmla="*/ 6 w 7" name="T4"/>
                <a:gd fmla="*/ 5 h 9" name="T5"/>
                <a:gd fmla="*/ 7 w 7" name="T6"/>
                <a:gd fmla="*/ 2 h 9" name="T7"/>
                <a:gd fmla="*/ 5 w 7" name="T8"/>
                <a:gd fmla="*/ 0 h 9" name="T9"/>
                <a:gd fmla="*/ 3 w 7" name="T10"/>
                <a:gd fmla="*/ 2 h 9" name="T11"/>
                <a:gd fmla="*/ 3 w 7" name="T12"/>
                <a:gd fmla="*/ 2 h 9" name="T13"/>
                <a:gd fmla="*/ 3 w 7" name="T14"/>
                <a:gd fmla="*/ 2 h 9" name="T15"/>
                <a:gd fmla="*/ 2 w 7" name="T16"/>
                <a:gd fmla="*/ 6 h 9" name="T17"/>
                <a:gd fmla="*/ 2 w 7" name="T18"/>
                <a:gd fmla="*/ 6 h 9" name="T19"/>
                <a:gd fmla="*/ 3 w 7" name="T20"/>
                <a:gd fmla="*/ 6 h 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 w="7">
                  <a:moveTo>
                    <a:pt x="3" y="6"/>
                  </a:moveTo>
                  <a:cubicBezTo>
                    <a:pt x="3" y="6"/>
                    <a:pt x="3" y="6"/>
                    <a:pt x="3" y="6"/>
                  </a:cubicBezTo>
                  <a:cubicBezTo>
                    <a:pt x="3" y="9"/>
                    <a:pt x="6" y="7"/>
                    <a:pt x="6" y="5"/>
                  </a:cubicBezTo>
                  <a:cubicBezTo>
                    <a:pt x="6" y="4"/>
                    <a:pt x="6" y="3"/>
                    <a:pt x="7" y="2"/>
                  </a:cubicBezTo>
                  <a:cubicBezTo>
                    <a:pt x="7" y="1"/>
                    <a:pt x="6" y="0"/>
                    <a:pt x="5" y="0"/>
                  </a:cubicBezTo>
                  <a:cubicBezTo>
                    <a:pt x="4" y="0"/>
                    <a:pt x="4" y="1"/>
                    <a:pt x="3" y="2"/>
                  </a:cubicBezTo>
                  <a:cubicBezTo>
                    <a:pt x="3" y="2"/>
                    <a:pt x="3" y="2"/>
                    <a:pt x="3" y="2"/>
                  </a:cubicBezTo>
                  <a:cubicBezTo>
                    <a:pt x="3" y="2"/>
                    <a:pt x="3" y="2"/>
                    <a:pt x="3" y="2"/>
                  </a:cubicBezTo>
                  <a:cubicBezTo>
                    <a:pt x="1" y="2"/>
                    <a:pt x="0" y="6"/>
                    <a:pt x="2" y="6"/>
                  </a:cubicBezTo>
                  <a:cubicBezTo>
                    <a:pt x="2" y="6"/>
                    <a:pt x="2" y="6"/>
                    <a:pt x="2" y="6"/>
                  </a:cubicBezTo>
                  <a:cubicBezTo>
                    <a:pt x="3" y="6"/>
                    <a:pt x="3" y="6"/>
                    <a:pt x="3"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227"/>
            <p:cNvSpPr/>
            <p:nvPr/>
          </p:nvSpPr>
          <p:spPr bwMode="auto">
            <a:xfrm>
              <a:off x="3123" y="2829"/>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9" name="Freeform 228"/>
            <p:cNvSpPr/>
            <p:nvPr/>
          </p:nvSpPr>
          <p:spPr bwMode="auto">
            <a:xfrm>
              <a:off x="3114" y="2864"/>
              <a:ext cx="18" cy="30"/>
            </a:xfrm>
            <a:custGeom>
              <a:gdLst>
                <a:gd fmla="*/ 4 w 4" name="T0"/>
                <a:gd fmla="*/ 3 h 7" name="T1"/>
                <a:gd fmla="*/ 4 w 4" name="T2"/>
                <a:gd fmla="*/ 3 h 7" name="T3"/>
                <a:gd fmla="*/ 0 w 4" name="T4"/>
                <a:gd fmla="*/ 4 h 7" name="T5"/>
                <a:gd fmla="*/ 0 w 4" name="T6"/>
                <a:gd fmla="*/ 4 h 7" name="T7"/>
                <a:gd fmla="*/ 4 w 4" name="T8"/>
                <a:gd fmla="*/ 3 h 7" name="T9"/>
              </a:gdLst>
              <a:cxnLst>
                <a:cxn ang="0">
                  <a:pos x="T0" y="T1"/>
                </a:cxn>
                <a:cxn ang="0">
                  <a:pos x="T2" y="T3"/>
                </a:cxn>
                <a:cxn ang="0">
                  <a:pos x="T4" y="T5"/>
                </a:cxn>
                <a:cxn ang="0">
                  <a:pos x="T6" y="T7"/>
                </a:cxn>
                <a:cxn ang="0">
                  <a:pos x="T8" y="T9"/>
                </a:cxn>
              </a:cxnLst>
              <a:rect b="b" l="0" r="r" t="0"/>
              <a:pathLst>
                <a:path h="7" w="4">
                  <a:moveTo>
                    <a:pt x="4" y="3"/>
                  </a:moveTo>
                  <a:cubicBezTo>
                    <a:pt x="4" y="3"/>
                    <a:pt x="4" y="3"/>
                    <a:pt x="4" y="3"/>
                  </a:cubicBezTo>
                  <a:cubicBezTo>
                    <a:pt x="4" y="0"/>
                    <a:pt x="0" y="2"/>
                    <a:pt x="0" y="4"/>
                  </a:cubicBezTo>
                  <a:cubicBezTo>
                    <a:pt x="0" y="4"/>
                    <a:pt x="0" y="4"/>
                    <a:pt x="0" y="4"/>
                  </a:cubicBezTo>
                  <a:cubicBezTo>
                    <a:pt x="0" y="7"/>
                    <a:pt x="4" y="5"/>
                    <a:pt x="4"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0" name="Freeform 229"/>
            <p:cNvSpPr/>
            <p:nvPr/>
          </p:nvSpPr>
          <p:spPr bwMode="auto">
            <a:xfrm>
              <a:off x="3223" y="2717"/>
              <a:ext cx="26" cy="17"/>
            </a:xfrm>
            <a:custGeom>
              <a:gdLst>
                <a:gd fmla="*/ 3 w 6" name="T0"/>
                <a:gd fmla="*/ 4 h 4" name="T1"/>
                <a:gd fmla="*/ 4 w 6" name="T2"/>
                <a:gd fmla="*/ 0 h 4" name="T3"/>
                <a:gd fmla="*/ 3 w 6" name="T4"/>
                <a:gd fmla="*/ 0 h 4" name="T5"/>
                <a:gd fmla="*/ 2 w 6" name="T6"/>
                <a:gd fmla="*/ 4 h 4" name="T7"/>
                <a:gd fmla="*/ 3 w 6" name="T8"/>
                <a:gd fmla="*/ 4 h 4" name="T9"/>
              </a:gdLst>
              <a:cxnLst>
                <a:cxn ang="0">
                  <a:pos x="T0" y="T1"/>
                </a:cxn>
                <a:cxn ang="0">
                  <a:pos x="T2" y="T3"/>
                </a:cxn>
                <a:cxn ang="0">
                  <a:pos x="T4" y="T5"/>
                </a:cxn>
                <a:cxn ang="0">
                  <a:pos x="T6" y="T7"/>
                </a:cxn>
                <a:cxn ang="0">
                  <a:pos x="T8" y="T9"/>
                </a:cxn>
              </a:cxnLst>
              <a:rect b="b" l="0" r="r" t="0"/>
              <a:pathLst>
                <a:path h="4" w="6">
                  <a:moveTo>
                    <a:pt x="3" y="4"/>
                  </a:moveTo>
                  <a:cubicBezTo>
                    <a:pt x="5" y="4"/>
                    <a:pt x="6" y="0"/>
                    <a:pt x="4" y="0"/>
                  </a:cubicBezTo>
                  <a:cubicBezTo>
                    <a:pt x="4" y="0"/>
                    <a:pt x="3" y="0"/>
                    <a:pt x="3" y="0"/>
                  </a:cubicBezTo>
                  <a:cubicBezTo>
                    <a:pt x="1" y="0"/>
                    <a:pt x="0" y="4"/>
                    <a:pt x="2" y="4"/>
                  </a:cubicBezTo>
                  <a:cubicBezTo>
                    <a:pt x="3" y="4"/>
                    <a:pt x="3"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1" name="Freeform 230"/>
            <p:cNvSpPr/>
            <p:nvPr/>
          </p:nvSpPr>
          <p:spPr bwMode="auto">
            <a:xfrm>
              <a:off x="3210" y="2739"/>
              <a:ext cx="17" cy="26"/>
            </a:xfrm>
            <a:custGeom>
              <a:gdLst>
                <a:gd fmla="*/ 0 w 4" name="T0"/>
                <a:gd fmla="*/ 3 h 6" name="T1"/>
                <a:gd fmla="*/ 0 w 4" name="T2"/>
                <a:gd fmla="*/ 4 h 6" name="T3"/>
                <a:gd fmla="*/ 4 w 4" name="T4"/>
                <a:gd fmla="*/ 3 h 6" name="T5"/>
                <a:gd fmla="*/ 4 w 4" name="T6"/>
                <a:gd fmla="*/ 2 h 6" name="T7"/>
                <a:gd fmla="*/ 0 w 4" name="T8"/>
                <a:gd fmla="*/ 3 h 6" name="T9"/>
              </a:gdLst>
              <a:cxnLst>
                <a:cxn ang="0">
                  <a:pos x="T0" y="T1"/>
                </a:cxn>
                <a:cxn ang="0">
                  <a:pos x="T2" y="T3"/>
                </a:cxn>
                <a:cxn ang="0">
                  <a:pos x="T4" y="T5"/>
                </a:cxn>
                <a:cxn ang="0">
                  <a:pos x="T6" y="T7"/>
                </a:cxn>
                <a:cxn ang="0">
                  <a:pos x="T8" y="T9"/>
                </a:cxn>
              </a:cxnLst>
              <a:rect b="b" l="0" r="r" t="0"/>
              <a:pathLst>
                <a:path h="6" w="4">
                  <a:moveTo>
                    <a:pt x="0" y="3"/>
                  </a:moveTo>
                  <a:cubicBezTo>
                    <a:pt x="0" y="3"/>
                    <a:pt x="0" y="3"/>
                    <a:pt x="0" y="4"/>
                  </a:cubicBezTo>
                  <a:cubicBezTo>
                    <a:pt x="0" y="6"/>
                    <a:pt x="4" y="4"/>
                    <a:pt x="4" y="3"/>
                  </a:cubicBezTo>
                  <a:cubicBezTo>
                    <a:pt x="4" y="2"/>
                    <a:pt x="4" y="2"/>
                    <a:pt x="4" y="2"/>
                  </a:cubicBezTo>
                  <a:cubicBezTo>
                    <a:pt x="4"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2" name="Freeform 231"/>
            <p:cNvSpPr/>
            <p:nvPr/>
          </p:nvSpPr>
          <p:spPr bwMode="auto">
            <a:xfrm>
              <a:off x="3206" y="3079"/>
              <a:ext cx="21" cy="13"/>
            </a:xfrm>
            <a:custGeom>
              <a:gdLst>
                <a:gd fmla="*/ 3 w 5" name="T0"/>
                <a:gd fmla="*/ 0 h 3" name="T1"/>
                <a:gd fmla="*/ 2 w 5" name="T2"/>
                <a:gd fmla="*/ 3 h 3" name="T3"/>
                <a:gd fmla="*/ 3 w 5" name="T4"/>
                <a:gd fmla="*/ 0 h 3" name="T5"/>
              </a:gdLst>
              <a:cxnLst>
                <a:cxn ang="0">
                  <a:pos x="T0" y="T1"/>
                </a:cxn>
                <a:cxn ang="0">
                  <a:pos x="T2" y="T3"/>
                </a:cxn>
                <a:cxn ang="0">
                  <a:pos x="T4" y="T5"/>
                </a:cxn>
              </a:cxnLst>
              <a:rect b="b" l="0" r="r" t="0"/>
              <a:pathLst>
                <a:path h="3" w="5">
                  <a:moveTo>
                    <a:pt x="3" y="0"/>
                  </a:moveTo>
                  <a:cubicBezTo>
                    <a:pt x="1" y="0"/>
                    <a:pt x="0" y="3"/>
                    <a:pt x="2" y="3"/>
                  </a:cubicBezTo>
                  <a:cubicBezTo>
                    <a:pt x="4" y="3"/>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3" name="Freeform 232"/>
            <p:cNvSpPr/>
            <p:nvPr/>
          </p:nvSpPr>
          <p:spPr bwMode="auto">
            <a:xfrm>
              <a:off x="3175" y="3062"/>
              <a:ext cx="22" cy="17"/>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4" name="Freeform 233"/>
            <p:cNvSpPr/>
            <p:nvPr/>
          </p:nvSpPr>
          <p:spPr bwMode="auto">
            <a:xfrm>
              <a:off x="3193" y="3036"/>
              <a:ext cx="47" cy="43"/>
            </a:xfrm>
            <a:custGeom>
              <a:gdLst>
                <a:gd fmla="*/ 5 w 11" name="T0"/>
                <a:gd fmla="*/ 9 h 10" name="T1"/>
                <a:gd fmla="*/ 6 w 11" name="T2"/>
                <a:gd fmla="*/ 8 h 10" name="T3"/>
                <a:gd fmla="*/ 7 w 11" name="T4"/>
                <a:gd fmla="*/ 7 h 10" name="T5"/>
                <a:gd fmla="*/ 7 w 11" name="T6"/>
                <a:gd fmla="*/ 7 h 10" name="T7"/>
                <a:gd fmla="*/ 10 w 11" name="T8"/>
                <a:gd fmla="*/ 5 h 10" name="T9"/>
                <a:gd fmla="*/ 9 w 11" name="T10"/>
                <a:gd fmla="*/ 4 h 10" name="T11"/>
                <a:gd fmla="*/ 7 w 11" name="T12"/>
                <a:gd fmla="*/ 4 h 10" name="T13"/>
                <a:gd fmla="*/ 6 w 11" name="T14"/>
                <a:gd fmla="*/ 2 h 10" name="T15"/>
                <a:gd fmla="*/ 3 w 11" name="T16"/>
                <a:gd fmla="*/ 1 h 10" name="T17"/>
                <a:gd fmla="*/ 1 w 11" name="T18"/>
                <a:gd fmla="*/ 5 h 10" name="T19"/>
                <a:gd fmla="*/ 4 w 11" name="T20"/>
                <a:gd fmla="*/ 6 h 10" name="T21"/>
                <a:gd fmla="*/ 4 w 11" name="T22"/>
                <a:gd fmla="*/ 6 h 10" name="T23"/>
                <a:gd fmla="*/ 5 w 11" name="T24"/>
                <a:gd fmla="*/ 9 h 1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0" w="11">
                  <a:moveTo>
                    <a:pt x="5" y="9"/>
                  </a:moveTo>
                  <a:cubicBezTo>
                    <a:pt x="6" y="8"/>
                    <a:pt x="6" y="8"/>
                    <a:pt x="6" y="8"/>
                  </a:cubicBezTo>
                  <a:cubicBezTo>
                    <a:pt x="6" y="8"/>
                    <a:pt x="7" y="7"/>
                    <a:pt x="7" y="7"/>
                  </a:cubicBezTo>
                  <a:cubicBezTo>
                    <a:pt x="7" y="7"/>
                    <a:pt x="7" y="7"/>
                    <a:pt x="7" y="7"/>
                  </a:cubicBezTo>
                  <a:cubicBezTo>
                    <a:pt x="8" y="10"/>
                    <a:pt x="11" y="7"/>
                    <a:pt x="10" y="5"/>
                  </a:cubicBezTo>
                  <a:cubicBezTo>
                    <a:pt x="10" y="5"/>
                    <a:pt x="10" y="4"/>
                    <a:pt x="9" y="4"/>
                  </a:cubicBezTo>
                  <a:cubicBezTo>
                    <a:pt x="9" y="3"/>
                    <a:pt x="8" y="3"/>
                    <a:pt x="7" y="4"/>
                  </a:cubicBezTo>
                  <a:cubicBezTo>
                    <a:pt x="7" y="3"/>
                    <a:pt x="7" y="3"/>
                    <a:pt x="6" y="2"/>
                  </a:cubicBezTo>
                  <a:cubicBezTo>
                    <a:pt x="5" y="2"/>
                    <a:pt x="4" y="2"/>
                    <a:pt x="3" y="1"/>
                  </a:cubicBezTo>
                  <a:cubicBezTo>
                    <a:pt x="2" y="0"/>
                    <a:pt x="0" y="4"/>
                    <a:pt x="1" y="5"/>
                  </a:cubicBezTo>
                  <a:cubicBezTo>
                    <a:pt x="2" y="5"/>
                    <a:pt x="3" y="6"/>
                    <a:pt x="4" y="6"/>
                  </a:cubicBezTo>
                  <a:cubicBezTo>
                    <a:pt x="4" y="6"/>
                    <a:pt x="4" y="6"/>
                    <a:pt x="4" y="6"/>
                  </a:cubicBezTo>
                  <a:cubicBezTo>
                    <a:pt x="2" y="8"/>
                    <a:pt x="4" y="10"/>
                    <a:pt x="5" y="9"/>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5" name="Freeform 234"/>
            <p:cNvSpPr/>
            <p:nvPr/>
          </p:nvSpPr>
          <p:spPr bwMode="auto">
            <a:xfrm>
              <a:off x="3140" y="3010"/>
              <a:ext cx="22" cy="18"/>
            </a:xfrm>
            <a:custGeom>
              <a:gdLst>
                <a:gd fmla="*/ 3 w 5" name="T0"/>
                <a:gd fmla="*/ 0 h 4" name="T1"/>
                <a:gd fmla="*/ 2 w 5" name="T2"/>
                <a:gd fmla="*/ 4 h 4" name="T3"/>
                <a:gd fmla="*/ 3 w 5" name="T4"/>
                <a:gd fmla="*/ 0 h 4" name="T5"/>
              </a:gdLst>
              <a:cxnLst>
                <a:cxn ang="0">
                  <a:pos x="T0" y="T1"/>
                </a:cxn>
                <a:cxn ang="0">
                  <a:pos x="T2" y="T3"/>
                </a:cxn>
                <a:cxn ang="0">
                  <a:pos x="T4" y="T5"/>
                </a:cxn>
              </a:cxnLst>
              <a:rect b="b" l="0" r="r" t="0"/>
              <a:pathLst>
                <a:path h="4" w="5">
                  <a:moveTo>
                    <a:pt x="3" y="0"/>
                  </a:moveTo>
                  <a:cubicBezTo>
                    <a:pt x="1" y="0"/>
                    <a:pt x="0" y="4"/>
                    <a:pt x="2" y="4"/>
                  </a:cubicBezTo>
                  <a:cubicBezTo>
                    <a:pt x="4" y="4"/>
                    <a:pt x="5"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6" name="Freeform 235"/>
            <p:cNvSpPr/>
            <p:nvPr/>
          </p:nvSpPr>
          <p:spPr bwMode="auto">
            <a:xfrm>
              <a:off x="3106" y="2890"/>
              <a:ext cx="21" cy="17"/>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7" name="Freeform 236"/>
            <p:cNvSpPr/>
            <p:nvPr/>
          </p:nvSpPr>
          <p:spPr bwMode="auto">
            <a:xfrm>
              <a:off x="3106" y="2959"/>
              <a:ext cx="26" cy="17"/>
            </a:xfrm>
            <a:custGeom>
              <a:gdLst>
                <a:gd fmla="*/ 3 w 6" name="T0"/>
                <a:gd fmla="*/ 0 h 4" name="T1"/>
                <a:gd fmla="*/ 3 w 6" name="T2"/>
                <a:gd fmla="*/ 4 h 4" name="T3"/>
                <a:gd fmla="*/ 3 w 6" name="T4"/>
                <a:gd fmla="*/ 0 h 4" name="T5"/>
              </a:gdLst>
              <a:cxnLst>
                <a:cxn ang="0">
                  <a:pos x="T0" y="T1"/>
                </a:cxn>
                <a:cxn ang="0">
                  <a:pos x="T2" y="T3"/>
                </a:cxn>
                <a:cxn ang="0">
                  <a:pos x="T4" y="T5"/>
                </a:cxn>
              </a:cxnLst>
              <a:rect b="b" l="0" r="r" t="0"/>
              <a:pathLst>
                <a:path h="4" w="6">
                  <a:moveTo>
                    <a:pt x="3" y="0"/>
                  </a:moveTo>
                  <a:cubicBezTo>
                    <a:pt x="1" y="0"/>
                    <a:pt x="0" y="4"/>
                    <a:pt x="3" y="4"/>
                  </a:cubicBezTo>
                  <a:cubicBezTo>
                    <a:pt x="4" y="4"/>
                    <a:pt x="6" y="0"/>
                    <a:pt x="3"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8" name="Freeform 237"/>
            <p:cNvSpPr/>
            <p:nvPr/>
          </p:nvSpPr>
          <p:spPr bwMode="auto">
            <a:xfrm>
              <a:off x="3140" y="2937"/>
              <a:ext cx="26" cy="17"/>
            </a:xfrm>
            <a:custGeom>
              <a:gdLst>
                <a:gd fmla="*/ 3 w 6" name="T0"/>
                <a:gd fmla="*/ 4 h 4" name="T1"/>
                <a:gd fmla="*/ 3 w 6" name="T2"/>
                <a:gd fmla="*/ 0 h 4" name="T3"/>
                <a:gd fmla="*/ 3 w 6" name="T4"/>
                <a:gd fmla="*/ 4 h 4" name="T5"/>
              </a:gdLst>
              <a:cxnLst>
                <a:cxn ang="0">
                  <a:pos x="T0" y="T1"/>
                </a:cxn>
                <a:cxn ang="0">
                  <a:pos x="T2" y="T3"/>
                </a:cxn>
                <a:cxn ang="0">
                  <a:pos x="T4" y="T5"/>
                </a:cxn>
              </a:cxnLst>
              <a:rect b="b" l="0" r="r" t="0"/>
              <a:pathLst>
                <a:path h="4" w="6">
                  <a:moveTo>
                    <a:pt x="3" y="4"/>
                  </a:moveTo>
                  <a:cubicBezTo>
                    <a:pt x="5" y="4"/>
                    <a:pt x="6" y="0"/>
                    <a:pt x="3" y="0"/>
                  </a:cubicBezTo>
                  <a:cubicBezTo>
                    <a:pt x="2" y="0"/>
                    <a:pt x="0" y="4"/>
                    <a:pt x="3"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59" name="Freeform 238"/>
            <p:cNvSpPr/>
            <p:nvPr/>
          </p:nvSpPr>
          <p:spPr bwMode="auto">
            <a:xfrm>
              <a:off x="3284" y="3036"/>
              <a:ext cx="48" cy="35"/>
            </a:xfrm>
            <a:custGeom>
              <a:gdLst>
                <a:gd fmla="*/ 10 w 11" name="T0"/>
                <a:gd fmla="*/ 5 h 8" name="T1"/>
                <a:gd fmla="*/ 10 w 11" name="T2"/>
                <a:gd fmla="*/ 4 h 8" name="T3"/>
                <a:gd fmla="*/ 9 w 11" name="T4"/>
                <a:gd fmla="*/ 2 h 8" name="T5"/>
                <a:gd fmla="*/ 7 w 11" name="T6"/>
                <a:gd fmla="*/ 2 h 8" name="T7"/>
                <a:gd fmla="*/ 6 w 11" name="T8"/>
                <a:gd fmla="*/ 2 h 8" name="T9"/>
                <a:gd fmla="*/ 5 w 11" name="T10"/>
                <a:gd fmla="*/ 3 h 8" name="T11"/>
                <a:gd fmla="*/ 4 w 11" name="T12"/>
                <a:gd fmla="*/ 2 h 8" name="T13"/>
                <a:gd fmla="*/ 4 w 11" name="T14"/>
                <a:gd fmla="*/ 2 h 8" name="T15"/>
                <a:gd fmla="*/ 2 w 11" name="T16"/>
                <a:gd fmla="*/ 5 h 8" name="T17"/>
                <a:gd fmla="*/ 2 w 11" name="T18"/>
                <a:gd fmla="*/ 6 h 8" name="T19"/>
                <a:gd fmla="*/ 4 w 11" name="T20"/>
                <a:gd fmla="*/ 5 h 8" name="T21"/>
                <a:gd fmla="*/ 5 w 11" name="T22"/>
                <a:gd fmla="*/ 6 h 8" name="T23"/>
                <a:gd fmla="*/ 6 w 11" name="T24"/>
                <a:gd fmla="*/ 6 h 8" name="T25"/>
                <a:gd fmla="*/ 7 w 11" name="T26"/>
                <a:gd fmla="*/ 6 h 8" name="T27"/>
                <a:gd fmla="*/ 7 w 11" name="T28"/>
                <a:gd fmla="*/ 6 h 8" name="T29"/>
                <a:gd fmla="*/ 10 w 11" name="T30"/>
                <a:gd fmla="*/ 5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5"/>
                  </a:moveTo>
                  <a:cubicBezTo>
                    <a:pt x="10" y="5"/>
                    <a:pt x="10" y="4"/>
                    <a:pt x="10" y="4"/>
                  </a:cubicBezTo>
                  <a:cubicBezTo>
                    <a:pt x="11" y="3"/>
                    <a:pt x="11" y="2"/>
                    <a:pt x="9" y="2"/>
                  </a:cubicBezTo>
                  <a:cubicBezTo>
                    <a:pt x="9" y="2"/>
                    <a:pt x="8" y="2"/>
                    <a:pt x="7" y="2"/>
                  </a:cubicBezTo>
                  <a:cubicBezTo>
                    <a:pt x="7" y="2"/>
                    <a:pt x="6" y="2"/>
                    <a:pt x="6" y="2"/>
                  </a:cubicBezTo>
                  <a:cubicBezTo>
                    <a:pt x="6" y="2"/>
                    <a:pt x="5" y="2"/>
                    <a:pt x="5" y="3"/>
                  </a:cubicBezTo>
                  <a:cubicBezTo>
                    <a:pt x="5" y="3"/>
                    <a:pt x="5" y="2"/>
                    <a:pt x="4" y="2"/>
                  </a:cubicBezTo>
                  <a:cubicBezTo>
                    <a:pt x="4" y="2"/>
                    <a:pt x="4" y="2"/>
                    <a:pt x="4" y="2"/>
                  </a:cubicBezTo>
                  <a:cubicBezTo>
                    <a:pt x="3" y="0"/>
                    <a:pt x="0" y="4"/>
                    <a:pt x="2" y="5"/>
                  </a:cubicBezTo>
                  <a:cubicBezTo>
                    <a:pt x="2" y="5"/>
                    <a:pt x="2" y="5"/>
                    <a:pt x="2" y="6"/>
                  </a:cubicBezTo>
                  <a:cubicBezTo>
                    <a:pt x="3" y="6"/>
                    <a:pt x="4" y="6"/>
                    <a:pt x="4" y="5"/>
                  </a:cubicBezTo>
                  <a:cubicBezTo>
                    <a:pt x="4" y="5"/>
                    <a:pt x="5" y="6"/>
                    <a:pt x="5" y="6"/>
                  </a:cubicBezTo>
                  <a:cubicBezTo>
                    <a:pt x="6" y="6"/>
                    <a:pt x="6" y="6"/>
                    <a:pt x="6" y="6"/>
                  </a:cubicBezTo>
                  <a:cubicBezTo>
                    <a:pt x="6" y="6"/>
                    <a:pt x="7" y="6"/>
                    <a:pt x="7" y="6"/>
                  </a:cubicBezTo>
                  <a:cubicBezTo>
                    <a:pt x="7" y="6"/>
                    <a:pt x="7" y="6"/>
                    <a:pt x="7" y="6"/>
                  </a:cubicBezTo>
                  <a:cubicBezTo>
                    <a:pt x="7" y="8"/>
                    <a:pt x="10" y="7"/>
                    <a:pt x="10" y="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0" name="Freeform 239"/>
            <p:cNvSpPr/>
            <p:nvPr/>
          </p:nvSpPr>
          <p:spPr bwMode="auto">
            <a:xfrm>
              <a:off x="3375" y="3045"/>
              <a:ext cx="22" cy="26"/>
            </a:xfrm>
            <a:custGeom>
              <a:gdLst>
                <a:gd fmla="*/ 2 w 5" name="T0"/>
                <a:gd fmla="*/ 2 h 6" name="T1"/>
                <a:gd fmla="*/ 1 w 5" name="T2"/>
                <a:gd fmla="*/ 2 h 6" name="T3"/>
                <a:gd fmla="*/ 3 w 5" name="T4"/>
                <a:gd fmla="*/ 5 h 6" name="T5"/>
                <a:gd fmla="*/ 3 w 5" name="T6"/>
                <a:gd fmla="*/ 4 h 6" name="T7"/>
                <a:gd fmla="*/ 2 w 5" name="T8"/>
                <a:gd fmla="*/ 2 h 6" name="T9"/>
              </a:gdLst>
              <a:cxnLst>
                <a:cxn ang="0">
                  <a:pos x="T0" y="T1"/>
                </a:cxn>
                <a:cxn ang="0">
                  <a:pos x="T2" y="T3"/>
                </a:cxn>
                <a:cxn ang="0">
                  <a:pos x="T4" y="T5"/>
                </a:cxn>
                <a:cxn ang="0">
                  <a:pos x="T6" y="T7"/>
                </a:cxn>
                <a:cxn ang="0">
                  <a:pos x="T8" y="T9"/>
                </a:cxn>
              </a:cxnLst>
              <a:rect b="b" l="0" r="r" t="0"/>
              <a:pathLst>
                <a:path h="6" w="5">
                  <a:moveTo>
                    <a:pt x="2" y="2"/>
                  </a:moveTo>
                  <a:cubicBezTo>
                    <a:pt x="1" y="2"/>
                    <a:pt x="1" y="2"/>
                    <a:pt x="1" y="2"/>
                  </a:cubicBezTo>
                  <a:cubicBezTo>
                    <a:pt x="0" y="4"/>
                    <a:pt x="1" y="6"/>
                    <a:pt x="3" y="5"/>
                  </a:cubicBezTo>
                  <a:cubicBezTo>
                    <a:pt x="3" y="4"/>
                    <a:pt x="3" y="4"/>
                    <a:pt x="3" y="4"/>
                  </a:cubicBezTo>
                  <a:cubicBezTo>
                    <a:pt x="5" y="3"/>
                    <a:pt x="4" y="0"/>
                    <a:pt x="2"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1" name="Freeform 240"/>
            <p:cNvSpPr/>
            <p:nvPr/>
          </p:nvSpPr>
          <p:spPr bwMode="auto">
            <a:xfrm>
              <a:off x="3262" y="3010"/>
              <a:ext cx="17" cy="35"/>
            </a:xfrm>
            <a:custGeom>
              <a:gdLst>
                <a:gd fmla="*/ 1 w 4" name="T0"/>
                <a:gd fmla="*/ 3 h 8" name="T1"/>
                <a:gd fmla="*/ 1 w 4" name="T2"/>
                <a:gd fmla="*/ 4 h 8" name="T3"/>
                <a:gd fmla="*/ 0 w 4" name="T4"/>
                <a:gd fmla="*/ 5 h 8" name="T5"/>
                <a:gd fmla="*/ 0 w 4" name="T6"/>
                <a:gd fmla="*/ 5 h 8" name="T7"/>
                <a:gd fmla="*/ 0 w 4" name="T8"/>
                <a:gd fmla="*/ 6 h 8" name="T9"/>
                <a:gd fmla="*/ 4 w 4" name="T10"/>
                <a:gd fmla="*/ 5 h 8" name="T11"/>
                <a:gd fmla="*/ 4 w 4" name="T12"/>
                <a:gd fmla="*/ 4 h 8" name="T13"/>
                <a:gd fmla="*/ 4 w 4" name="T14"/>
                <a:gd fmla="*/ 4 h 8" name="T15"/>
                <a:gd fmla="*/ 4 w 4" name="T16"/>
                <a:gd fmla="*/ 3 h 8" name="T17"/>
                <a:gd fmla="*/ 4 w 4" name="T18"/>
                <a:gd fmla="*/ 2 h 8" name="T19"/>
                <a:gd fmla="*/ 1 w 4" name="T20"/>
                <a:gd fmla="*/ 3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4">
                  <a:moveTo>
                    <a:pt x="1" y="3"/>
                  </a:moveTo>
                  <a:cubicBezTo>
                    <a:pt x="1" y="3"/>
                    <a:pt x="1" y="3"/>
                    <a:pt x="1" y="4"/>
                  </a:cubicBezTo>
                  <a:cubicBezTo>
                    <a:pt x="1" y="4"/>
                    <a:pt x="0" y="4"/>
                    <a:pt x="0" y="5"/>
                  </a:cubicBezTo>
                  <a:cubicBezTo>
                    <a:pt x="0" y="5"/>
                    <a:pt x="0" y="5"/>
                    <a:pt x="0" y="5"/>
                  </a:cubicBezTo>
                  <a:cubicBezTo>
                    <a:pt x="0" y="5"/>
                    <a:pt x="0" y="5"/>
                    <a:pt x="0" y="6"/>
                  </a:cubicBezTo>
                  <a:cubicBezTo>
                    <a:pt x="0" y="8"/>
                    <a:pt x="4" y="6"/>
                    <a:pt x="4" y="5"/>
                  </a:cubicBezTo>
                  <a:cubicBezTo>
                    <a:pt x="4" y="4"/>
                    <a:pt x="4" y="4"/>
                    <a:pt x="4" y="4"/>
                  </a:cubicBezTo>
                  <a:cubicBezTo>
                    <a:pt x="4" y="4"/>
                    <a:pt x="4" y="4"/>
                    <a:pt x="4" y="4"/>
                  </a:cubicBezTo>
                  <a:cubicBezTo>
                    <a:pt x="4" y="3"/>
                    <a:pt x="4" y="3"/>
                    <a:pt x="4" y="3"/>
                  </a:cubicBezTo>
                  <a:cubicBezTo>
                    <a:pt x="4" y="2"/>
                    <a:pt x="4" y="2"/>
                    <a:pt x="4" y="2"/>
                  </a:cubicBezTo>
                  <a:cubicBezTo>
                    <a:pt x="4" y="0"/>
                    <a:pt x="1" y="1"/>
                    <a:pt x="1"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63" name="Freeform 241"/>
            <p:cNvSpPr/>
            <p:nvPr/>
          </p:nvSpPr>
          <p:spPr bwMode="auto">
            <a:xfrm>
              <a:off x="3214" y="3006"/>
              <a:ext cx="48" cy="35"/>
            </a:xfrm>
            <a:custGeom>
              <a:gdLst>
                <a:gd fmla="*/ 10 w 11" name="T0"/>
                <a:gd fmla="*/ 7 h 8" name="T1"/>
                <a:gd fmla="*/ 10 w 11" name="T2"/>
                <a:gd fmla="*/ 5 h 8" name="T3"/>
                <a:gd fmla="*/ 8 w 11" name="T4"/>
                <a:gd fmla="*/ 4 h 8" name="T5"/>
                <a:gd fmla="*/ 8 w 11" name="T6"/>
                <a:gd fmla="*/ 2 h 8" name="T7"/>
                <a:gd fmla="*/ 6 w 11" name="T8"/>
                <a:gd fmla="*/ 0 h 8" name="T9"/>
                <a:gd fmla="*/ 5 w 11" name="T10"/>
                <a:gd fmla="*/ 4 h 8" name="T11"/>
                <a:gd fmla="*/ 5 w 11" name="T12"/>
                <a:gd fmla="*/ 4 h 8" name="T13"/>
                <a:gd fmla="*/ 3 w 11" name="T14"/>
                <a:gd fmla="*/ 4 h 8" name="T15"/>
                <a:gd fmla="*/ 3 w 11" name="T16"/>
                <a:gd fmla="*/ 7 h 8" name="T17"/>
                <a:gd fmla="*/ 3 w 11" name="T18"/>
                <a:gd fmla="*/ 7 h 8" name="T19"/>
                <a:gd fmla="*/ 5 w 11" name="T20"/>
                <a:gd fmla="*/ 7 h 8" name="T21"/>
                <a:gd fmla="*/ 6 w 11" name="T22"/>
                <a:gd fmla="*/ 7 h 8" name="T23"/>
                <a:gd fmla="*/ 6 w 11" name="T24"/>
                <a:gd fmla="*/ 7 h 8" name="T25"/>
                <a:gd fmla="*/ 7 w 11" name="T26"/>
                <a:gd fmla="*/ 8 h 8" name="T27"/>
                <a:gd fmla="*/ 8 w 11" name="T28"/>
                <a:gd fmla="*/ 8 h 8" name="T29"/>
                <a:gd fmla="*/ 10 w 11" name="T30"/>
                <a:gd fmla="*/ 7 h 8"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 w="11">
                  <a:moveTo>
                    <a:pt x="10" y="7"/>
                  </a:moveTo>
                  <a:cubicBezTo>
                    <a:pt x="11" y="6"/>
                    <a:pt x="11" y="5"/>
                    <a:pt x="10" y="5"/>
                  </a:cubicBezTo>
                  <a:cubicBezTo>
                    <a:pt x="9" y="5"/>
                    <a:pt x="9" y="4"/>
                    <a:pt x="8" y="4"/>
                  </a:cubicBezTo>
                  <a:cubicBezTo>
                    <a:pt x="8" y="3"/>
                    <a:pt x="9" y="2"/>
                    <a:pt x="8" y="2"/>
                  </a:cubicBezTo>
                  <a:cubicBezTo>
                    <a:pt x="8" y="1"/>
                    <a:pt x="7" y="0"/>
                    <a:pt x="6" y="0"/>
                  </a:cubicBezTo>
                  <a:cubicBezTo>
                    <a:pt x="5" y="0"/>
                    <a:pt x="4" y="3"/>
                    <a:pt x="5" y="4"/>
                  </a:cubicBezTo>
                  <a:cubicBezTo>
                    <a:pt x="5" y="4"/>
                    <a:pt x="5" y="4"/>
                    <a:pt x="5" y="4"/>
                  </a:cubicBezTo>
                  <a:cubicBezTo>
                    <a:pt x="4" y="4"/>
                    <a:pt x="4" y="4"/>
                    <a:pt x="3" y="4"/>
                  </a:cubicBezTo>
                  <a:cubicBezTo>
                    <a:pt x="1" y="4"/>
                    <a:pt x="0" y="7"/>
                    <a:pt x="3" y="7"/>
                  </a:cubicBezTo>
                  <a:cubicBezTo>
                    <a:pt x="3" y="7"/>
                    <a:pt x="3" y="7"/>
                    <a:pt x="3" y="7"/>
                  </a:cubicBezTo>
                  <a:cubicBezTo>
                    <a:pt x="3" y="8"/>
                    <a:pt x="4" y="8"/>
                    <a:pt x="5" y="7"/>
                  </a:cubicBezTo>
                  <a:cubicBezTo>
                    <a:pt x="5" y="7"/>
                    <a:pt x="6" y="8"/>
                    <a:pt x="6" y="7"/>
                  </a:cubicBezTo>
                  <a:cubicBezTo>
                    <a:pt x="6" y="7"/>
                    <a:pt x="6" y="7"/>
                    <a:pt x="6" y="7"/>
                  </a:cubicBezTo>
                  <a:cubicBezTo>
                    <a:pt x="6" y="8"/>
                    <a:pt x="7" y="8"/>
                    <a:pt x="7" y="8"/>
                  </a:cubicBezTo>
                  <a:cubicBezTo>
                    <a:pt x="7" y="8"/>
                    <a:pt x="8" y="8"/>
                    <a:pt x="8" y="8"/>
                  </a:cubicBezTo>
                  <a:cubicBezTo>
                    <a:pt x="9" y="8"/>
                    <a:pt x="10" y="8"/>
                    <a:pt x="10"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0" name="Freeform 242"/>
            <p:cNvSpPr/>
            <p:nvPr/>
          </p:nvSpPr>
          <p:spPr bwMode="auto">
            <a:xfrm>
              <a:off x="3232" y="2980"/>
              <a:ext cx="13" cy="30"/>
            </a:xfrm>
            <a:custGeom>
              <a:gdLst>
                <a:gd fmla="*/ 3 w 3" name="T0"/>
                <a:gd fmla="*/ 3 h 7" name="T1"/>
                <a:gd fmla="*/ 3 w 3" name="T2"/>
                <a:gd fmla="*/ 3 h 7" name="T3"/>
                <a:gd fmla="*/ 0 w 3" name="T4"/>
                <a:gd fmla="*/ 4 h 7" name="T5"/>
                <a:gd fmla="*/ 0 w 3" name="T6"/>
                <a:gd fmla="*/ 4 h 7" name="T7"/>
                <a:gd fmla="*/ 3 w 3" name="T8"/>
                <a:gd fmla="*/ 3 h 7" name="T9"/>
              </a:gdLst>
              <a:cxnLst>
                <a:cxn ang="0">
                  <a:pos x="T0" y="T1"/>
                </a:cxn>
                <a:cxn ang="0">
                  <a:pos x="T2" y="T3"/>
                </a:cxn>
                <a:cxn ang="0">
                  <a:pos x="T4" y="T5"/>
                </a:cxn>
                <a:cxn ang="0">
                  <a:pos x="T6" y="T7"/>
                </a:cxn>
                <a:cxn ang="0">
                  <a:pos x="T8" y="T9"/>
                </a:cxn>
              </a:cxnLst>
              <a:rect b="b" l="0" r="r" t="0"/>
              <a:pathLst>
                <a:path h="7" w="3">
                  <a:moveTo>
                    <a:pt x="3" y="3"/>
                  </a:moveTo>
                  <a:cubicBezTo>
                    <a:pt x="3" y="3"/>
                    <a:pt x="3" y="3"/>
                    <a:pt x="3" y="3"/>
                  </a:cubicBezTo>
                  <a:cubicBezTo>
                    <a:pt x="3" y="0"/>
                    <a:pt x="0" y="2"/>
                    <a:pt x="0" y="4"/>
                  </a:cubicBezTo>
                  <a:cubicBezTo>
                    <a:pt x="0" y="4"/>
                    <a:pt x="0" y="4"/>
                    <a:pt x="0" y="4"/>
                  </a:cubicBezTo>
                  <a:cubicBezTo>
                    <a:pt x="0" y="7"/>
                    <a:pt x="3" y="5"/>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1" name="Freeform 243"/>
            <p:cNvSpPr/>
            <p:nvPr/>
          </p:nvSpPr>
          <p:spPr bwMode="auto">
            <a:xfrm>
              <a:off x="3175" y="2984"/>
              <a:ext cx="48" cy="35"/>
            </a:xfrm>
            <a:custGeom>
              <a:gdLst>
                <a:gd fmla="*/ 6 w 11" name="T0"/>
                <a:gd fmla="*/ 6 h 8" name="T1"/>
                <a:gd fmla="*/ 7 w 11" name="T2"/>
                <a:gd fmla="*/ 6 h 8" name="T3"/>
                <a:gd fmla="*/ 9 w 11" name="T4"/>
                <a:gd fmla="*/ 3 h 8" name="T5"/>
                <a:gd fmla="*/ 7 w 11" name="T6"/>
                <a:gd fmla="*/ 2 h 8" name="T7"/>
                <a:gd fmla="*/ 6 w 11" name="T8"/>
                <a:gd fmla="*/ 3 h 8" name="T9"/>
                <a:gd fmla="*/ 6 w 11" name="T10"/>
                <a:gd fmla="*/ 2 h 8" name="T11"/>
                <a:gd fmla="*/ 6 w 11" name="T12"/>
                <a:gd fmla="*/ 2 h 8" name="T13"/>
                <a:gd fmla="*/ 5 w 11" name="T14"/>
                <a:gd fmla="*/ 1 h 8" name="T15"/>
                <a:gd fmla="*/ 3 w 11" name="T16"/>
                <a:gd fmla="*/ 0 h 8" name="T17"/>
                <a:gd fmla="*/ 1 w 11" name="T18"/>
                <a:gd fmla="*/ 1 h 8" name="T19"/>
                <a:gd fmla="*/ 2 w 11" name="T20"/>
                <a:gd fmla="*/ 4 h 8" name="T21"/>
                <a:gd fmla="*/ 3 w 11" name="T22"/>
                <a:gd fmla="*/ 5 h 8" name="T23"/>
                <a:gd fmla="*/ 3 w 11" name="T24"/>
                <a:gd fmla="*/ 5 h 8" name="T25"/>
                <a:gd fmla="*/ 4 w 11" name="T26"/>
                <a:gd fmla="*/ 5 h 8" name="T27"/>
                <a:gd fmla="*/ 4 w 11" name="T28"/>
                <a:gd fmla="*/ 5 h 8" name="T29"/>
                <a:gd fmla="*/ 5 w 11" name="T30"/>
                <a:gd fmla="*/ 5 h 8" name="T31"/>
                <a:gd fmla="*/ 5 w 11" name="T32"/>
                <a:gd fmla="*/ 4 h 8" name="T33"/>
                <a:gd fmla="*/ 6 w 11" name="T34"/>
                <a:gd fmla="*/ 6 h 8"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 w="11">
                  <a:moveTo>
                    <a:pt x="6" y="6"/>
                  </a:moveTo>
                  <a:cubicBezTo>
                    <a:pt x="6" y="6"/>
                    <a:pt x="7" y="6"/>
                    <a:pt x="7" y="6"/>
                  </a:cubicBezTo>
                  <a:cubicBezTo>
                    <a:pt x="9" y="8"/>
                    <a:pt x="11" y="4"/>
                    <a:pt x="9" y="3"/>
                  </a:cubicBezTo>
                  <a:cubicBezTo>
                    <a:pt x="8" y="3"/>
                    <a:pt x="8" y="3"/>
                    <a:pt x="7" y="2"/>
                  </a:cubicBezTo>
                  <a:cubicBezTo>
                    <a:pt x="7" y="2"/>
                    <a:pt x="6" y="3"/>
                    <a:pt x="6" y="3"/>
                  </a:cubicBezTo>
                  <a:cubicBezTo>
                    <a:pt x="6" y="3"/>
                    <a:pt x="6" y="2"/>
                    <a:pt x="6" y="2"/>
                  </a:cubicBezTo>
                  <a:cubicBezTo>
                    <a:pt x="6" y="2"/>
                    <a:pt x="6" y="2"/>
                    <a:pt x="6" y="2"/>
                  </a:cubicBezTo>
                  <a:cubicBezTo>
                    <a:pt x="6" y="2"/>
                    <a:pt x="6" y="1"/>
                    <a:pt x="5" y="1"/>
                  </a:cubicBezTo>
                  <a:cubicBezTo>
                    <a:pt x="5" y="0"/>
                    <a:pt x="4" y="0"/>
                    <a:pt x="3" y="0"/>
                  </a:cubicBezTo>
                  <a:cubicBezTo>
                    <a:pt x="3" y="0"/>
                    <a:pt x="2" y="0"/>
                    <a:pt x="1" y="1"/>
                  </a:cubicBezTo>
                  <a:cubicBezTo>
                    <a:pt x="0" y="2"/>
                    <a:pt x="1" y="5"/>
                    <a:pt x="2" y="4"/>
                  </a:cubicBezTo>
                  <a:cubicBezTo>
                    <a:pt x="2" y="4"/>
                    <a:pt x="3" y="5"/>
                    <a:pt x="3" y="5"/>
                  </a:cubicBezTo>
                  <a:cubicBezTo>
                    <a:pt x="3" y="5"/>
                    <a:pt x="3" y="5"/>
                    <a:pt x="3" y="5"/>
                  </a:cubicBezTo>
                  <a:cubicBezTo>
                    <a:pt x="4" y="5"/>
                    <a:pt x="4" y="5"/>
                    <a:pt x="4" y="5"/>
                  </a:cubicBezTo>
                  <a:cubicBezTo>
                    <a:pt x="4" y="5"/>
                    <a:pt x="4" y="5"/>
                    <a:pt x="4" y="5"/>
                  </a:cubicBezTo>
                  <a:cubicBezTo>
                    <a:pt x="5" y="5"/>
                    <a:pt x="5" y="5"/>
                    <a:pt x="5" y="5"/>
                  </a:cubicBezTo>
                  <a:cubicBezTo>
                    <a:pt x="5" y="5"/>
                    <a:pt x="5" y="4"/>
                    <a:pt x="5" y="4"/>
                  </a:cubicBezTo>
                  <a:cubicBezTo>
                    <a:pt x="5" y="5"/>
                    <a:pt x="5" y="6"/>
                    <a:pt x="6"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2" name="Freeform 244"/>
            <p:cNvSpPr/>
            <p:nvPr/>
          </p:nvSpPr>
          <p:spPr bwMode="auto">
            <a:xfrm>
              <a:off x="3297" y="3023"/>
              <a:ext cx="22" cy="18"/>
            </a:xfrm>
            <a:custGeom>
              <a:gdLst>
                <a:gd fmla="*/ 2 w 5" name="T0"/>
                <a:gd fmla="*/ 4 h 4" name="T1"/>
                <a:gd fmla="*/ 3 w 5" name="T2"/>
                <a:gd fmla="*/ 0 h 4" name="T3"/>
                <a:gd fmla="*/ 2 w 5" name="T4"/>
                <a:gd fmla="*/ 4 h 4" name="T5"/>
              </a:gdLst>
              <a:cxnLst>
                <a:cxn ang="0">
                  <a:pos x="T0" y="T1"/>
                </a:cxn>
                <a:cxn ang="0">
                  <a:pos x="T2" y="T3"/>
                </a:cxn>
                <a:cxn ang="0">
                  <a:pos x="T4" y="T5"/>
                </a:cxn>
              </a:cxnLst>
              <a:rect b="b" l="0" r="r" t="0"/>
              <a:pathLst>
                <a:path h="4" w="5">
                  <a:moveTo>
                    <a:pt x="2" y="4"/>
                  </a:moveTo>
                  <a:cubicBezTo>
                    <a:pt x="4" y="4"/>
                    <a:pt x="5" y="0"/>
                    <a:pt x="3" y="0"/>
                  </a:cubicBezTo>
                  <a:cubicBezTo>
                    <a:pt x="1" y="0"/>
                    <a:pt x="0" y="4"/>
                    <a:pt x="2" y="4"/>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3" name="Freeform 245"/>
            <p:cNvSpPr/>
            <p:nvPr/>
          </p:nvSpPr>
          <p:spPr bwMode="auto">
            <a:xfrm>
              <a:off x="3418" y="3019"/>
              <a:ext cx="27" cy="30"/>
            </a:xfrm>
            <a:custGeom>
              <a:gdLst>
                <a:gd fmla="*/ 4 w 6" name="T0"/>
                <a:gd fmla="*/ 0 h 7" name="T1"/>
                <a:gd fmla="*/ 3 w 6" name="T2"/>
                <a:gd fmla="*/ 0 h 7" name="T3"/>
                <a:gd fmla="*/ 3 w 6" name="T4"/>
                <a:gd fmla="*/ 3 h 7" name="T5"/>
                <a:gd fmla="*/ 3 w 6" name="T6"/>
                <a:gd fmla="*/ 3 h 7" name="T7"/>
                <a:gd fmla="*/ 3 w 6" name="T8"/>
                <a:gd fmla="*/ 7 h 7" name="T9"/>
                <a:gd fmla="*/ 4 w 6" name="T10"/>
                <a:gd fmla="*/ 3 h 7" name="T11"/>
                <a:gd fmla="*/ 4 w 6" name="T12"/>
                <a:gd fmla="*/ 0 h 7" name="T13"/>
              </a:gdLst>
              <a:cxnLst>
                <a:cxn ang="0">
                  <a:pos x="T0" y="T1"/>
                </a:cxn>
                <a:cxn ang="0">
                  <a:pos x="T2" y="T3"/>
                </a:cxn>
                <a:cxn ang="0">
                  <a:pos x="T4" y="T5"/>
                </a:cxn>
                <a:cxn ang="0">
                  <a:pos x="T6" y="T7"/>
                </a:cxn>
                <a:cxn ang="0">
                  <a:pos x="T8" y="T9"/>
                </a:cxn>
                <a:cxn ang="0">
                  <a:pos x="T10" y="T11"/>
                </a:cxn>
                <a:cxn ang="0">
                  <a:pos x="T12" y="T13"/>
                </a:cxn>
              </a:cxnLst>
              <a:rect b="b" l="0" r="r" t="0"/>
              <a:pathLst>
                <a:path h="7" w="6">
                  <a:moveTo>
                    <a:pt x="4" y="0"/>
                  </a:moveTo>
                  <a:cubicBezTo>
                    <a:pt x="4" y="0"/>
                    <a:pt x="4" y="0"/>
                    <a:pt x="3" y="0"/>
                  </a:cubicBezTo>
                  <a:cubicBezTo>
                    <a:pt x="2" y="0"/>
                    <a:pt x="0" y="3"/>
                    <a:pt x="3" y="3"/>
                  </a:cubicBezTo>
                  <a:cubicBezTo>
                    <a:pt x="3" y="3"/>
                    <a:pt x="3" y="3"/>
                    <a:pt x="3" y="3"/>
                  </a:cubicBezTo>
                  <a:cubicBezTo>
                    <a:pt x="2" y="4"/>
                    <a:pt x="1" y="7"/>
                    <a:pt x="3" y="7"/>
                  </a:cubicBezTo>
                  <a:cubicBezTo>
                    <a:pt x="5" y="7"/>
                    <a:pt x="6" y="3"/>
                    <a:pt x="4" y="3"/>
                  </a:cubicBezTo>
                  <a:cubicBezTo>
                    <a:pt x="5" y="2"/>
                    <a:pt x="6" y="0"/>
                    <a:pt x="4" y="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4" name="Freeform 246"/>
            <p:cNvSpPr/>
            <p:nvPr/>
          </p:nvSpPr>
          <p:spPr bwMode="auto">
            <a:xfrm>
              <a:off x="3436" y="2976"/>
              <a:ext cx="39" cy="34"/>
            </a:xfrm>
            <a:custGeom>
              <a:gdLst>
                <a:gd fmla="*/ 5 w 9" name="T0"/>
                <a:gd fmla="*/ 6 h 8" name="T1"/>
                <a:gd fmla="*/ 6 w 9" name="T2"/>
                <a:gd fmla="*/ 2 h 8" name="T3"/>
                <a:gd fmla="*/ 4 w 9" name="T4"/>
                <a:gd fmla="*/ 5 h 8" name="T5"/>
                <a:gd fmla="*/ 3 w 9" name="T6"/>
                <a:gd fmla="*/ 4 h 8" name="T7"/>
                <a:gd fmla="*/ 3 w 9" name="T8"/>
                <a:gd fmla="*/ 5 h 8" name="T9"/>
                <a:gd fmla="*/ 3 w 9" name="T10"/>
                <a:gd fmla="*/ 4 h 8" name="T11"/>
                <a:gd fmla="*/ 4 w 9" name="T12"/>
                <a:gd fmla="*/ 0 h 8" name="T13"/>
                <a:gd fmla="*/ 0 w 9" name="T14"/>
                <a:gd fmla="*/ 4 h 8" name="T15"/>
                <a:gd fmla="*/ 2 w 9" name="T16"/>
                <a:gd fmla="*/ 5 h 8" name="T17"/>
                <a:gd fmla="*/ 3 w 9" name="T18"/>
                <a:gd fmla="*/ 8 h 8" name="T19"/>
                <a:gd fmla="*/ 5 w 9" name="T20"/>
                <a:gd fmla="*/ 5 h 8" name="T21"/>
                <a:gd fmla="*/ 5 w 9" name="T22"/>
                <a:gd fmla="*/ 6 h 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 w="9">
                  <a:moveTo>
                    <a:pt x="5" y="6"/>
                  </a:moveTo>
                  <a:cubicBezTo>
                    <a:pt x="7" y="6"/>
                    <a:pt x="9" y="2"/>
                    <a:pt x="6" y="2"/>
                  </a:cubicBezTo>
                  <a:cubicBezTo>
                    <a:pt x="5" y="2"/>
                    <a:pt x="4" y="4"/>
                    <a:pt x="4" y="5"/>
                  </a:cubicBezTo>
                  <a:cubicBezTo>
                    <a:pt x="4" y="5"/>
                    <a:pt x="4" y="4"/>
                    <a:pt x="3" y="4"/>
                  </a:cubicBezTo>
                  <a:cubicBezTo>
                    <a:pt x="3" y="4"/>
                    <a:pt x="3" y="5"/>
                    <a:pt x="3" y="5"/>
                  </a:cubicBezTo>
                  <a:cubicBezTo>
                    <a:pt x="3" y="4"/>
                    <a:pt x="3" y="4"/>
                    <a:pt x="3" y="4"/>
                  </a:cubicBezTo>
                  <a:cubicBezTo>
                    <a:pt x="5" y="3"/>
                    <a:pt x="6" y="0"/>
                    <a:pt x="4" y="0"/>
                  </a:cubicBezTo>
                  <a:cubicBezTo>
                    <a:pt x="2" y="0"/>
                    <a:pt x="1" y="2"/>
                    <a:pt x="0" y="4"/>
                  </a:cubicBezTo>
                  <a:cubicBezTo>
                    <a:pt x="0" y="5"/>
                    <a:pt x="1" y="5"/>
                    <a:pt x="2" y="5"/>
                  </a:cubicBezTo>
                  <a:cubicBezTo>
                    <a:pt x="1" y="6"/>
                    <a:pt x="1" y="8"/>
                    <a:pt x="3" y="8"/>
                  </a:cubicBezTo>
                  <a:cubicBezTo>
                    <a:pt x="4" y="8"/>
                    <a:pt x="5" y="6"/>
                    <a:pt x="5" y="5"/>
                  </a:cubicBezTo>
                  <a:cubicBezTo>
                    <a:pt x="5" y="6"/>
                    <a:pt x="5" y="6"/>
                    <a:pt x="5"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5" name="Freeform 247"/>
            <p:cNvSpPr/>
            <p:nvPr/>
          </p:nvSpPr>
          <p:spPr bwMode="auto">
            <a:xfrm>
              <a:off x="3475" y="2950"/>
              <a:ext cx="48" cy="30"/>
            </a:xfrm>
            <a:custGeom>
              <a:gdLst>
                <a:gd fmla="*/ 3 w 11" name="T0"/>
                <a:gd fmla="*/ 7 h 7" name="T1"/>
                <a:gd fmla="*/ 5 w 11" name="T2"/>
                <a:gd fmla="*/ 5 h 7" name="T3"/>
                <a:gd fmla="*/ 5 w 11" name="T4"/>
                <a:gd fmla="*/ 5 h 7" name="T5"/>
                <a:gd fmla="*/ 7 w 11" name="T6"/>
                <a:gd fmla="*/ 5 h 7" name="T7"/>
                <a:gd fmla="*/ 9 w 11" name="T8"/>
                <a:gd fmla="*/ 2 h 7" name="T9"/>
                <a:gd fmla="*/ 8 w 11" name="T10"/>
                <a:gd fmla="*/ 2 h 7" name="T11"/>
                <a:gd fmla="*/ 7 w 11" name="T12"/>
                <a:gd fmla="*/ 0 h 7" name="T13"/>
                <a:gd fmla="*/ 4 w 11" name="T14"/>
                <a:gd fmla="*/ 3 h 7" name="T15"/>
                <a:gd fmla="*/ 4 w 11" name="T16"/>
                <a:gd fmla="*/ 3 h 7" name="T17"/>
                <a:gd fmla="*/ 3 w 11" name="T18"/>
                <a:gd fmla="*/ 3 h 7" name="T19"/>
                <a:gd fmla="*/ 3 w 11" name="T20"/>
                <a:gd fmla="*/ 7 h 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 w="11">
                  <a:moveTo>
                    <a:pt x="3" y="7"/>
                  </a:moveTo>
                  <a:cubicBezTo>
                    <a:pt x="4" y="7"/>
                    <a:pt x="5" y="6"/>
                    <a:pt x="5" y="5"/>
                  </a:cubicBezTo>
                  <a:cubicBezTo>
                    <a:pt x="5" y="5"/>
                    <a:pt x="5" y="5"/>
                    <a:pt x="5" y="5"/>
                  </a:cubicBezTo>
                  <a:cubicBezTo>
                    <a:pt x="6" y="5"/>
                    <a:pt x="6" y="5"/>
                    <a:pt x="7" y="5"/>
                  </a:cubicBezTo>
                  <a:cubicBezTo>
                    <a:pt x="9" y="6"/>
                    <a:pt x="11" y="2"/>
                    <a:pt x="9" y="2"/>
                  </a:cubicBezTo>
                  <a:cubicBezTo>
                    <a:pt x="9" y="2"/>
                    <a:pt x="8" y="2"/>
                    <a:pt x="8" y="2"/>
                  </a:cubicBezTo>
                  <a:cubicBezTo>
                    <a:pt x="8" y="1"/>
                    <a:pt x="8" y="0"/>
                    <a:pt x="7" y="0"/>
                  </a:cubicBezTo>
                  <a:cubicBezTo>
                    <a:pt x="5" y="0"/>
                    <a:pt x="4" y="1"/>
                    <a:pt x="4" y="3"/>
                  </a:cubicBezTo>
                  <a:cubicBezTo>
                    <a:pt x="4" y="3"/>
                    <a:pt x="4" y="3"/>
                    <a:pt x="4" y="3"/>
                  </a:cubicBezTo>
                  <a:cubicBezTo>
                    <a:pt x="4" y="3"/>
                    <a:pt x="4" y="3"/>
                    <a:pt x="3" y="3"/>
                  </a:cubicBezTo>
                  <a:cubicBezTo>
                    <a:pt x="2" y="3"/>
                    <a:pt x="0" y="7"/>
                    <a:pt x="3" y="7"/>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6" name="Freeform 248"/>
            <p:cNvSpPr/>
            <p:nvPr/>
          </p:nvSpPr>
          <p:spPr bwMode="auto">
            <a:xfrm>
              <a:off x="3180" y="2963"/>
              <a:ext cx="13" cy="26"/>
            </a:xfrm>
            <a:custGeom>
              <a:gdLst>
                <a:gd fmla="*/ 0 w 3" name="T0"/>
                <a:gd fmla="*/ 3 h 6" name="T1"/>
                <a:gd fmla="*/ 0 w 3" name="T2"/>
                <a:gd fmla="*/ 4 h 6" name="T3"/>
                <a:gd fmla="*/ 3 w 3" name="T4"/>
                <a:gd fmla="*/ 3 h 6" name="T5"/>
                <a:gd fmla="*/ 3 w 3" name="T6"/>
                <a:gd fmla="*/ 2 h 6" name="T7"/>
                <a:gd fmla="*/ 0 w 3" name="T8"/>
                <a:gd fmla="*/ 3 h 6" name="T9"/>
              </a:gdLst>
              <a:cxnLst>
                <a:cxn ang="0">
                  <a:pos x="T0" y="T1"/>
                </a:cxn>
                <a:cxn ang="0">
                  <a:pos x="T2" y="T3"/>
                </a:cxn>
                <a:cxn ang="0">
                  <a:pos x="T4" y="T5"/>
                </a:cxn>
                <a:cxn ang="0">
                  <a:pos x="T6" y="T7"/>
                </a:cxn>
                <a:cxn ang="0">
                  <a:pos x="T8" y="T9"/>
                </a:cxn>
              </a:cxnLst>
              <a:rect b="b" l="0" r="r" t="0"/>
              <a:pathLst>
                <a:path h="6" w="3">
                  <a:moveTo>
                    <a:pt x="0" y="3"/>
                  </a:moveTo>
                  <a:cubicBezTo>
                    <a:pt x="0" y="3"/>
                    <a:pt x="0" y="3"/>
                    <a:pt x="0" y="4"/>
                  </a:cubicBezTo>
                  <a:cubicBezTo>
                    <a:pt x="0" y="6"/>
                    <a:pt x="3" y="4"/>
                    <a:pt x="3" y="3"/>
                  </a:cubicBezTo>
                  <a:cubicBezTo>
                    <a:pt x="3" y="2"/>
                    <a:pt x="3" y="2"/>
                    <a:pt x="3" y="2"/>
                  </a:cubicBezTo>
                  <a:cubicBezTo>
                    <a:pt x="3" y="0"/>
                    <a:pt x="0" y="1"/>
                    <a:pt x="0"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7" name="Freeform 249"/>
            <p:cNvSpPr>
              <a:spLocks noEditPoints="1"/>
            </p:cNvSpPr>
            <p:nvPr/>
          </p:nvSpPr>
          <p:spPr bwMode="auto">
            <a:xfrm>
              <a:off x="3153" y="2972"/>
              <a:ext cx="22" cy="34"/>
            </a:xfrm>
            <a:custGeom>
              <a:gdLst>
                <a:gd fmla="*/ 3 w 5" name="T0"/>
                <a:gd fmla="*/ 4 h 8" name="T1"/>
                <a:gd fmla="*/ 3 w 5" name="T2"/>
                <a:gd fmla="*/ 2 h 8" name="T3"/>
                <a:gd fmla="*/ 0 w 5" name="T4"/>
                <a:gd fmla="*/ 4 h 8" name="T5"/>
                <a:gd fmla="*/ 1 w 5" name="T6"/>
                <a:gd fmla="*/ 5 h 8" name="T7"/>
                <a:gd fmla="*/ 2 w 5" name="T8"/>
                <a:gd fmla="*/ 8 h 8" name="T9"/>
                <a:gd fmla="*/ 2 w 5" name="T10"/>
                <a:gd fmla="*/ 8 h 8" name="T11"/>
                <a:gd fmla="*/ 3 w 5" name="T12"/>
                <a:gd fmla="*/ 4 h 8" name="T13"/>
                <a:gd fmla="*/ 3 w 5" name="T14"/>
                <a:gd fmla="*/ 2 h 8" name="T15"/>
                <a:gd fmla="*/ 3 w 5" name="T16"/>
                <a:gd fmla="*/ 2 h 8" name="T17"/>
                <a:gd fmla="*/ 2 w 5" name="T18"/>
                <a:gd fmla="*/ 2 h 8" name="T19"/>
                <a:gd fmla="*/ 3 w 5" name="T20"/>
                <a:gd fmla="*/ 2 h 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 w="5">
                  <a:moveTo>
                    <a:pt x="3" y="4"/>
                  </a:moveTo>
                  <a:cubicBezTo>
                    <a:pt x="4" y="3"/>
                    <a:pt x="4" y="2"/>
                    <a:pt x="3" y="2"/>
                  </a:cubicBezTo>
                  <a:cubicBezTo>
                    <a:pt x="2" y="0"/>
                    <a:pt x="0" y="2"/>
                    <a:pt x="0" y="4"/>
                  </a:cubicBezTo>
                  <a:cubicBezTo>
                    <a:pt x="0" y="4"/>
                    <a:pt x="0" y="5"/>
                    <a:pt x="1" y="5"/>
                  </a:cubicBezTo>
                  <a:cubicBezTo>
                    <a:pt x="0" y="6"/>
                    <a:pt x="0" y="8"/>
                    <a:pt x="2" y="8"/>
                  </a:cubicBezTo>
                  <a:cubicBezTo>
                    <a:pt x="2" y="8"/>
                    <a:pt x="2" y="8"/>
                    <a:pt x="2" y="8"/>
                  </a:cubicBezTo>
                  <a:cubicBezTo>
                    <a:pt x="4" y="8"/>
                    <a:pt x="5" y="5"/>
                    <a:pt x="3" y="4"/>
                  </a:cubicBezTo>
                  <a:close/>
                  <a:moveTo>
                    <a:pt x="3" y="2"/>
                  </a:moveTo>
                  <a:cubicBezTo>
                    <a:pt x="3" y="2"/>
                    <a:pt x="3" y="2"/>
                    <a:pt x="3" y="2"/>
                  </a:cubicBezTo>
                  <a:cubicBezTo>
                    <a:pt x="3" y="2"/>
                    <a:pt x="3" y="2"/>
                    <a:pt x="2" y="2"/>
                  </a:cubicBezTo>
                  <a:cubicBezTo>
                    <a:pt x="2" y="2"/>
                    <a:pt x="3" y="2"/>
                    <a:pt x="3" y="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8" name="Freeform 250"/>
            <p:cNvSpPr/>
            <p:nvPr/>
          </p:nvSpPr>
          <p:spPr bwMode="auto">
            <a:xfrm>
              <a:off x="3384" y="3032"/>
              <a:ext cx="21" cy="17"/>
            </a:xfrm>
            <a:custGeom>
              <a:gdLst>
                <a:gd fmla="*/ 3 w 5" name="T0"/>
                <a:gd fmla="*/ 3 h 4" name="T1"/>
                <a:gd fmla="*/ 3 w 5" name="T2"/>
                <a:gd fmla="*/ 0 h 4" name="T3"/>
                <a:gd fmla="*/ 0 w 5" name="T4"/>
                <a:gd fmla="*/ 3 h 4" name="T5"/>
                <a:gd fmla="*/ 2 w 5" name="T6"/>
                <a:gd fmla="*/ 4 h 4" name="T7"/>
                <a:gd fmla="*/ 3 w 5" name="T8"/>
                <a:gd fmla="*/ 3 h 4" name="T9"/>
              </a:gdLst>
              <a:cxnLst>
                <a:cxn ang="0">
                  <a:pos x="T0" y="T1"/>
                </a:cxn>
                <a:cxn ang="0">
                  <a:pos x="T2" y="T3"/>
                </a:cxn>
                <a:cxn ang="0">
                  <a:pos x="T4" y="T5"/>
                </a:cxn>
                <a:cxn ang="0">
                  <a:pos x="T6" y="T7"/>
                </a:cxn>
                <a:cxn ang="0">
                  <a:pos x="T8" y="T9"/>
                </a:cxn>
              </a:cxnLst>
              <a:rect b="b" l="0" r="r" t="0"/>
              <a:pathLst>
                <a:path h="4" w="5">
                  <a:moveTo>
                    <a:pt x="3" y="3"/>
                  </a:moveTo>
                  <a:cubicBezTo>
                    <a:pt x="4" y="2"/>
                    <a:pt x="5" y="0"/>
                    <a:pt x="3" y="0"/>
                  </a:cubicBezTo>
                  <a:cubicBezTo>
                    <a:pt x="1" y="0"/>
                    <a:pt x="0" y="1"/>
                    <a:pt x="0" y="3"/>
                  </a:cubicBezTo>
                  <a:cubicBezTo>
                    <a:pt x="0" y="4"/>
                    <a:pt x="1" y="4"/>
                    <a:pt x="2" y="4"/>
                  </a:cubicBezTo>
                  <a:cubicBezTo>
                    <a:pt x="3" y="4"/>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9" name="Freeform 251"/>
            <p:cNvSpPr>
              <a:spLocks noEditPoints="1"/>
            </p:cNvSpPr>
            <p:nvPr/>
          </p:nvSpPr>
          <p:spPr bwMode="auto">
            <a:xfrm>
              <a:off x="3401" y="3015"/>
              <a:ext cx="26" cy="47"/>
            </a:xfrm>
            <a:custGeom>
              <a:gdLst>
                <a:gd fmla="*/ 5 w 6" name="T0"/>
                <a:gd fmla="*/ 2 h 11" name="T1"/>
                <a:gd fmla="*/ 4 w 6" name="T2"/>
                <a:gd fmla="*/ 0 h 11" name="T3"/>
                <a:gd fmla="*/ 2 w 6" name="T4"/>
                <a:gd fmla="*/ 3 h 11" name="T5"/>
                <a:gd fmla="*/ 3 w 6" name="T6"/>
                <a:gd fmla="*/ 4 h 11" name="T7"/>
                <a:gd fmla="*/ 2 w 6" name="T8"/>
                <a:gd fmla="*/ 5 h 11" name="T9"/>
                <a:gd fmla="*/ 2 w 6" name="T10"/>
                <a:gd fmla="*/ 8 h 11" name="T11"/>
                <a:gd fmla="*/ 2 w 6" name="T12"/>
                <a:gd fmla="*/ 11 h 11" name="T13"/>
                <a:gd fmla="*/ 4 w 6" name="T14"/>
                <a:gd fmla="*/ 8 h 11" name="T15"/>
                <a:gd fmla="*/ 5 w 6" name="T16"/>
                <a:gd fmla="*/ 5 h 11" name="T17"/>
                <a:gd fmla="*/ 4 w 6" name="T18"/>
                <a:gd fmla="*/ 4 h 11" name="T19"/>
                <a:gd fmla="*/ 5 w 6" name="T20"/>
                <a:gd fmla="*/ 2 h 11" name="T21"/>
                <a:gd fmla="*/ 3 w 6" name="T22"/>
                <a:gd fmla="*/ 3 h 11" name="T23"/>
                <a:gd fmla="*/ 3 w 6" name="T24"/>
                <a:gd fmla="*/ 3 h 11" name="T25"/>
                <a:gd fmla="*/ 3 w 6" name="T26"/>
                <a:gd fmla="*/ 4 h 11" name="T27"/>
                <a:gd fmla="*/ 3 w 6" name="T28"/>
                <a:gd fmla="*/ 3 h 1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1" w="6">
                  <a:moveTo>
                    <a:pt x="5" y="2"/>
                  </a:moveTo>
                  <a:cubicBezTo>
                    <a:pt x="5" y="0"/>
                    <a:pt x="5" y="0"/>
                    <a:pt x="4" y="0"/>
                  </a:cubicBezTo>
                  <a:cubicBezTo>
                    <a:pt x="2" y="0"/>
                    <a:pt x="1" y="3"/>
                    <a:pt x="2" y="3"/>
                  </a:cubicBezTo>
                  <a:cubicBezTo>
                    <a:pt x="2" y="4"/>
                    <a:pt x="3" y="4"/>
                    <a:pt x="3" y="4"/>
                  </a:cubicBezTo>
                  <a:cubicBezTo>
                    <a:pt x="3" y="4"/>
                    <a:pt x="2" y="4"/>
                    <a:pt x="2" y="5"/>
                  </a:cubicBezTo>
                  <a:cubicBezTo>
                    <a:pt x="1" y="6"/>
                    <a:pt x="0" y="8"/>
                    <a:pt x="2" y="8"/>
                  </a:cubicBezTo>
                  <a:cubicBezTo>
                    <a:pt x="1" y="9"/>
                    <a:pt x="1" y="11"/>
                    <a:pt x="2" y="11"/>
                  </a:cubicBezTo>
                  <a:cubicBezTo>
                    <a:pt x="4" y="11"/>
                    <a:pt x="5" y="9"/>
                    <a:pt x="4" y="8"/>
                  </a:cubicBezTo>
                  <a:cubicBezTo>
                    <a:pt x="5" y="7"/>
                    <a:pt x="6" y="6"/>
                    <a:pt x="5" y="5"/>
                  </a:cubicBezTo>
                  <a:cubicBezTo>
                    <a:pt x="5" y="4"/>
                    <a:pt x="5" y="4"/>
                    <a:pt x="4" y="4"/>
                  </a:cubicBezTo>
                  <a:cubicBezTo>
                    <a:pt x="5" y="3"/>
                    <a:pt x="5" y="2"/>
                    <a:pt x="5" y="2"/>
                  </a:cubicBezTo>
                  <a:close/>
                  <a:moveTo>
                    <a:pt x="3" y="3"/>
                  </a:moveTo>
                  <a:cubicBezTo>
                    <a:pt x="3" y="3"/>
                    <a:pt x="3" y="3"/>
                    <a:pt x="3" y="3"/>
                  </a:cubicBezTo>
                  <a:cubicBezTo>
                    <a:pt x="3" y="3"/>
                    <a:pt x="3" y="3"/>
                    <a:pt x="3" y="4"/>
                  </a:cubicBezTo>
                  <a:cubicBezTo>
                    <a:pt x="3" y="3"/>
                    <a:pt x="3" y="3"/>
                    <a:pt x="3" y="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 name="组合 3"/>
          <p:cNvGrpSpPr/>
          <p:nvPr/>
        </p:nvGrpSpPr>
        <p:grpSpPr>
          <a:xfrm>
            <a:off x="8660116" y="1025595"/>
            <a:ext cx="3200930" cy="986350"/>
            <a:chOff x="9798519" y="1230028"/>
            <a:chExt cx="2290917" cy="705934"/>
          </a:xfrm>
        </p:grpSpPr>
        <p:sp>
          <p:nvSpPr>
            <p:cNvPr id="210" name="任意多边形 209"/>
            <p:cNvSpPr/>
            <p:nvPr/>
          </p:nvSpPr>
          <p:spPr>
            <a:xfrm flipH="1">
              <a:off x="9798519" y="1230028"/>
              <a:ext cx="1574048" cy="686646"/>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no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211" name="任意多边形 210"/>
            <p:cNvSpPr/>
            <p:nvPr/>
          </p:nvSpPr>
          <p:spPr>
            <a:xfrm>
              <a:off x="10887505" y="1383658"/>
              <a:ext cx="1201931" cy="552304"/>
            </a:xfrm>
            <a:custGeom>
              <a:gdLst>
                <a:gd fmla="*/ 3108161 w 5108590" name="connsiteX0"/>
                <a:gd fmla="*/ 0 h 2871537" name="connsiteY0"/>
                <a:gd fmla="*/ 3989444 w 5108590" name="connsiteX1"/>
                <a:gd fmla="*/ 400035 h 2871537" name="connsiteY1"/>
                <a:gd fmla="*/ 4086693 w 5108590" name="connsiteX2"/>
                <a:gd fmla="*/ 563266 h 2871537" name="connsiteY2"/>
                <a:gd fmla="*/ 4131348 w 5108590" name="connsiteX3"/>
                <a:gd fmla="*/ 534900 h 2871537" name="connsiteY3"/>
                <a:gd fmla="*/ 4405156 w 5108590" name="connsiteX4"/>
                <a:gd fmla="*/ 465220 h 2871537" name="connsiteY4"/>
                <a:gd fmla="*/ 5108590 w 5108590" name="connsiteX5"/>
                <a:gd fmla="*/ 1102292 h 2871537" name="connsiteY5"/>
                <a:gd fmla="*/ 4798453 w 5108590" name="connsiteX6"/>
                <a:gd fmla="*/ 1640226 h 2871537" name="connsiteY6"/>
                <a:gd fmla="*/ 4794480 w 5108590" name="connsiteX7"/>
                <a:gd fmla="*/ 1642029 h 2871537" name="connsiteY7"/>
                <a:gd fmla="*/ 4815013 w 5108590" name="connsiteX8"/>
                <a:gd fmla="*/ 1704408 h 2871537" name="connsiteY8"/>
                <a:gd fmla="*/ 4832286 w 5108590" name="connsiteX9"/>
                <a:gd fmla="*/ 1872313 h 2871537" name="connsiteY9"/>
                <a:gd fmla="*/ 3982054 w 5108590" name="connsiteX10"/>
                <a:gd fmla="*/ 2642334 h 2871537" name="connsiteY10"/>
                <a:gd fmla="*/ 3380849 w 5108590" name="connsiteX11"/>
                <a:gd fmla="*/ 2353576 h 2871537" name="connsiteY11"/>
                <a:gd fmla="*/ 3379137 w 5108590" name="connsiteX12"/>
                <a:gd fmla="*/ 2351518 h 2871537" name="connsiteY12"/>
                <a:gd fmla="*/ 3307654 w 5108590" name="connsiteX13"/>
                <a:gd fmla="*/ 2471502 h 2871537" name="connsiteY13"/>
                <a:gd fmla="*/ 2426371 w 5108590" name="connsiteX14"/>
                <a:gd fmla="*/ 2871537 h 2871537" name="connsiteY14"/>
                <a:gd fmla="*/ 1447099 w 5108590" name="connsiteX15"/>
                <a:gd fmla="*/ 2194760 h 2871537" name="connsiteY15"/>
                <a:gd fmla="*/ 1418508 w 5108590" name="connsiteX16"/>
                <a:gd fmla="*/ 2124456 h 2871537" name="connsiteY16"/>
                <a:gd fmla="*/ 1325605 w 5108590" name="connsiteX17"/>
                <a:gd fmla="*/ 2190236 h 2871537" name="connsiteY17"/>
                <a:gd fmla="*/ 850232 w 5108590" name="connsiteX18"/>
                <a:gd fmla="*/ 2310063 h 2871537" name="connsiteY18"/>
                <a:gd fmla="*/ 0 w 5108590" name="connsiteX19"/>
                <a:gd fmla="*/ 1540042 h 2871537" name="connsiteY19"/>
                <a:gd fmla="*/ 850232 w 5108590" name="connsiteX20"/>
                <a:gd fmla="*/ 770021 h 2871537" name="connsiteY20"/>
                <a:gd fmla="*/ 1021583 w 5108590" name="connsiteX21"/>
                <a:gd fmla="*/ 783848 h 2871537" name="connsiteY21"/>
                <a:gd fmla="*/ 1029246 w 5108590" name="connsiteX22"/>
                <a:gd fmla="*/ 785791 h 2871537" name="connsiteY22"/>
                <a:gd fmla="*/ 1026695 w 5108590" name="connsiteX23"/>
                <a:gd fmla="*/ 770021 h 2871537" name="connsiteY23"/>
                <a:gd fmla="*/ 1876927 w 5108590" name="connsiteX24"/>
                <a:gd fmla="*/ 0 h 2871537" name="connsiteY24"/>
                <a:gd fmla="*/ 2478132 w 5108590" name="connsiteX25"/>
                <a:gd fmla="*/ 208922 h 2871537" name="connsiteY25"/>
                <a:gd fmla="*/ 2500065 w 5108590" name="connsiteX26"/>
                <a:gd fmla="*/ 232394 h 2871537" name="connsiteY26"/>
                <a:gd fmla="*/ 2513944 w 5108590" name="connsiteX27"/>
                <a:gd fmla="*/ 219952 h 2871537" name="connsiteY27"/>
                <a:gd fmla="*/ 3108161 w 5108590" name="connsiteX28"/>
                <a:gd fmla="*/ 0 h 2871537" name="connsiteY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b="b" l="l" r="r" t="t"/>
              <a:pathLst>
                <a:path h="2871537" w="5108590">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76AADB"/>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grpSp>
      <p:sp>
        <p:nvSpPr>
          <p:cNvPr id="162" name="文本框 161"/>
          <p:cNvSpPr txBox="1"/>
          <p:nvPr/>
        </p:nvSpPr>
        <p:spPr>
          <a:xfrm>
            <a:off x="3029311" y="3224893"/>
            <a:ext cx="6183734" cy="1188720"/>
          </a:xfrm>
          <a:prstGeom prst="rect">
            <a:avLst/>
          </a:prstGeom>
          <a:noFill/>
        </p:spPr>
        <p:txBody>
          <a:bodyPr rtlCol="0" wrap="square">
            <a:spAutoFit/>
          </a:bodyPr>
          <a:lstStyle/>
          <a:p>
            <a:pPr algn="dist" lvl="0">
              <a:defRPr/>
            </a:pPr>
            <a:r>
              <a:rPr altLang="en-US" kern="0" lang="zh-CN" sz="7200">
                <a:solidFill>
                  <a:schemeClr val="tx1">
                    <a:lumMod val="75000"/>
                    <a:lumOff val="25000"/>
                  </a:schemeClr>
                </a:solidFill>
                <a:latin charset="-122" panose="020b0503020204020204" pitchFamily="34" typeface="微软雅黑"/>
                <a:ea charset="-122" panose="020b0503020204020204" pitchFamily="34" typeface="微软雅黑"/>
              </a:rPr>
              <a:t>研究背景</a:t>
            </a:r>
          </a:p>
        </p:txBody>
      </p:sp>
      <p:sp>
        <p:nvSpPr>
          <p:cNvPr id="164" name="椭圆 163"/>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椭圆 164"/>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6" name="椭圆 16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椭圆 16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871904822"/>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ecel="50000" dur="500" fill="hold" id="7">
                                          <p:stCondLst>
                                            <p:cond delay="0"/>
                                          </p:stCondLst>
                                        </p:cTn>
                                        <p:tgtEl>
                                          <p:spTgt spid="3"/>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3"/>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dur="1000" fill="hold" id="10"/>
                                        <p:tgtEl>
                                          <p:spTgt spid="3"/>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3"/>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3"/>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3"/>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3"/>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49"/>
                                        </p:tgtEl>
                                        <p:attrNameLst>
                                          <p:attrName>style.visibility</p:attrName>
                                        </p:attrNameLst>
                                      </p:cBhvr>
                                      <p:to>
                                        <p:strVal val="visible"/>
                                      </p:to>
                                    </p:set>
                                    <p:animEffect filter="wipe(left)" transition="in">
                                      <p:cBhvr>
                                        <p:cTn dur="500" id="18"/>
                                        <p:tgtEl>
                                          <p:spTgt spid="49"/>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50"/>
                                        </p:tgtEl>
                                        <p:attrNameLst>
                                          <p:attrName>style.visibility</p:attrName>
                                        </p:attrNameLst>
                                      </p:cBhvr>
                                      <p:to>
                                        <p:strVal val="visible"/>
                                      </p:to>
                                    </p:set>
                                    <p:animEffect filter="wipe(left)" transition="in">
                                      <p:cBhvr>
                                        <p:cTn dur="500" id="21"/>
                                        <p:tgtEl>
                                          <p:spTgt spid="50"/>
                                        </p:tgtEl>
                                      </p:cBhvr>
                                    </p:animEffect>
                                  </p:childTnLst>
                                </p:cTn>
                              </p:par>
                            </p:childTnLst>
                          </p:cTn>
                        </p:par>
                        <p:par>
                          <p:cTn fill="hold" id="22" nodeType="afterGroup">
                            <p:stCondLst>
                              <p:cond delay="1500"/>
                            </p:stCondLst>
                            <p:childTnLst>
                              <p:par>
                                <p:cTn fill="hold" grpId="0" id="23" nodeType="afterEffect" presetClass="entr" presetID="10" presetSubtype="0">
                                  <p:stCondLst>
                                    <p:cond delay="0"/>
                                  </p:stCondLst>
                                  <p:childTnLst>
                                    <p:set>
                                      <p:cBhvr>
                                        <p:cTn dur="1" fill="hold" id="24">
                                          <p:stCondLst>
                                            <p:cond delay="0"/>
                                          </p:stCondLst>
                                        </p:cTn>
                                        <p:tgtEl>
                                          <p:spTgt spid="51"/>
                                        </p:tgtEl>
                                        <p:attrNameLst>
                                          <p:attrName>style.visibility</p:attrName>
                                        </p:attrNameLst>
                                      </p:cBhvr>
                                      <p:to>
                                        <p:strVal val="visible"/>
                                      </p:to>
                                    </p:set>
                                    <p:animEffect filter="fade" transition="in">
                                      <p:cBhvr>
                                        <p:cTn dur="500" id="25"/>
                                        <p:tgtEl>
                                          <p:spTgt spid="51"/>
                                        </p:tgtEl>
                                      </p:cBhvr>
                                    </p:animEffect>
                                  </p:childTnLst>
                                </p:cTn>
                              </p:par>
                            </p:childTnLst>
                          </p:cTn>
                        </p:par>
                        <p:par>
                          <p:cTn fill="hold" id="26" nodeType="afterGroup">
                            <p:stCondLst>
                              <p:cond delay="2000"/>
                            </p:stCondLst>
                            <p:childTnLst>
                              <p:par>
                                <p:cTn fill="hold"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56" presetSubtype="0">
                                  <p:stCondLst>
                                    <p:cond delay="0"/>
                                  </p:stCondLst>
                                  <p:iterate type="lt">
                                    <p:tmPct val="10000"/>
                                  </p:iterate>
                                  <p:childTnLst>
                                    <p:set>
                                      <p:cBhvr>
                                        <p:cTn dur="1" fill="hold" id="34">
                                          <p:stCondLst>
                                            <p:cond delay="0"/>
                                          </p:stCondLst>
                                        </p:cTn>
                                        <p:tgtEl>
                                          <p:spTgt spid="162"/>
                                        </p:tgtEl>
                                        <p:attrNameLst>
                                          <p:attrName>style.visibility</p:attrName>
                                        </p:attrNameLst>
                                      </p:cBhvr>
                                      <p:to>
                                        <p:strVal val="visible"/>
                                      </p:to>
                                    </p:set>
                                    <p:anim by="(-#ppt_w*2)" calcmode="lin" valueType="num">
                                      <p:cBhvr rctx="PPT">
                                        <p:cTn autoRev="1" dur="500" fill="hold" id="35">
                                          <p:stCondLst>
                                            <p:cond delay="0"/>
                                          </p:stCondLst>
                                        </p:cTn>
                                        <p:tgtEl>
                                          <p:spTgt spid="162"/>
                                        </p:tgtEl>
                                        <p:attrNameLst>
                                          <p:attrName>ppt_w</p:attrName>
                                        </p:attrNameLst>
                                      </p:cBhvr>
                                    </p:anim>
                                    <p:anim by="(#ppt_w*0.50)" calcmode="lin" valueType="num">
                                      <p:cBhvr>
                                        <p:cTn autoRev="1" decel="50000" dur="500" fill="hold" id="36">
                                          <p:stCondLst>
                                            <p:cond delay="0"/>
                                          </p:stCondLst>
                                        </p:cTn>
                                        <p:tgtEl>
                                          <p:spTgt spid="162"/>
                                        </p:tgtEl>
                                        <p:attrNameLst>
                                          <p:attrName>ppt_x</p:attrName>
                                        </p:attrNameLst>
                                      </p:cBhvr>
                                    </p:anim>
                                    <p:anim calcmode="lin" from="(-#ppt_h/2)" to="(#ppt_y)" valueType="num">
                                      <p:cBhvr>
                                        <p:cTn dur="1000" fill="hold" id="37">
                                          <p:stCondLst>
                                            <p:cond delay="0"/>
                                          </p:stCondLst>
                                        </p:cTn>
                                        <p:tgtEl>
                                          <p:spTgt spid="162"/>
                                        </p:tgtEl>
                                        <p:attrNameLst>
                                          <p:attrName>ppt_y</p:attrName>
                                        </p:attrNameLst>
                                      </p:cBhvr>
                                    </p:anim>
                                    <p:animRot by="21600000">
                                      <p:cBhvr>
                                        <p:cTn dur="1000" fill="hold" id="38">
                                          <p:stCondLst>
                                            <p:cond delay="0"/>
                                          </p:stCondLst>
                                        </p:cTn>
                                        <p:tgtEl>
                                          <p:spTgt spid="162"/>
                                        </p:tgtEl>
                                        <p:attrNameLst>
                                          <p:attrName>r</p:attrName>
                                        </p:attrNameLst>
                                      </p:cBhvr>
                                    </p:animRot>
                                  </p:childTnLst>
                                </p:cTn>
                              </p:par>
                            </p:childTnLst>
                          </p:cTn>
                        </p:par>
                        <p:par>
                          <p:cTn fill="hold" id="39" nodeType="afterGroup">
                            <p:stCondLst>
                              <p:cond delay="4000"/>
                            </p:stCondLst>
                            <p:childTnLst>
                              <p:par>
                                <p:cTn fill="hold" id="40" nodeType="afterEffect" presetClass="entr" presetID="10" presetSubtype="0">
                                  <p:stCondLst>
                                    <p:cond delay="0"/>
                                  </p:stCondLst>
                                  <p:childTnLst>
                                    <p:set>
                                      <p:cBhvr>
                                        <p:cTn dur="1" fill="hold" id="41">
                                          <p:stCondLst>
                                            <p:cond delay="0"/>
                                          </p:stCondLst>
                                        </p:cTn>
                                        <p:tgtEl>
                                          <p:spTgt spid="94"/>
                                        </p:tgtEl>
                                        <p:attrNameLst>
                                          <p:attrName>style.visibility</p:attrName>
                                        </p:attrNameLst>
                                      </p:cBhvr>
                                      <p:to>
                                        <p:strVal val="visible"/>
                                      </p:to>
                                    </p:set>
                                    <p:animEffect filter="fade" transition="in">
                                      <p:cBhvr>
                                        <p:cTn dur="500" id="42"/>
                                        <p:tgtEl>
                                          <p:spTgt spid="9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P grpId="0" spid="16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88" name="组合 87"/>
          <p:cNvGrpSpPr/>
          <p:nvPr/>
        </p:nvGrpSpPr>
        <p:grpSpPr>
          <a:xfrm>
            <a:off x="4460990" y="2729247"/>
            <a:ext cx="3259782" cy="2932431"/>
            <a:chOff x="4460990" y="2729247"/>
            <a:chExt cx="3259782" cy="2932431"/>
          </a:xfrm>
        </p:grpSpPr>
        <p:sp>
          <p:nvSpPr>
            <p:cNvPr id="89" name="任意多边形 88"/>
            <p:cNvSpPr/>
            <p:nvPr/>
          </p:nvSpPr>
          <p:spPr>
            <a:xfrm rot="5400000">
              <a:off x="7127817" y="4114114"/>
              <a:ext cx="1103581" cy="82328"/>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0" name="任意多边形 89"/>
            <p:cNvSpPr/>
            <p:nvPr/>
          </p:nvSpPr>
          <p:spPr>
            <a:xfrm rot="16200000">
              <a:off x="3949383" y="4140577"/>
              <a:ext cx="1103582" cy="80367"/>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1" name="任意多边形 90"/>
            <p:cNvSpPr/>
            <p:nvPr/>
          </p:nvSpPr>
          <p:spPr>
            <a:xfrm>
              <a:off x="5539090" y="2729247"/>
              <a:ext cx="1103581" cy="82328"/>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92" name="任意多边形 91"/>
            <p:cNvSpPr/>
            <p:nvPr/>
          </p:nvSpPr>
          <p:spPr>
            <a:xfrm rot="10800000">
              <a:off x="5539090" y="5581310"/>
              <a:ext cx="1103581" cy="80368"/>
            </a:xfrm>
            <a:custGeom>
              <a:gdLst>
                <a:gd fmla="*/ 0 w 3762531" name="connsiteX0"/>
                <a:gd fmla="*/ 14990 h 14990" name="connsiteY0"/>
                <a:gd fmla="*/ 59961 w 3762531" name="connsiteX1"/>
                <a:gd fmla="*/ 14990 h 14990" name="connsiteY1"/>
                <a:gd fmla="*/ 3762531 w 3762531" name="connsiteX2"/>
                <a:gd fmla="*/ 0 h 14990" name="connsiteY2"/>
                <a:gd fmla="*/ 0 w 3762531" name="connsiteX0-1"/>
                <a:gd fmla="*/ 43546 h 43546" name="connsiteY0-2"/>
                <a:gd fmla="*/ 59961 w 3762531" name="connsiteX1-3"/>
                <a:gd fmla="*/ 43546 h 43546" name="connsiteY1-4"/>
                <a:gd fmla="*/ 3762531 w 3762531" name="connsiteX2-5"/>
                <a:gd fmla="*/ 28556 h 43546" name="connsiteY2-6"/>
                <a:gd fmla="*/ 0 w 3762531" name="connsiteX0-7"/>
                <a:gd fmla="*/ 14990 h 14990" name="connsiteY0-8"/>
                <a:gd fmla="*/ 3762531 w 3762531" name="connsiteX1-9"/>
                <a:gd fmla="*/ 0 h 14990" name="connsiteY1-10"/>
                <a:gd fmla="*/ 0 w 3762531" name="connsiteX0-11"/>
                <a:gd fmla="*/ 38567 h 38567" name="connsiteY0-12"/>
                <a:gd fmla="*/ 3762531 w 3762531" name="connsiteX1-13"/>
                <a:gd fmla="*/ 23577 h 38567" name="connsiteY1-14"/>
                <a:gd fmla="*/ 0 w 3762531" name="connsiteX0-15"/>
                <a:gd fmla="*/ 76223 h 76223" name="connsiteY0-16"/>
                <a:gd fmla="*/ 3762531 w 3762531" name="connsiteX1-17"/>
                <a:gd fmla="*/ 61233 h 76223" name="connsiteY1-18"/>
                <a:gd fmla="*/ 0 w 3762531" name="connsiteX0-19"/>
                <a:gd fmla="*/ 86371 h 86371" name="connsiteY0-20"/>
                <a:gd fmla="*/ 3762531 w 3762531" name="connsiteX1-21"/>
                <a:gd fmla="*/ 71381 h 86371" name="connsiteY1-22"/>
              </a:gdLst>
              <a:cxnLst>
                <a:cxn ang="0">
                  <a:pos x="connsiteX0-19" y="connsiteY0-20"/>
                </a:cxn>
                <a:cxn ang="0">
                  <a:pos x="connsiteX1-21" y="connsiteY1-22"/>
                </a:cxn>
              </a:cxnLst>
              <a:rect b="b" l="l" r="r" t="t"/>
              <a:pathLst>
                <a:path h="86371" w="3762530">
                  <a:moveTo>
                    <a:pt x="0" y="86371"/>
                  </a:moveTo>
                  <a:cubicBezTo>
                    <a:pt x="1239187" y="-23557"/>
                    <a:pt x="2508354" y="-28553"/>
                    <a:pt x="3762531" y="71381"/>
                  </a:cubicBezTo>
                </a:path>
              </a:pathLst>
            </a:custGeom>
            <a:noFill/>
            <a:ln cap="rnd" w="25400">
              <a:solidFill>
                <a:schemeClr val="tx1">
                  <a:lumMod val="65000"/>
                  <a:lumOff val="35000"/>
                </a:schemeClr>
              </a:solidFill>
              <a:round/>
              <a:headEnd len="lg" type="arrow" w="med"/>
              <a:tailEnd len="lg" type="arrow" w="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grpSp>
        <p:nvGrpSpPr>
          <p:cNvPr id="93" name="组合 92"/>
          <p:cNvGrpSpPr/>
          <p:nvPr/>
        </p:nvGrpSpPr>
        <p:grpSpPr>
          <a:xfrm>
            <a:off x="3763166" y="2015742"/>
            <a:ext cx="1556383" cy="1530900"/>
            <a:chOff x="3763166" y="2015742"/>
            <a:chExt cx="1556383" cy="1530900"/>
          </a:xfrm>
        </p:grpSpPr>
        <p:sp>
          <p:nvSpPr>
            <p:cNvPr id="94" name="椭圆 31"/>
            <p:cNvSpPr/>
            <p:nvPr/>
          </p:nvSpPr>
          <p:spPr>
            <a:xfrm>
              <a:off x="3763166" y="2015742"/>
              <a:ext cx="1556383" cy="153090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nvGrpSpPr>
            <p:cNvPr id="95" name="组合 77"/>
            <p:cNvGrpSpPr/>
            <p:nvPr/>
          </p:nvGrpSpPr>
          <p:grpSpPr>
            <a:xfrm>
              <a:off x="4184604" y="2227441"/>
              <a:ext cx="476325" cy="754669"/>
              <a:chOff x="5844088" y="2600655"/>
              <a:chExt cx="385904" cy="611158"/>
            </a:xfrm>
            <a:noFill/>
          </p:grpSpPr>
          <p:grpSp>
            <p:nvGrpSpPr>
              <p:cNvPr id="97" name="组合 78"/>
              <p:cNvGrpSpPr/>
              <p:nvPr/>
            </p:nvGrpSpPr>
            <p:grpSpPr>
              <a:xfrm rot="8489641">
                <a:off x="6013992" y="2653092"/>
                <a:ext cx="216000" cy="558721"/>
                <a:chOff x="6011031" y="2540000"/>
                <a:chExt cx="242182" cy="626447"/>
              </a:xfrm>
              <a:grpFill/>
            </p:grpSpPr>
            <p:sp>
              <p:nvSpPr>
                <p:cNvPr id="99" name="任意多边形 98"/>
                <p:cNvSpPr/>
                <p:nvPr/>
              </p:nvSpPr>
              <p:spPr>
                <a:xfrm>
                  <a:off x="6019303" y="2543519"/>
                  <a:ext cx="217230" cy="201123"/>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0" name="任意多边形 99"/>
                <p:cNvSpPr/>
                <p:nvPr/>
              </p:nvSpPr>
              <p:spPr>
                <a:xfrm>
                  <a:off x="6011261" y="2721930"/>
                  <a:ext cx="242158" cy="444961"/>
                </a:xfrm>
                <a:custGeom>
                  <a:gdLst>
                    <a:gd fmla="*/ 12700 w 215900" name="connsiteX0"/>
                    <a:gd fmla="*/ 12700 h 444500" name="connsiteY0"/>
                    <a:gd fmla="*/ 0 w 215900" name="connsiteX1"/>
                    <a:gd fmla="*/ 444500 h 444500" name="connsiteY1"/>
                    <a:gd fmla="*/ 215900 w 215900" name="connsiteX2"/>
                    <a:gd fmla="*/ 419100 h 444500" name="connsiteY2"/>
                    <a:gd fmla="*/ 215900 w 215900" name="connsiteX3"/>
                    <a:gd fmla="*/ 0 h 444500" name="connsiteY3"/>
                    <a:gd fmla="*/ 215900 w 215900" name="connsiteX4"/>
                    <a:gd fmla="*/ 0 h 4445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44500" w="215900">
                      <a:moveTo>
                        <a:pt x="12700" y="12700"/>
                      </a:moveTo>
                      <a:lnTo>
                        <a:pt x="0" y="444500"/>
                      </a:lnTo>
                      <a:lnTo>
                        <a:pt x="215900" y="419100"/>
                      </a:lnTo>
                      <a:lnTo>
                        <a:pt x="215900" y="0"/>
                      </a:lnTo>
                      <a:lnTo>
                        <a:pt x="215900" y="0"/>
                      </a:lnTo>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1" name="任意多边形 100"/>
                <p:cNvSpPr/>
                <p:nvPr/>
              </p:nvSpPr>
              <p:spPr>
                <a:xfrm>
                  <a:off x="6100765" y="2573366"/>
                  <a:ext cx="64101" cy="60515"/>
                </a:xfrm>
                <a:custGeom>
                  <a:gdLst>
                    <a:gd fmla="*/ 114300 w 217195" name="connsiteX0"/>
                    <a:gd fmla="*/ 0 h 201788" name="connsiteY0"/>
                    <a:gd fmla="*/ 215900 w 217195" name="connsiteX1"/>
                    <a:gd fmla="*/ 190500 h 201788" name="connsiteY1"/>
                    <a:gd fmla="*/ 0 w 217195" name="connsiteX2"/>
                    <a:gd fmla="*/ 190500 h 201788" name="connsiteY2"/>
                    <a:gd fmla="*/ 114300 w 217195" name="connsiteX3"/>
                    <a:gd fmla="*/ 0 h 201788" name="connsiteY3"/>
                  </a:gdLst>
                  <a:cxnLst>
                    <a:cxn ang="0">
                      <a:pos x="connsiteX0" y="connsiteY0"/>
                    </a:cxn>
                    <a:cxn ang="0">
                      <a:pos x="connsiteX1" y="connsiteY1"/>
                    </a:cxn>
                    <a:cxn ang="0">
                      <a:pos x="connsiteX2" y="connsiteY2"/>
                    </a:cxn>
                    <a:cxn ang="0">
                      <a:pos x="connsiteX3" y="connsiteY3"/>
                    </a:cxn>
                  </a:cxnLst>
                  <a:rect b="b" l="l" r="r" t="t"/>
                  <a:pathLst>
                    <a:path h="201788" w="217195">
                      <a:moveTo>
                        <a:pt x="114300" y="0"/>
                      </a:moveTo>
                      <a:cubicBezTo>
                        <a:pt x="170391" y="82550"/>
                        <a:pt x="226483" y="165100"/>
                        <a:pt x="215900" y="190500"/>
                      </a:cubicBezTo>
                      <a:cubicBezTo>
                        <a:pt x="143933" y="190500"/>
                        <a:pt x="19050" y="215900"/>
                        <a:pt x="0" y="190500"/>
                      </a:cubicBezTo>
                      <a:lnTo>
                        <a:pt x="114300" y="0"/>
                      </a:lnTo>
                      <a:close/>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98" name="任意多边形 97"/>
              <p:cNvSpPr/>
              <p:nvPr/>
            </p:nvSpPr>
            <p:spPr>
              <a:xfrm>
                <a:off x="5844088" y="2600655"/>
                <a:ext cx="182630" cy="195253"/>
              </a:xfrm>
              <a:custGeom>
                <a:gdLst>
                  <a:gd fmla="*/ 43090 w 153621" name="connsiteX0"/>
                  <a:gd fmla="*/ 162601 h 162601" name="connsiteY0"/>
                  <a:gd fmla="*/ 2896 w 153621" name="connsiteX1"/>
                  <a:gd fmla="*/ 102311 h 162601" name="connsiteY1"/>
                  <a:gd fmla="*/ 113428 w 153621" name="connsiteX2"/>
                  <a:gd fmla="*/ 1828 h 162601" name="connsiteY2"/>
                  <a:gd fmla="*/ 153621 w 153621" name="connsiteX3"/>
                  <a:gd fmla="*/ 47045 h 162601" name="connsiteY3"/>
                  <a:gd fmla="*/ 41489 w 152020" name="connsiteX0-1"/>
                  <a:gd fmla="*/ 158991 h 158991" name="connsiteY0-2"/>
                  <a:gd fmla="*/ 1295 w 152020" name="connsiteX1-3"/>
                  <a:gd fmla="*/ 98701 h 158991" name="connsiteY1-4"/>
                  <a:gd fmla="*/ 82359 w 152020" name="connsiteX2-5"/>
                  <a:gd fmla="*/ 2042 h 158991" name="connsiteY2-6"/>
                  <a:gd fmla="*/ 152020 w 152020" name="connsiteX3-7"/>
                  <a:gd fmla="*/ 43435 h 158991" name="connsiteY3-8"/>
                  <a:gd fmla="*/ 41916 w 152447" name="connsiteX0-9"/>
                  <a:gd fmla="*/ 148552 h 148552" name="connsiteY0-10"/>
                  <a:gd fmla="*/ 1722 w 152447" name="connsiteX1-11"/>
                  <a:gd fmla="*/ 88262 h 148552" name="connsiteY1-12"/>
                  <a:gd fmla="*/ 91205 w 152447" name="connsiteX2-13"/>
                  <a:gd fmla="*/ 3075 h 148552" name="connsiteY2-14"/>
                  <a:gd fmla="*/ 152447 w 152447" name="connsiteX3-15"/>
                  <a:gd fmla="*/ 32996 h 148552" name="connsiteY3-16"/>
                </a:gdLst>
                <a:cxnLst>
                  <a:cxn ang="0">
                    <a:pos x="connsiteX0-9" y="connsiteY0-10"/>
                  </a:cxn>
                  <a:cxn ang="0">
                    <a:pos x="connsiteX1-11" y="connsiteY1-12"/>
                  </a:cxn>
                  <a:cxn ang="0">
                    <a:pos x="connsiteX2-13" y="connsiteY2-14"/>
                  </a:cxn>
                  <a:cxn ang="0">
                    <a:pos x="connsiteX3-15" y="connsiteY3-16"/>
                  </a:cxn>
                </a:cxnLst>
                <a:rect b="b" l="l" r="r" t="t"/>
                <a:pathLst>
                  <a:path h="148552" w="152447">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grpFill/>
              <a:ln cap="rnd" w="25400">
                <a:solidFill>
                  <a:srgbClr val="F7B63E"/>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96" name="文本框 95"/>
            <p:cNvSpPr txBox="1"/>
            <p:nvPr/>
          </p:nvSpPr>
          <p:spPr>
            <a:xfrm>
              <a:off x="3840317" y="2983111"/>
              <a:ext cx="1402080" cy="457200"/>
            </a:xfrm>
            <a:prstGeom prst="rect">
              <a:avLst/>
            </a:prstGeom>
            <a:noFill/>
          </p:spPr>
          <p:txBody>
            <a:bodyPr rtlCol="0" wrap="none">
              <a:spAutoFit/>
            </a:bodyPr>
            <a:lstStyle/>
            <a:p>
              <a:pPr algn="ctr"/>
              <a:r>
                <a:rPr altLang="en-US" b="1" lang="zh-CN" smtClean="0" sz="2400">
                  <a:solidFill>
                    <a:srgbClr val="F7B63E"/>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102" name="组合 101"/>
          <p:cNvGrpSpPr/>
          <p:nvPr/>
        </p:nvGrpSpPr>
        <p:grpSpPr>
          <a:xfrm>
            <a:off x="6862211" y="1964777"/>
            <a:ext cx="1554424" cy="1530900"/>
            <a:chOff x="6862211" y="1964777"/>
            <a:chExt cx="1554424" cy="1530900"/>
          </a:xfrm>
        </p:grpSpPr>
        <p:sp>
          <p:nvSpPr>
            <p:cNvPr id="103" name="椭圆 31"/>
            <p:cNvSpPr/>
            <p:nvPr/>
          </p:nvSpPr>
          <p:spPr>
            <a:xfrm>
              <a:off x="6862211" y="1964777"/>
              <a:ext cx="1554424" cy="153090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nvGrpSpPr>
            <p:cNvPr id="104" name="组合 103"/>
            <p:cNvGrpSpPr/>
            <p:nvPr/>
          </p:nvGrpSpPr>
          <p:grpSpPr>
            <a:xfrm>
              <a:off x="7242207" y="2108726"/>
              <a:ext cx="639019" cy="746829"/>
              <a:chOff x="4741863" y="766763"/>
              <a:chExt cx="517525" cy="604838"/>
            </a:xfrm>
            <a:noFill/>
          </p:grpSpPr>
          <p:sp>
            <p:nvSpPr>
              <p:cNvPr id="106" name="Freeform 23"/>
              <p:cNvSpPr>
                <a:spLocks noEditPoints="1"/>
              </p:cNvSpPr>
              <p:nvPr/>
            </p:nvSpPr>
            <p:spPr bwMode="auto">
              <a:xfrm>
                <a:off x="4741863" y="766763"/>
                <a:ext cx="517525" cy="604838"/>
              </a:xfrm>
              <a:custGeom>
                <a:gdLst>
                  <a:gd fmla="*/ 113 w 175" name="T0"/>
                  <a:gd fmla="*/ 0 h 205" name="T1"/>
                  <a:gd fmla="*/ 111 w 175" name="T2"/>
                  <a:gd fmla="*/ 2 h 205" name="T3"/>
                  <a:gd fmla="*/ 11 w 175" name="T4"/>
                  <a:gd fmla="*/ 62 h 205" name="T5"/>
                  <a:gd fmla="*/ 69 w 175" name="T6"/>
                  <a:gd fmla="*/ 200 h 205" name="T7"/>
                  <a:gd fmla="*/ 121 w 175" name="T8"/>
                  <a:gd fmla="*/ 187 h 205" name="T9"/>
                  <a:gd fmla="*/ 173 w 175" name="T10"/>
                  <a:gd fmla="*/ 157 h 205" name="T11"/>
                  <a:gd fmla="*/ 153 w 175" name="T12"/>
                  <a:gd fmla="*/ 91 h 205" name="T13"/>
                  <a:gd fmla="*/ 108 w 175" name="T14"/>
                  <a:gd fmla="*/ 9 h 205" name="T15"/>
                  <a:gd fmla="*/ 98 w 175" name="T16"/>
                  <a:gd fmla="*/ 13 h 205" name="T17"/>
                  <a:gd fmla="*/ 24 w 175" name="T18"/>
                  <a:gd fmla="*/ 45 h 205" name="T19"/>
                  <a:gd fmla="*/ 41 w 175" name="T20"/>
                  <a:gd fmla="*/ 38 h 205" name="T21"/>
                  <a:gd fmla="*/ 34 w 175" name="T22"/>
                  <a:gd fmla="*/ 42 h 205" name="T23"/>
                  <a:gd fmla="*/ 107 w 175" name="T24"/>
                  <a:gd fmla="*/ 15 h 205" name="T25"/>
                  <a:gd fmla="*/ 28 w 175" name="T26"/>
                  <a:gd fmla="*/ 48 h 205" name="T27"/>
                  <a:gd fmla="*/ 107 w 175" name="T28"/>
                  <a:gd fmla="*/ 20 h 205" name="T29"/>
                  <a:gd fmla="*/ 67 w 175" name="T30"/>
                  <a:gd fmla="*/ 41 h 205" name="T31"/>
                  <a:gd fmla="*/ 15 w 175" name="T32"/>
                  <a:gd fmla="*/ 58 h 205" name="T33"/>
                  <a:gd fmla="*/ 117 w 175" name="T34"/>
                  <a:gd fmla="*/ 38 h 205" name="T35"/>
                  <a:gd fmla="*/ 166 w 175" name="T36"/>
                  <a:gd fmla="*/ 158 h 205" name="T37"/>
                  <a:gd fmla="*/ 94 w 175" name="T38"/>
                  <a:gd fmla="*/ 192 h 205" name="T39"/>
                  <a:gd fmla="*/ 69 w 175" name="T40"/>
                  <a:gd fmla="*/ 200 h 205" name="T41"/>
                  <a:gd fmla="*/ 15 w 175" name="T42"/>
                  <a:gd fmla="*/ 62 h 205" name="T43"/>
                  <a:gd fmla="*/ 15 w 175" name="T44"/>
                  <a:gd fmla="*/ 62 h 205" name="T45"/>
                  <a:gd fmla="*/ 16 w 175" name="T46"/>
                  <a:gd fmla="*/ 62 h 205" name="T47"/>
                  <a:gd fmla="*/ 29 w 175" name="T48"/>
                  <a:gd fmla="*/ 59 h 205" name="T49"/>
                  <a:gd fmla="*/ 112 w 175" name="T50"/>
                  <a:gd fmla="*/ 27 h 205" name="T51"/>
                  <a:gd fmla="*/ 113 w 175" name="T52"/>
                  <a:gd fmla="*/ 27 h 205" name="T53"/>
                  <a:gd fmla="*/ 169 w 175" name="T54"/>
                  <a:gd fmla="*/ 153 h 205" name="T55"/>
                  <a:gd fmla="*/ 130 w 175" name="T56"/>
                  <a:gd fmla="*/ 56 h 205" name="T57"/>
                  <a:gd fmla="*/ 117 w 175" name="T58"/>
                  <a:gd fmla="*/ 22 h 205" name="T59"/>
                  <a:gd fmla="*/ 114 w 175" name="T60"/>
                  <a:gd fmla="*/ 21 h 205" name="T61"/>
                  <a:gd fmla="*/ 113 w 175" name="T62"/>
                  <a:gd fmla="*/ 7 h 205" name="T63"/>
                  <a:gd fmla="*/ 158 w 175" name="T64"/>
                  <a:gd fmla="*/ 113 h 20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205" w="175">
                    <a:moveTo>
                      <a:pt x="115" y="2"/>
                    </a:moveTo>
                    <a:cubicBezTo>
                      <a:pt x="115" y="1"/>
                      <a:pt x="114" y="0"/>
                      <a:pt x="113" y="0"/>
                    </a:cubicBezTo>
                    <a:cubicBezTo>
                      <a:pt x="112" y="0"/>
                      <a:pt x="112" y="1"/>
                      <a:pt x="112" y="1"/>
                    </a:cubicBezTo>
                    <a:cubicBezTo>
                      <a:pt x="111" y="1"/>
                      <a:pt x="111" y="2"/>
                      <a:pt x="111" y="2"/>
                    </a:cubicBezTo>
                    <a:cubicBezTo>
                      <a:pt x="82" y="12"/>
                      <a:pt x="54" y="25"/>
                      <a:pt x="26" y="38"/>
                    </a:cubicBezTo>
                    <a:cubicBezTo>
                      <a:pt x="20" y="40"/>
                      <a:pt x="0" y="55"/>
                      <a:pt x="11" y="62"/>
                    </a:cubicBezTo>
                    <a:cubicBezTo>
                      <a:pt x="27" y="109"/>
                      <a:pt x="46" y="155"/>
                      <a:pt x="65" y="201"/>
                    </a:cubicBezTo>
                    <a:cubicBezTo>
                      <a:pt x="66" y="203"/>
                      <a:pt x="69" y="202"/>
                      <a:pt x="69" y="200"/>
                    </a:cubicBezTo>
                    <a:cubicBezTo>
                      <a:pt x="69" y="200"/>
                      <a:pt x="69" y="200"/>
                      <a:pt x="69" y="200"/>
                    </a:cubicBezTo>
                    <a:cubicBezTo>
                      <a:pt x="85" y="205"/>
                      <a:pt x="106" y="193"/>
                      <a:pt x="121" y="187"/>
                    </a:cubicBezTo>
                    <a:cubicBezTo>
                      <a:pt x="138" y="180"/>
                      <a:pt x="159" y="174"/>
                      <a:pt x="172" y="160"/>
                    </a:cubicBezTo>
                    <a:cubicBezTo>
                      <a:pt x="174" y="159"/>
                      <a:pt x="173" y="158"/>
                      <a:pt x="173" y="157"/>
                    </a:cubicBezTo>
                    <a:cubicBezTo>
                      <a:pt x="175" y="149"/>
                      <a:pt x="174" y="142"/>
                      <a:pt x="171" y="134"/>
                    </a:cubicBezTo>
                    <a:cubicBezTo>
                      <a:pt x="166" y="120"/>
                      <a:pt x="159" y="106"/>
                      <a:pt x="153" y="91"/>
                    </a:cubicBezTo>
                    <a:cubicBezTo>
                      <a:pt x="141" y="62"/>
                      <a:pt x="130" y="31"/>
                      <a:pt x="115" y="2"/>
                    </a:cubicBezTo>
                    <a:close/>
                    <a:moveTo>
                      <a:pt x="108" y="9"/>
                    </a:moveTo>
                    <a:cubicBezTo>
                      <a:pt x="107" y="10"/>
                      <a:pt x="107" y="11"/>
                      <a:pt x="107" y="11"/>
                    </a:cubicBezTo>
                    <a:cubicBezTo>
                      <a:pt x="104" y="12"/>
                      <a:pt x="101" y="13"/>
                      <a:pt x="98" y="13"/>
                    </a:cubicBezTo>
                    <a:cubicBezTo>
                      <a:pt x="101" y="12"/>
                      <a:pt x="104" y="11"/>
                      <a:pt x="108" y="9"/>
                    </a:cubicBezTo>
                    <a:close/>
                    <a:moveTo>
                      <a:pt x="24" y="45"/>
                    </a:moveTo>
                    <a:cubicBezTo>
                      <a:pt x="26" y="44"/>
                      <a:pt x="28" y="43"/>
                      <a:pt x="31" y="42"/>
                    </a:cubicBezTo>
                    <a:cubicBezTo>
                      <a:pt x="34" y="41"/>
                      <a:pt x="37" y="39"/>
                      <a:pt x="41" y="38"/>
                    </a:cubicBezTo>
                    <a:cubicBezTo>
                      <a:pt x="41" y="38"/>
                      <a:pt x="41" y="37"/>
                      <a:pt x="42" y="37"/>
                    </a:cubicBezTo>
                    <a:cubicBezTo>
                      <a:pt x="39" y="39"/>
                      <a:pt x="37" y="40"/>
                      <a:pt x="34" y="42"/>
                    </a:cubicBezTo>
                    <a:cubicBezTo>
                      <a:pt x="33" y="42"/>
                      <a:pt x="34" y="44"/>
                      <a:pt x="35" y="43"/>
                    </a:cubicBezTo>
                    <a:cubicBezTo>
                      <a:pt x="58" y="32"/>
                      <a:pt x="82" y="24"/>
                      <a:pt x="107" y="15"/>
                    </a:cubicBezTo>
                    <a:cubicBezTo>
                      <a:pt x="107" y="16"/>
                      <a:pt x="107" y="17"/>
                      <a:pt x="107" y="18"/>
                    </a:cubicBezTo>
                    <a:cubicBezTo>
                      <a:pt x="80" y="27"/>
                      <a:pt x="54" y="38"/>
                      <a:pt x="28" y="48"/>
                    </a:cubicBezTo>
                    <a:cubicBezTo>
                      <a:pt x="27" y="49"/>
                      <a:pt x="27" y="51"/>
                      <a:pt x="29" y="50"/>
                    </a:cubicBezTo>
                    <a:cubicBezTo>
                      <a:pt x="55" y="42"/>
                      <a:pt x="82" y="32"/>
                      <a:pt x="107" y="20"/>
                    </a:cubicBezTo>
                    <a:cubicBezTo>
                      <a:pt x="108" y="21"/>
                      <a:pt x="108" y="22"/>
                      <a:pt x="108" y="23"/>
                    </a:cubicBezTo>
                    <a:cubicBezTo>
                      <a:pt x="94" y="28"/>
                      <a:pt x="81" y="36"/>
                      <a:pt x="67" y="41"/>
                    </a:cubicBezTo>
                    <a:cubicBezTo>
                      <a:pt x="50" y="47"/>
                      <a:pt x="33" y="53"/>
                      <a:pt x="16" y="58"/>
                    </a:cubicBezTo>
                    <a:cubicBezTo>
                      <a:pt x="16" y="58"/>
                      <a:pt x="15" y="58"/>
                      <a:pt x="15" y="58"/>
                    </a:cubicBezTo>
                    <a:cubicBezTo>
                      <a:pt x="18" y="54"/>
                      <a:pt x="21" y="49"/>
                      <a:pt x="24" y="45"/>
                    </a:cubicBezTo>
                    <a:close/>
                    <a:moveTo>
                      <a:pt x="117" y="38"/>
                    </a:moveTo>
                    <a:cubicBezTo>
                      <a:pt x="122" y="52"/>
                      <a:pt x="127" y="65"/>
                      <a:pt x="133" y="78"/>
                    </a:cubicBezTo>
                    <a:cubicBezTo>
                      <a:pt x="144" y="105"/>
                      <a:pt x="155" y="131"/>
                      <a:pt x="166" y="158"/>
                    </a:cubicBezTo>
                    <a:cubicBezTo>
                      <a:pt x="154" y="170"/>
                      <a:pt x="132" y="176"/>
                      <a:pt x="116" y="182"/>
                    </a:cubicBezTo>
                    <a:cubicBezTo>
                      <a:pt x="109" y="185"/>
                      <a:pt x="101" y="189"/>
                      <a:pt x="94" y="192"/>
                    </a:cubicBezTo>
                    <a:cubicBezTo>
                      <a:pt x="85" y="195"/>
                      <a:pt x="76" y="196"/>
                      <a:pt x="69" y="200"/>
                    </a:cubicBezTo>
                    <a:cubicBezTo>
                      <a:pt x="69" y="200"/>
                      <a:pt x="69" y="200"/>
                      <a:pt x="69" y="200"/>
                    </a:cubicBezTo>
                    <a:cubicBezTo>
                      <a:pt x="69" y="200"/>
                      <a:pt x="69" y="200"/>
                      <a:pt x="69" y="200"/>
                    </a:cubicBezTo>
                    <a:cubicBezTo>
                      <a:pt x="52" y="153"/>
                      <a:pt x="34" y="107"/>
                      <a:pt x="15" y="62"/>
                    </a:cubicBezTo>
                    <a:cubicBezTo>
                      <a:pt x="15" y="62"/>
                      <a:pt x="15" y="62"/>
                      <a:pt x="15" y="62"/>
                    </a:cubicBezTo>
                    <a:cubicBezTo>
                      <a:pt x="15" y="62"/>
                      <a:pt x="15" y="62"/>
                      <a:pt x="15" y="62"/>
                    </a:cubicBezTo>
                    <a:cubicBezTo>
                      <a:pt x="15" y="62"/>
                      <a:pt x="16" y="62"/>
                      <a:pt x="16" y="62"/>
                    </a:cubicBezTo>
                    <a:cubicBezTo>
                      <a:pt x="16" y="62"/>
                      <a:pt x="16" y="62"/>
                      <a:pt x="16" y="62"/>
                    </a:cubicBezTo>
                    <a:cubicBezTo>
                      <a:pt x="18" y="62"/>
                      <a:pt x="19" y="62"/>
                      <a:pt x="20" y="62"/>
                    </a:cubicBezTo>
                    <a:cubicBezTo>
                      <a:pt x="23" y="62"/>
                      <a:pt x="27" y="61"/>
                      <a:pt x="29" y="59"/>
                    </a:cubicBezTo>
                    <a:cubicBezTo>
                      <a:pt x="42" y="56"/>
                      <a:pt x="54" y="52"/>
                      <a:pt x="67" y="48"/>
                    </a:cubicBezTo>
                    <a:cubicBezTo>
                      <a:pt x="82" y="42"/>
                      <a:pt x="99" y="36"/>
                      <a:pt x="112" y="27"/>
                    </a:cubicBezTo>
                    <a:cubicBezTo>
                      <a:pt x="112" y="27"/>
                      <a:pt x="112" y="27"/>
                      <a:pt x="112" y="27"/>
                    </a:cubicBezTo>
                    <a:cubicBezTo>
                      <a:pt x="113" y="27"/>
                      <a:pt x="113" y="27"/>
                      <a:pt x="113" y="27"/>
                    </a:cubicBezTo>
                    <a:cubicBezTo>
                      <a:pt x="113" y="31"/>
                      <a:pt x="115" y="35"/>
                      <a:pt x="117" y="38"/>
                    </a:cubicBezTo>
                    <a:close/>
                    <a:moveTo>
                      <a:pt x="169" y="153"/>
                    </a:moveTo>
                    <a:cubicBezTo>
                      <a:pt x="160" y="132"/>
                      <a:pt x="152" y="110"/>
                      <a:pt x="143" y="89"/>
                    </a:cubicBezTo>
                    <a:cubicBezTo>
                      <a:pt x="139" y="78"/>
                      <a:pt x="135" y="67"/>
                      <a:pt x="130" y="56"/>
                    </a:cubicBezTo>
                    <a:cubicBezTo>
                      <a:pt x="128" y="51"/>
                      <a:pt x="126" y="46"/>
                      <a:pt x="124" y="41"/>
                    </a:cubicBezTo>
                    <a:cubicBezTo>
                      <a:pt x="122" y="36"/>
                      <a:pt x="116" y="27"/>
                      <a:pt x="117" y="22"/>
                    </a:cubicBezTo>
                    <a:cubicBezTo>
                      <a:pt x="117" y="21"/>
                      <a:pt x="115" y="19"/>
                      <a:pt x="114" y="21"/>
                    </a:cubicBezTo>
                    <a:cubicBezTo>
                      <a:pt x="114" y="21"/>
                      <a:pt x="114" y="21"/>
                      <a:pt x="114" y="21"/>
                    </a:cubicBezTo>
                    <a:cubicBezTo>
                      <a:pt x="113" y="19"/>
                      <a:pt x="112" y="17"/>
                      <a:pt x="112" y="15"/>
                    </a:cubicBezTo>
                    <a:cubicBezTo>
                      <a:pt x="112" y="12"/>
                      <a:pt x="112" y="9"/>
                      <a:pt x="113" y="7"/>
                    </a:cubicBezTo>
                    <a:cubicBezTo>
                      <a:pt x="121" y="31"/>
                      <a:pt x="133" y="54"/>
                      <a:pt x="143" y="78"/>
                    </a:cubicBezTo>
                    <a:cubicBezTo>
                      <a:pt x="148" y="90"/>
                      <a:pt x="153" y="101"/>
                      <a:pt x="158" y="113"/>
                    </a:cubicBezTo>
                    <a:cubicBezTo>
                      <a:pt x="163" y="126"/>
                      <a:pt x="171" y="139"/>
                      <a:pt x="169" y="153"/>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7" name="Freeform 24"/>
              <p:cNvSpPr/>
              <p:nvPr/>
            </p:nvSpPr>
            <p:spPr bwMode="auto">
              <a:xfrm>
                <a:off x="4837113" y="996951"/>
                <a:ext cx="76200" cy="150813"/>
              </a:xfrm>
              <a:custGeom>
                <a:gdLst>
                  <a:gd fmla="*/ 4 w 26" name="T0"/>
                  <a:gd fmla="*/ 1 h 51" name="T1"/>
                  <a:gd fmla="*/ 1 w 26" name="T2"/>
                  <a:gd fmla="*/ 3 h 51" name="T3"/>
                  <a:gd fmla="*/ 18 w 26" name="T4"/>
                  <a:gd fmla="*/ 47 h 51" name="T5"/>
                  <a:gd fmla="*/ 25 w 26" name="T6"/>
                  <a:gd fmla="*/ 45 h 51" name="T7"/>
                  <a:gd fmla="*/ 4 w 26" name="T8"/>
                  <a:gd fmla="*/ 1 h 51" name="T9"/>
                </a:gdLst>
                <a:cxnLst>
                  <a:cxn ang="0">
                    <a:pos x="T0" y="T1"/>
                  </a:cxn>
                  <a:cxn ang="0">
                    <a:pos x="T2" y="T3"/>
                  </a:cxn>
                  <a:cxn ang="0">
                    <a:pos x="T4" y="T5"/>
                  </a:cxn>
                  <a:cxn ang="0">
                    <a:pos x="T6" y="T7"/>
                  </a:cxn>
                  <a:cxn ang="0">
                    <a:pos x="T8" y="T9"/>
                  </a:cxn>
                </a:cxnLst>
                <a:rect b="b" l="0" r="r" t="0"/>
                <a:pathLst>
                  <a:path h="51" w="26">
                    <a:moveTo>
                      <a:pt x="4" y="1"/>
                    </a:moveTo>
                    <a:cubicBezTo>
                      <a:pt x="3" y="0"/>
                      <a:pt x="0" y="1"/>
                      <a:pt x="1" y="3"/>
                    </a:cubicBezTo>
                    <a:cubicBezTo>
                      <a:pt x="6" y="18"/>
                      <a:pt x="13" y="32"/>
                      <a:pt x="18" y="47"/>
                    </a:cubicBezTo>
                    <a:cubicBezTo>
                      <a:pt x="20" y="51"/>
                      <a:pt x="26" y="49"/>
                      <a:pt x="25" y="45"/>
                    </a:cubicBezTo>
                    <a:cubicBezTo>
                      <a:pt x="19" y="30"/>
                      <a:pt x="13" y="15"/>
                      <a:pt x="4"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8" name="Freeform 25"/>
              <p:cNvSpPr/>
              <p:nvPr/>
            </p:nvSpPr>
            <p:spPr bwMode="auto">
              <a:xfrm>
                <a:off x="4848225" y="904876"/>
                <a:ext cx="284163" cy="249238"/>
              </a:xfrm>
              <a:custGeom>
                <a:gdLst>
                  <a:gd fmla="*/ 76 w 96" name="T0"/>
                  <a:gd fmla="*/ 4 h 84" name="T1"/>
                  <a:gd fmla="*/ 75 w 96" name="T2"/>
                  <a:gd fmla="*/ 4 h 84" name="T3"/>
                  <a:gd fmla="*/ 72 w 96" name="T4"/>
                  <a:gd fmla="*/ 1 h 84" name="T5"/>
                  <a:gd fmla="*/ 2 w 96" name="T6"/>
                  <a:gd fmla="*/ 32 h 84" name="T7"/>
                  <a:gd fmla="*/ 3 w 96" name="T8"/>
                  <a:gd fmla="*/ 34 h 84" name="T9"/>
                  <a:gd fmla="*/ 73 w 96" name="T10"/>
                  <a:gd fmla="*/ 6 h 84" name="T11"/>
                  <a:gd fmla="*/ 89 w 96" name="T12"/>
                  <a:gd fmla="*/ 48 h 84" name="T13"/>
                  <a:gd fmla="*/ 89 w 96" name="T14"/>
                  <a:gd fmla="*/ 48 h 84" name="T15"/>
                  <a:gd fmla="*/ 21 w 96" name="T16"/>
                  <a:gd fmla="*/ 78 h 84" name="T17"/>
                  <a:gd fmla="*/ 23 w 96" name="T18"/>
                  <a:gd fmla="*/ 83 h 84" name="T19"/>
                  <a:gd fmla="*/ 92 w 96" name="T20"/>
                  <a:gd fmla="*/ 53 h 84" name="T21"/>
                  <a:gd fmla="*/ 93 w 96" name="T22"/>
                  <a:gd fmla="*/ 52 h 84" name="T23"/>
                  <a:gd fmla="*/ 95 w 96" name="T24"/>
                  <a:gd fmla="*/ 49 h 84" name="T25"/>
                  <a:gd fmla="*/ 76 w 96" name="T26"/>
                  <a:gd fmla="*/ 4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96">
                    <a:moveTo>
                      <a:pt x="76" y="4"/>
                    </a:moveTo>
                    <a:cubicBezTo>
                      <a:pt x="76" y="4"/>
                      <a:pt x="76" y="4"/>
                      <a:pt x="75" y="4"/>
                    </a:cubicBezTo>
                    <a:cubicBezTo>
                      <a:pt x="76" y="2"/>
                      <a:pt x="74" y="0"/>
                      <a:pt x="72" y="1"/>
                    </a:cubicBezTo>
                    <a:cubicBezTo>
                      <a:pt x="48" y="9"/>
                      <a:pt x="24" y="20"/>
                      <a:pt x="2" y="32"/>
                    </a:cubicBezTo>
                    <a:cubicBezTo>
                      <a:pt x="0" y="33"/>
                      <a:pt x="1" y="35"/>
                      <a:pt x="3" y="34"/>
                    </a:cubicBezTo>
                    <a:cubicBezTo>
                      <a:pt x="26" y="26"/>
                      <a:pt x="50" y="17"/>
                      <a:pt x="73" y="6"/>
                    </a:cubicBezTo>
                    <a:cubicBezTo>
                      <a:pt x="75" y="21"/>
                      <a:pt x="82" y="35"/>
                      <a:pt x="89" y="48"/>
                    </a:cubicBezTo>
                    <a:cubicBezTo>
                      <a:pt x="89" y="48"/>
                      <a:pt x="89" y="48"/>
                      <a:pt x="89" y="48"/>
                    </a:cubicBezTo>
                    <a:cubicBezTo>
                      <a:pt x="66" y="55"/>
                      <a:pt x="43" y="68"/>
                      <a:pt x="21" y="78"/>
                    </a:cubicBezTo>
                    <a:cubicBezTo>
                      <a:pt x="18" y="80"/>
                      <a:pt x="20" y="84"/>
                      <a:pt x="23" y="83"/>
                    </a:cubicBezTo>
                    <a:cubicBezTo>
                      <a:pt x="46" y="74"/>
                      <a:pt x="71" y="65"/>
                      <a:pt x="92" y="53"/>
                    </a:cubicBezTo>
                    <a:cubicBezTo>
                      <a:pt x="92" y="52"/>
                      <a:pt x="93" y="52"/>
                      <a:pt x="93" y="52"/>
                    </a:cubicBezTo>
                    <a:cubicBezTo>
                      <a:pt x="94" y="52"/>
                      <a:pt x="96" y="51"/>
                      <a:pt x="95" y="49"/>
                    </a:cubicBezTo>
                    <a:cubicBezTo>
                      <a:pt x="90" y="34"/>
                      <a:pt x="85" y="17"/>
                      <a:pt x="76" y="4"/>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09" name="Freeform 26"/>
              <p:cNvSpPr/>
              <p:nvPr/>
            </p:nvSpPr>
            <p:spPr bwMode="auto">
              <a:xfrm>
                <a:off x="4891088" y="962026"/>
                <a:ext cx="169863" cy="79375"/>
              </a:xfrm>
              <a:custGeom>
                <a:gdLst>
                  <a:gd fmla="*/ 53 w 58" name="T0"/>
                  <a:gd fmla="*/ 1 h 27" name="T1"/>
                  <a:gd fmla="*/ 2 w 58" name="T2"/>
                  <a:gd fmla="*/ 22 h 27" name="T3"/>
                  <a:gd fmla="*/ 4 w 58" name="T4"/>
                  <a:gd fmla="*/ 26 h 27" name="T5"/>
                  <a:gd fmla="*/ 55 w 58" name="T6"/>
                  <a:gd fmla="*/ 7 h 27" name="T7"/>
                  <a:gd fmla="*/ 53 w 58" name="T8"/>
                  <a:gd fmla="*/ 1 h 27" name="T9"/>
                </a:gdLst>
                <a:cxnLst>
                  <a:cxn ang="0">
                    <a:pos x="T0" y="T1"/>
                  </a:cxn>
                  <a:cxn ang="0">
                    <a:pos x="T2" y="T3"/>
                  </a:cxn>
                  <a:cxn ang="0">
                    <a:pos x="T4" y="T5"/>
                  </a:cxn>
                  <a:cxn ang="0">
                    <a:pos x="T6" y="T7"/>
                  </a:cxn>
                  <a:cxn ang="0">
                    <a:pos x="T8" y="T9"/>
                  </a:cxn>
                </a:cxnLst>
                <a:rect b="b" l="0" r="r" t="0"/>
                <a:pathLst>
                  <a:path h="27" w="57">
                    <a:moveTo>
                      <a:pt x="53" y="1"/>
                    </a:moveTo>
                    <a:cubicBezTo>
                      <a:pt x="36" y="5"/>
                      <a:pt x="18" y="13"/>
                      <a:pt x="2" y="22"/>
                    </a:cubicBezTo>
                    <a:cubicBezTo>
                      <a:pt x="0" y="23"/>
                      <a:pt x="1" y="27"/>
                      <a:pt x="4" y="26"/>
                    </a:cubicBezTo>
                    <a:cubicBezTo>
                      <a:pt x="21" y="20"/>
                      <a:pt x="39" y="14"/>
                      <a:pt x="55" y="7"/>
                    </a:cubicBezTo>
                    <a:cubicBezTo>
                      <a:pt x="58" y="5"/>
                      <a:pt x="57" y="0"/>
                      <a:pt x="53"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10" name="Freeform 27"/>
              <p:cNvSpPr/>
              <p:nvPr/>
            </p:nvSpPr>
            <p:spPr bwMode="auto">
              <a:xfrm>
                <a:off x="4922838" y="1009651"/>
                <a:ext cx="150813" cy="73025"/>
              </a:xfrm>
              <a:custGeom>
                <a:gdLst>
                  <a:gd fmla="*/ 44 w 51" name="T0"/>
                  <a:gd fmla="*/ 1 h 25" name="T1"/>
                  <a:gd fmla="*/ 2 w 51" name="T2"/>
                  <a:gd fmla="*/ 21 h 25" name="T3"/>
                  <a:gd fmla="*/ 3 w 51" name="T4"/>
                  <a:gd fmla="*/ 24 h 25" name="T5"/>
                  <a:gd fmla="*/ 47 w 51" name="T6"/>
                  <a:gd fmla="*/ 8 h 25" name="T7"/>
                  <a:gd fmla="*/ 44 w 51" name="T8"/>
                  <a:gd fmla="*/ 1 h 25" name="T9"/>
                </a:gdLst>
                <a:cxnLst>
                  <a:cxn ang="0">
                    <a:pos x="T0" y="T1"/>
                  </a:cxn>
                  <a:cxn ang="0">
                    <a:pos x="T2" y="T3"/>
                  </a:cxn>
                  <a:cxn ang="0">
                    <a:pos x="T4" y="T5"/>
                  </a:cxn>
                  <a:cxn ang="0">
                    <a:pos x="T6" y="T7"/>
                  </a:cxn>
                  <a:cxn ang="0">
                    <a:pos x="T8" y="T9"/>
                  </a:cxn>
                </a:cxnLst>
                <a:rect b="b" l="0" r="r" t="0"/>
                <a:pathLst>
                  <a:path h="25" w="51">
                    <a:moveTo>
                      <a:pt x="44" y="1"/>
                    </a:moveTo>
                    <a:cubicBezTo>
                      <a:pt x="30" y="6"/>
                      <a:pt x="16" y="14"/>
                      <a:pt x="2" y="21"/>
                    </a:cubicBezTo>
                    <a:cubicBezTo>
                      <a:pt x="0" y="22"/>
                      <a:pt x="1" y="25"/>
                      <a:pt x="3" y="24"/>
                    </a:cubicBezTo>
                    <a:cubicBezTo>
                      <a:pt x="18" y="19"/>
                      <a:pt x="33" y="14"/>
                      <a:pt x="47" y="8"/>
                    </a:cubicBezTo>
                    <a:cubicBezTo>
                      <a:pt x="51" y="6"/>
                      <a:pt x="48" y="0"/>
                      <a:pt x="44" y="1"/>
                    </a:cubicBezTo>
                    <a:close/>
                  </a:path>
                </a:pathLst>
              </a:custGeom>
              <a:grpFill/>
              <a:ln w="9525">
                <a:solidFill>
                  <a:srgbClr val="FF3E3E"/>
                </a:solidFill>
                <a:round/>
              </a:ln>
            </p:spPr>
            <p:txBody>
              <a:bodyPr/>
              <a:lstStyle/>
              <a:p>
                <a:pP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05" name="文本框 104"/>
            <p:cNvSpPr txBox="1"/>
            <p:nvPr/>
          </p:nvSpPr>
          <p:spPr>
            <a:xfrm>
              <a:off x="6948746" y="2964536"/>
              <a:ext cx="1402080" cy="457200"/>
            </a:xfrm>
            <a:prstGeom prst="rect">
              <a:avLst/>
            </a:prstGeom>
            <a:noFill/>
          </p:spPr>
          <p:txBody>
            <a:bodyPr rtlCol="0" wrap="none">
              <a:spAutoFit/>
            </a:bodyPr>
            <a:lstStyle/>
            <a:p>
              <a:pPr algn="ctr"/>
              <a:r>
                <a:rPr altLang="en-US" b="1" lang="zh-CN" smtClean="0" sz="2400">
                  <a:solidFill>
                    <a:srgbClr val="FF3E3E"/>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111" name="组合 110"/>
          <p:cNvGrpSpPr/>
          <p:nvPr/>
        </p:nvGrpSpPr>
        <p:grpSpPr>
          <a:xfrm>
            <a:off x="3763166" y="4814880"/>
            <a:ext cx="1556383" cy="1530900"/>
            <a:chOff x="3763166" y="4814880"/>
            <a:chExt cx="1556383" cy="1530900"/>
          </a:xfrm>
        </p:grpSpPr>
        <p:sp>
          <p:nvSpPr>
            <p:cNvPr id="112" name="椭圆 31"/>
            <p:cNvSpPr/>
            <p:nvPr/>
          </p:nvSpPr>
          <p:spPr>
            <a:xfrm>
              <a:off x="3763166" y="4814880"/>
              <a:ext cx="1556383" cy="153090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13" name="Freeform 41"/>
            <p:cNvSpPr>
              <a:spLocks noChangeArrowheads="1" noEditPoints="1"/>
            </p:cNvSpPr>
            <p:nvPr/>
          </p:nvSpPr>
          <p:spPr bwMode="auto">
            <a:xfrm>
              <a:off x="4272813" y="5054022"/>
              <a:ext cx="537090" cy="684102"/>
            </a:xfrm>
            <a:custGeom>
              <a:gdLst>
                <a:gd fmla="*/ 91 w 107" name="T0"/>
                <a:gd fmla="*/ 25 h 136" name="T1"/>
                <a:gd fmla="*/ 52 w 107" name="T2"/>
                <a:gd fmla="*/ 38 h 136" name="T3"/>
                <a:gd fmla="*/ 54 w 107" name="T4"/>
                <a:gd fmla="*/ 24 h 136" name="T5"/>
                <a:gd fmla="*/ 55 w 107" name="T6"/>
                <a:gd fmla="*/ 10 h 136" name="T7"/>
                <a:gd fmla="*/ 46 w 107" name="T8"/>
                <a:gd fmla="*/ 0 h 136" name="T9"/>
                <a:gd fmla="*/ 40 w 107" name="T10"/>
                <a:gd fmla="*/ 40 h 136" name="T11"/>
                <a:gd fmla="*/ 13 w 107" name="T12"/>
                <a:gd fmla="*/ 40 h 136" name="T13"/>
                <a:gd fmla="*/ 3 w 107" name="T14"/>
                <a:gd fmla="*/ 78 h 136" name="T15"/>
                <a:gd fmla="*/ 27 w 107" name="T16"/>
                <a:gd fmla="*/ 127 h 136" name="T17"/>
                <a:gd fmla="*/ 54 w 107" name="T18"/>
                <a:gd fmla="*/ 114 h 136" name="T19"/>
                <a:gd fmla="*/ 87 w 107" name="T20"/>
                <a:gd fmla="*/ 123 h 136" name="T21"/>
                <a:gd fmla="*/ 104 w 107" name="T22"/>
                <a:gd fmla="*/ 66 h 136" name="T23"/>
                <a:gd fmla="*/ 91 w 107" name="T24"/>
                <a:gd fmla="*/ 25 h 136" name="T25"/>
                <a:gd fmla="*/ 50 w 107" name="T26"/>
                <a:gd fmla="*/ 17 h 136" name="T27"/>
                <a:gd fmla="*/ 49 w 107" name="T28"/>
                <a:gd fmla="*/ 13 h 136" name="T29"/>
                <a:gd fmla="*/ 48 w 107" name="T30"/>
                <a:gd fmla="*/ 12 h 136" name="T31"/>
                <a:gd fmla="*/ 48 w 107" name="T32"/>
                <a:gd fmla="*/ 11 h 136" name="T33"/>
                <a:gd fmla="*/ 50 w 107" name="T34"/>
                <a:gd fmla="*/ 17 h 136" name="T35"/>
                <a:gd fmla="*/ 96 w 107" name="T36"/>
                <a:gd fmla="*/ 81 h 136" name="T37"/>
                <a:gd fmla="*/ 85 w 107" name="T38"/>
                <a:gd fmla="*/ 116 h 136" name="T39"/>
                <a:gd fmla="*/ 56 w 107" name="T40"/>
                <a:gd fmla="*/ 111 h 136" name="T41"/>
                <a:gd fmla="*/ 53 w 107" name="T42"/>
                <a:gd fmla="*/ 108 h 136" name="T43"/>
                <a:gd fmla="*/ 48 w 107" name="T44"/>
                <a:gd fmla="*/ 112 h 136" name="T45"/>
                <a:gd fmla="*/ 36 w 107" name="T46"/>
                <a:gd fmla="*/ 120 h 136" name="T47"/>
                <a:gd fmla="*/ 20 w 107" name="T48"/>
                <a:gd fmla="*/ 107 h 136" name="T49"/>
                <a:gd fmla="*/ 12 w 107" name="T50"/>
                <a:gd fmla="*/ 88 h 136" name="T51"/>
                <a:gd fmla="*/ 10 w 107" name="T52"/>
                <a:gd fmla="*/ 52 h 136" name="T53"/>
                <a:gd fmla="*/ 43 w 107" name="T54"/>
                <a:gd fmla="*/ 46 h 136" name="T55"/>
                <a:gd fmla="*/ 43 w 107" name="T56"/>
                <a:gd fmla="*/ 47 h 136" name="T57"/>
                <a:gd fmla="*/ 52 w 107" name="T58"/>
                <a:gd fmla="*/ 52 h 136" name="T59"/>
                <a:gd fmla="*/ 53 w 107" name="T60"/>
                <a:gd fmla="*/ 50 h 136" name="T61"/>
                <a:gd fmla="*/ 48 w 107" name="T62"/>
                <a:gd fmla="*/ 45 h 136" name="T63"/>
                <a:gd fmla="*/ 48 w 107" name="T64"/>
                <a:gd fmla="*/ 45 h 136" name="T65"/>
                <a:gd fmla="*/ 51 w 107" name="T66"/>
                <a:gd fmla="*/ 45 h 136" name="T67"/>
                <a:gd fmla="*/ 94 w 107" name="T68"/>
                <a:gd fmla="*/ 32 h 136" name="T69"/>
                <a:gd fmla="*/ 96 w 107" name="T70"/>
                <a:gd fmla="*/ 81 h 13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36" w="107">
                  <a:moveTo>
                    <a:pt x="91" y="25"/>
                  </a:moveTo>
                  <a:cubicBezTo>
                    <a:pt x="76" y="19"/>
                    <a:pt x="62" y="28"/>
                    <a:pt x="52" y="38"/>
                  </a:cubicBezTo>
                  <a:cubicBezTo>
                    <a:pt x="53" y="33"/>
                    <a:pt x="53" y="28"/>
                    <a:pt x="54" y="24"/>
                  </a:cubicBezTo>
                  <a:cubicBezTo>
                    <a:pt x="55" y="19"/>
                    <a:pt x="56" y="14"/>
                    <a:pt x="55" y="10"/>
                  </a:cubicBezTo>
                  <a:cubicBezTo>
                    <a:pt x="55" y="5"/>
                    <a:pt x="52" y="0"/>
                    <a:pt x="46" y="0"/>
                  </a:cubicBezTo>
                  <a:cubicBezTo>
                    <a:pt x="31" y="2"/>
                    <a:pt x="35" y="27"/>
                    <a:pt x="40" y="40"/>
                  </a:cubicBezTo>
                  <a:cubicBezTo>
                    <a:pt x="31" y="36"/>
                    <a:pt x="21" y="35"/>
                    <a:pt x="13" y="40"/>
                  </a:cubicBezTo>
                  <a:cubicBezTo>
                    <a:pt x="1" y="49"/>
                    <a:pt x="0" y="65"/>
                    <a:pt x="3" y="78"/>
                  </a:cubicBezTo>
                  <a:cubicBezTo>
                    <a:pt x="6" y="93"/>
                    <a:pt x="14" y="118"/>
                    <a:pt x="27" y="127"/>
                  </a:cubicBezTo>
                  <a:cubicBezTo>
                    <a:pt x="41" y="136"/>
                    <a:pt x="47" y="123"/>
                    <a:pt x="54" y="114"/>
                  </a:cubicBezTo>
                  <a:cubicBezTo>
                    <a:pt x="65" y="119"/>
                    <a:pt x="74" y="136"/>
                    <a:pt x="87" y="123"/>
                  </a:cubicBezTo>
                  <a:cubicBezTo>
                    <a:pt x="100" y="109"/>
                    <a:pt x="102" y="83"/>
                    <a:pt x="104" y="66"/>
                  </a:cubicBezTo>
                  <a:cubicBezTo>
                    <a:pt x="105" y="52"/>
                    <a:pt x="107" y="32"/>
                    <a:pt x="91" y="25"/>
                  </a:cubicBezTo>
                  <a:close/>
                  <a:moveTo>
                    <a:pt x="50" y="17"/>
                  </a:moveTo>
                  <a:cubicBezTo>
                    <a:pt x="50" y="16"/>
                    <a:pt x="50" y="14"/>
                    <a:pt x="49" y="13"/>
                  </a:cubicBezTo>
                  <a:cubicBezTo>
                    <a:pt x="49" y="13"/>
                    <a:pt x="48" y="12"/>
                    <a:pt x="48" y="12"/>
                  </a:cubicBezTo>
                  <a:cubicBezTo>
                    <a:pt x="48" y="12"/>
                    <a:pt x="48" y="11"/>
                    <a:pt x="48" y="11"/>
                  </a:cubicBezTo>
                  <a:cubicBezTo>
                    <a:pt x="52" y="11"/>
                    <a:pt x="51" y="13"/>
                    <a:pt x="50" y="17"/>
                  </a:cubicBezTo>
                  <a:close/>
                  <a:moveTo>
                    <a:pt x="96" y="81"/>
                  </a:moveTo>
                  <a:cubicBezTo>
                    <a:pt x="95" y="90"/>
                    <a:pt x="92" y="109"/>
                    <a:pt x="85" y="116"/>
                  </a:cubicBezTo>
                  <a:cubicBezTo>
                    <a:pt x="73" y="128"/>
                    <a:pt x="66" y="114"/>
                    <a:pt x="56" y="111"/>
                  </a:cubicBezTo>
                  <a:cubicBezTo>
                    <a:pt x="57" y="109"/>
                    <a:pt x="55" y="107"/>
                    <a:pt x="53" y="108"/>
                  </a:cubicBezTo>
                  <a:cubicBezTo>
                    <a:pt x="50" y="110"/>
                    <a:pt x="50" y="110"/>
                    <a:pt x="48" y="112"/>
                  </a:cubicBezTo>
                  <a:cubicBezTo>
                    <a:pt x="42" y="118"/>
                    <a:pt x="48" y="119"/>
                    <a:pt x="36" y="120"/>
                  </a:cubicBezTo>
                  <a:cubicBezTo>
                    <a:pt x="25" y="120"/>
                    <a:pt x="24" y="116"/>
                    <a:pt x="20" y="107"/>
                  </a:cubicBezTo>
                  <a:cubicBezTo>
                    <a:pt x="17" y="101"/>
                    <a:pt x="14" y="95"/>
                    <a:pt x="12" y="88"/>
                  </a:cubicBezTo>
                  <a:cubicBezTo>
                    <a:pt x="7" y="77"/>
                    <a:pt x="3" y="63"/>
                    <a:pt x="10" y="52"/>
                  </a:cubicBezTo>
                  <a:cubicBezTo>
                    <a:pt x="17" y="38"/>
                    <a:pt x="31" y="41"/>
                    <a:pt x="43" y="46"/>
                  </a:cubicBezTo>
                  <a:cubicBezTo>
                    <a:pt x="43" y="47"/>
                    <a:pt x="43" y="47"/>
                    <a:pt x="43" y="47"/>
                  </a:cubicBezTo>
                  <a:cubicBezTo>
                    <a:pt x="46" y="48"/>
                    <a:pt x="49" y="50"/>
                    <a:pt x="52" y="52"/>
                  </a:cubicBezTo>
                  <a:cubicBezTo>
                    <a:pt x="53" y="52"/>
                    <a:pt x="53" y="51"/>
                    <a:pt x="53" y="50"/>
                  </a:cubicBezTo>
                  <a:cubicBezTo>
                    <a:pt x="51" y="49"/>
                    <a:pt x="50" y="47"/>
                    <a:pt x="48" y="45"/>
                  </a:cubicBezTo>
                  <a:cubicBezTo>
                    <a:pt x="48" y="45"/>
                    <a:pt x="48" y="45"/>
                    <a:pt x="48" y="45"/>
                  </a:cubicBezTo>
                  <a:cubicBezTo>
                    <a:pt x="49" y="46"/>
                    <a:pt x="50" y="46"/>
                    <a:pt x="51" y="45"/>
                  </a:cubicBezTo>
                  <a:cubicBezTo>
                    <a:pt x="62" y="35"/>
                    <a:pt x="80" y="19"/>
                    <a:pt x="94" y="32"/>
                  </a:cubicBezTo>
                  <a:cubicBezTo>
                    <a:pt x="104" y="42"/>
                    <a:pt x="99" y="70"/>
                    <a:pt x="96" y="81"/>
                  </a:cubicBezTo>
                  <a:close/>
                </a:path>
              </a:pathLst>
            </a:custGeom>
            <a:noFill/>
            <a:ln w="9525">
              <a:solidFill>
                <a:srgbClr val="76AADB"/>
              </a:solidFill>
              <a:round/>
            </a:ln>
          </p:spPr>
          <p:txBody>
            <a:bodyPr/>
            <a:lstStyle/>
            <a:p>
              <a:endParaRPr altLang="en-US" lang="zh-CN" sz="1400">
                <a:solidFill>
                  <a:srgbClr val="595959"/>
                </a:solidFill>
                <a:latin charset="-122" panose="020b0503020204020204" pitchFamily="34" typeface="微软雅黑"/>
                <a:ea charset="-122" panose="020b0503020204020204" pitchFamily="34" typeface="微软雅黑"/>
              </a:endParaRPr>
            </a:p>
          </p:txBody>
        </p:sp>
        <p:sp>
          <p:nvSpPr>
            <p:cNvPr id="114" name="文本框 113"/>
            <p:cNvSpPr txBox="1"/>
            <p:nvPr/>
          </p:nvSpPr>
          <p:spPr>
            <a:xfrm>
              <a:off x="3840317" y="5773431"/>
              <a:ext cx="1402080" cy="457200"/>
            </a:xfrm>
            <a:prstGeom prst="rect">
              <a:avLst/>
            </a:prstGeom>
            <a:noFill/>
          </p:spPr>
          <p:txBody>
            <a:bodyPr rtlCol="0" wrap="none">
              <a:spAutoFit/>
            </a:bodyPr>
            <a:lstStyle/>
            <a:p>
              <a:pPr algn="ctr"/>
              <a:r>
                <a:rPr altLang="en-US" b="1" lang="zh-CN" smtClean="0" sz="2400">
                  <a:solidFill>
                    <a:srgbClr val="76AADB"/>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grpSp>
        <p:nvGrpSpPr>
          <p:cNvPr id="115" name="组合 114"/>
          <p:cNvGrpSpPr/>
          <p:nvPr/>
        </p:nvGrpSpPr>
        <p:grpSpPr>
          <a:xfrm>
            <a:off x="6862211" y="4814880"/>
            <a:ext cx="1554424" cy="1530900"/>
            <a:chOff x="6862211" y="4814880"/>
            <a:chExt cx="1554424" cy="1530900"/>
          </a:xfrm>
        </p:grpSpPr>
        <p:sp>
          <p:nvSpPr>
            <p:cNvPr id="116" name="椭圆 31"/>
            <p:cNvSpPr/>
            <p:nvPr/>
          </p:nvSpPr>
          <p:spPr>
            <a:xfrm>
              <a:off x="6862211" y="4814880"/>
              <a:ext cx="1554424" cy="1530900"/>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591" y="connsiteY0-592"/>
                </a:cxn>
                <a:cxn ang="0">
                  <a:pos x="connsiteX1-593" y="connsiteY1-594"/>
                </a:cxn>
                <a:cxn ang="0">
                  <a:pos x="connsiteX2-595" y="connsiteY2-596"/>
                </a:cxn>
                <a:cxn ang="0">
                  <a:pos x="connsiteX3-597" y="connsiteY3-598"/>
                </a:cxn>
                <a:cxn ang="0">
                  <a:pos x="connsiteX4-599" y="connsiteY4-60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cap="rnd" w="25400">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nvGrpSpPr>
            <p:cNvPr id="117" name="组合 94"/>
            <p:cNvGrpSpPr/>
            <p:nvPr/>
          </p:nvGrpSpPr>
          <p:grpSpPr>
            <a:xfrm>
              <a:off x="7315013" y="5069703"/>
              <a:ext cx="688023" cy="615497"/>
              <a:chOff x="4577745" y="4336117"/>
              <a:chExt cx="557229" cy="497597"/>
            </a:xfrm>
            <a:noFill/>
          </p:grpSpPr>
          <p:sp>
            <p:nvSpPr>
              <p:cNvPr id="119" name="任意多边形 118"/>
              <p:cNvSpPr/>
              <p:nvPr/>
            </p:nvSpPr>
            <p:spPr>
              <a:xfrm>
                <a:off x="4577745" y="4393166"/>
                <a:ext cx="557229" cy="440548"/>
              </a:xfrm>
              <a:custGeom>
                <a:gdLst>
                  <a:gd fmla="*/ 14510 w 533941" name="connsiteX0"/>
                  <a:gd fmla="*/ 334613 h 439545" name="connsiteY0"/>
                  <a:gd fmla="*/ 33171 w 533941" name="connsiteX1"/>
                  <a:gd fmla="*/ 415479 h 439545" name="connsiteY1"/>
                  <a:gd fmla="*/ 219783 w 533941" name="connsiteX2"/>
                  <a:gd fmla="*/ 415479 h 439545" name="connsiteY2"/>
                  <a:gd fmla="*/ 505922 w 533941" name="connsiteX3"/>
                  <a:gd fmla="*/ 135560 h 439545" name="connsiteY3"/>
                  <a:gd fmla="*/ 487261 w 533941" name="connsiteX4"/>
                  <a:gd fmla="*/ 4932 h 439545" name="connsiteY4"/>
                  <a:gd fmla="*/ 188681 w 533941" name="connsiteX5"/>
                  <a:gd fmla="*/ 297291 h 439545" name="connsiteY5"/>
                  <a:gd fmla="*/ 14510 w 533941" name="connsiteX6"/>
                  <a:gd fmla="*/ 334613 h 439545" name="connsiteY6"/>
                  <a:gd fmla="*/ 11897 w 542181" name="connsiteX0-1"/>
                  <a:gd fmla="*/ 307480 h 440817" name="connsiteY0-2"/>
                  <a:gd fmla="*/ 41411 w 542181" name="connsiteX1-3"/>
                  <a:gd fmla="*/ 415479 h 440817" name="connsiteY1-4"/>
                  <a:gd fmla="*/ 228023 w 542181" name="connsiteX2-5"/>
                  <a:gd fmla="*/ 415479 h 440817" name="connsiteY2-6"/>
                  <a:gd fmla="*/ 514162 w 542181" name="connsiteX3-7"/>
                  <a:gd fmla="*/ 135560 h 440817" name="connsiteY3-8"/>
                  <a:gd fmla="*/ 495501 w 542181" name="connsiteX4-9"/>
                  <a:gd fmla="*/ 4932 h 440817" name="connsiteY4-10"/>
                  <a:gd fmla="*/ 196921 w 542181" name="connsiteX5-11"/>
                  <a:gd fmla="*/ 297291 h 440817" name="connsiteY5-12"/>
                  <a:gd fmla="*/ 11897 w 542181" name="connsiteX6-13"/>
                  <a:gd fmla="*/ 307480 h 440817" name="connsiteY6-14"/>
                  <a:gd fmla="*/ 26945 w 557229" name="connsiteX0-15"/>
                  <a:gd fmla="*/ 307480 h 440817" name="connsiteY0-16"/>
                  <a:gd fmla="*/ 23898 w 557229" name="connsiteX1-17"/>
                  <a:gd fmla="*/ 415479 h 440817" name="connsiteY1-18"/>
                  <a:gd fmla="*/ 243071 w 557229" name="connsiteX2-19"/>
                  <a:gd fmla="*/ 415479 h 440817" name="connsiteY2-20"/>
                  <a:gd fmla="*/ 529210 w 557229" name="connsiteX3-21"/>
                  <a:gd fmla="*/ 135560 h 440817" name="connsiteY3-22"/>
                  <a:gd fmla="*/ 510549 w 557229" name="connsiteX4-23"/>
                  <a:gd fmla="*/ 4932 h 440817" name="connsiteY4-24"/>
                  <a:gd fmla="*/ 211969 w 557229" name="connsiteX5-25"/>
                  <a:gd fmla="*/ 297291 h 440817" name="connsiteY5-26"/>
                  <a:gd fmla="*/ 26945 w 557229" name="connsiteX6-27"/>
                  <a:gd fmla="*/ 307480 h 440817" name="connsiteY6-28"/>
                </a:gdLst>
                <a:cxnLst>
                  <a:cxn ang="0">
                    <a:pos x="connsiteX0-15" y="connsiteY0-16"/>
                  </a:cxn>
                  <a:cxn ang="0">
                    <a:pos x="connsiteX1-17" y="connsiteY1-18"/>
                  </a:cxn>
                  <a:cxn ang="0">
                    <a:pos x="connsiteX2-19" y="connsiteY2-20"/>
                  </a:cxn>
                  <a:cxn ang="0">
                    <a:pos x="connsiteX3-21" y="connsiteY3-22"/>
                  </a:cxn>
                  <a:cxn ang="0">
                    <a:pos x="connsiteX4-23" y="connsiteY4-24"/>
                  </a:cxn>
                  <a:cxn ang="0">
                    <a:pos x="connsiteX5-25" y="connsiteY5-26"/>
                  </a:cxn>
                  <a:cxn ang="0">
                    <a:pos x="connsiteX6-27" y="connsiteY6-28"/>
                  </a:cxn>
                </a:cxnLst>
                <a:rect b="b" l="l" r="r" t="t"/>
                <a:pathLst>
                  <a:path h="440817" w="557229">
                    <a:moveTo>
                      <a:pt x="26945" y="307480"/>
                    </a:moveTo>
                    <a:cubicBezTo>
                      <a:pt x="-4400" y="327178"/>
                      <a:pt x="-12123" y="397479"/>
                      <a:pt x="23898" y="415479"/>
                    </a:cubicBezTo>
                    <a:cubicBezTo>
                      <a:pt x="59919" y="433479"/>
                      <a:pt x="158852" y="462132"/>
                      <a:pt x="243071" y="415479"/>
                    </a:cubicBezTo>
                    <a:cubicBezTo>
                      <a:pt x="327290" y="368826"/>
                      <a:pt x="484630" y="203984"/>
                      <a:pt x="529210" y="135560"/>
                    </a:cubicBezTo>
                    <a:cubicBezTo>
                      <a:pt x="573790" y="67136"/>
                      <a:pt x="563422" y="-22023"/>
                      <a:pt x="510549" y="4932"/>
                    </a:cubicBezTo>
                    <a:cubicBezTo>
                      <a:pt x="457676" y="31887"/>
                      <a:pt x="292570" y="246866"/>
                      <a:pt x="211969" y="297291"/>
                    </a:cubicBezTo>
                    <a:cubicBezTo>
                      <a:pt x="131368" y="347716"/>
                      <a:pt x="58290" y="287782"/>
                      <a:pt x="26945" y="307480"/>
                    </a:cubicBezTo>
                    <a:close/>
                  </a:path>
                </a:pathLst>
              </a:custGeom>
              <a:grpFill/>
              <a:ln cap="rnd" w="25400">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sp>
            <p:nvSpPr>
              <p:cNvPr id="120" name="任意多边形 119"/>
              <p:cNvSpPr/>
              <p:nvPr/>
            </p:nvSpPr>
            <p:spPr>
              <a:xfrm>
                <a:off x="4611083" y="4336117"/>
                <a:ext cx="514366" cy="483334"/>
              </a:xfrm>
              <a:custGeom>
                <a:gdLst>
                  <a:gd fmla="*/ 198035 w 502835" name="connsiteX0"/>
                  <a:gd fmla="*/ 493056 h 493056" name="connsiteY0"/>
                  <a:gd fmla="*/ 123390 w 502835" name="connsiteX1"/>
                  <a:gd fmla="*/ 368648 h 493056" name="connsiteY1"/>
                  <a:gd fmla="*/ 5203 w 502835" name="connsiteX2"/>
                  <a:gd fmla="*/ 393529 h 493056" name="connsiteY2"/>
                  <a:gd fmla="*/ 310003 w 502835" name="connsiteX3"/>
                  <a:gd fmla="*/ 32746 h 493056" name="connsiteY3"/>
                  <a:gd fmla="*/ 502835 w 502835" name="connsiteX4"/>
                  <a:gd fmla="*/ 38966 h 493056" name="connsiteY4"/>
                  <a:gd fmla="*/ 205934 w 510734" name="connsiteX0-1"/>
                  <a:gd fmla="*/ 491889 h 491889" name="connsiteY0-2"/>
                  <a:gd fmla="*/ 131289 w 510734" name="connsiteX1-3"/>
                  <a:gd fmla="*/ 367481 h 491889" name="connsiteY1-4"/>
                  <a:gd fmla="*/ 4962 w 510734" name="connsiteX2-5"/>
                  <a:gd fmla="*/ 376082 h 491889" name="connsiteY2-6"/>
                  <a:gd fmla="*/ 317902 w 510734" name="connsiteX3-7"/>
                  <a:gd fmla="*/ 31579 h 491889" name="connsiteY3-8"/>
                  <a:gd fmla="*/ 510734 w 510734" name="connsiteX4-9"/>
                  <a:gd fmla="*/ 37799 h 491889" name="connsiteY4-10"/>
                  <a:gd fmla="*/ 205532 w 510332" name="connsiteX0-11"/>
                  <a:gd fmla="*/ 491889 h 491889" name="connsiteY0-12"/>
                  <a:gd fmla="*/ 136314 w 510332" name="connsiteX1-13"/>
                  <a:gd fmla="*/ 383761 h 491889" name="connsiteY1-14"/>
                  <a:gd fmla="*/ 4560 w 510332" name="connsiteX2-15"/>
                  <a:gd fmla="*/ 376082 h 491889" name="connsiteY2-16"/>
                  <a:gd fmla="*/ 317500 w 510332" name="connsiteX3-17"/>
                  <a:gd fmla="*/ 31579 h 491889" name="connsiteY3-18"/>
                  <a:gd fmla="*/ 510332 w 510332" name="connsiteX4-19"/>
                  <a:gd fmla="*/ 37799 h 491889" name="connsiteY4-20"/>
                  <a:gd fmla="*/ 159192 w 510119" name="connsiteX0-21"/>
                  <a:gd fmla="*/ 489175 h 489175" name="connsiteY0-22"/>
                  <a:gd fmla="*/ 136101 w 510119" name="connsiteX1-23"/>
                  <a:gd fmla="*/ 383761 h 489175" name="connsiteY1-24"/>
                  <a:gd fmla="*/ 4347 w 510119" name="connsiteX2-25"/>
                  <a:gd fmla="*/ 376082 h 489175" name="connsiteY2-26"/>
                  <a:gd fmla="*/ 317287 w 510119" name="connsiteX3-27"/>
                  <a:gd fmla="*/ 31579 h 489175" name="connsiteY3-28"/>
                  <a:gd fmla="*/ 510119 w 510119" name="connsiteX4-29"/>
                  <a:gd fmla="*/ 37799 h 489175" name="connsiteY4-30"/>
                  <a:gd fmla="*/ 159192 w 510119" name="connsiteX0-31"/>
                  <a:gd fmla="*/ 489175 h 489175" name="connsiteY0-32"/>
                  <a:gd fmla="*/ 136101 w 510119" name="connsiteX1-33"/>
                  <a:gd fmla="*/ 383761 h 489175" name="connsiteY1-34"/>
                  <a:gd fmla="*/ 4347 w 510119" name="connsiteX2-35"/>
                  <a:gd fmla="*/ 376082 h 489175" name="connsiteY2-36"/>
                  <a:gd fmla="*/ 317287 w 510119" name="connsiteX3-37"/>
                  <a:gd fmla="*/ 31579 h 489175" name="connsiteY3-38"/>
                  <a:gd fmla="*/ 510119 w 510119" name="connsiteX4-39"/>
                  <a:gd fmla="*/ 37799 h 489175" name="connsiteY4-40"/>
                  <a:gd fmla="*/ 151016 w 510083" name="connsiteX0-41"/>
                  <a:gd fmla="*/ 483748 h 483748" name="connsiteY0-42"/>
                  <a:gd fmla="*/ 136065 w 510083" name="connsiteX1-43"/>
                  <a:gd fmla="*/ 383761 h 483748" name="connsiteY1-44"/>
                  <a:gd fmla="*/ 4311 w 510083" name="connsiteX2-45"/>
                  <a:gd fmla="*/ 376082 h 483748" name="connsiteY2-46"/>
                  <a:gd fmla="*/ 317251 w 510083" name="connsiteX3-47"/>
                  <a:gd fmla="*/ 31579 h 483748" name="connsiteY3-48"/>
                  <a:gd fmla="*/ 510083 w 510083" name="connsiteX4-49"/>
                  <a:gd fmla="*/ 37799 h 483748" name="connsiteY4-50"/>
                  <a:gd fmla="*/ 150514 w 509581" name="connsiteX0-51"/>
                  <a:gd fmla="*/ 483748 h 483748" name="connsiteY0-52"/>
                  <a:gd fmla="*/ 135563 w 509581" name="connsiteX1-53"/>
                  <a:gd fmla="*/ 383761 h 483748" name="connsiteY1-54"/>
                  <a:gd fmla="*/ 3809 w 509581" name="connsiteX2-55"/>
                  <a:gd fmla="*/ 376082 h 483748" name="connsiteY2-56"/>
                  <a:gd fmla="*/ 316749 w 509581" name="connsiteX3-57"/>
                  <a:gd fmla="*/ 31579 h 483748" name="connsiteY3-58"/>
                  <a:gd fmla="*/ 509581 w 509581" name="connsiteX4-59"/>
                  <a:gd fmla="*/ 37799 h 483748" name="connsiteY4-60"/>
                  <a:gd fmla="*/ 146758 w 505825" name="connsiteX0-61"/>
                  <a:gd fmla="*/ 483748 h 483748" name="connsiteY0-62"/>
                  <a:gd fmla="*/ 131807 w 505825" name="connsiteX1-63"/>
                  <a:gd fmla="*/ 383761 h 483748" name="connsiteY1-64"/>
                  <a:gd fmla="*/ 53 w 505825" name="connsiteX2-65"/>
                  <a:gd fmla="*/ 376082 h 483748" name="connsiteY2-66"/>
                  <a:gd fmla="*/ 312993 w 505825" name="connsiteX3-67"/>
                  <a:gd fmla="*/ 31579 h 483748" name="connsiteY3-68"/>
                  <a:gd fmla="*/ 505825 w 505825" name="connsiteX4-69"/>
                  <a:gd fmla="*/ 37799 h 483748" name="connsiteY4-70"/>
                  <a:gd fmla="*/ 154904 w 513971" name="connsiteX0-71"/>
                  <a:gd fmla="*/ 482779 h 482779" name="connsiteY0-72"/>
                  <a:gd fmla="*/ 139953 w 513971" name="connsiteX1-73"/>
                  <a:gd fmla="*/ 382792 h 482779" name="connsiteY1-74"/>
                  <a:gd fmla="*/ 59 w 513971" name="connsiteX2-75"/>
                  <a:gd fmla="*/ 361546 h 482779" name="connsiteY2-76"/>
                  <a:gd fmla="*/ 321139 w 513971" name="connsiteX3-77"/>
                  <a:gd fmla="*/ 30610 h 482779" name="connsiteY3-78"/>
                  <a:gd fmla="*/ 513971 w 513971" name="connsiteX4-79"/>
                  <a:gd fmla="*/ 36830 h 482779" name="connsiteY4-80"/>
                  <a:gd fmla="*/ 154895 w 513962" name="connsiteX0-81"/>
                  <a:gd fmla="*/ 482779 h 482779" name="connsiteY0-82"/>
                  <a:gd fmla="*/ 139944 w 513962" name="connsiteX1-83"/>
                  <a:gd fmla="*/ 382792 h 482779" name="connsiteY1-84"/>
                  <a:gd fmla="*/ 50 w 513962" name="connsiteX2-85"/>
                  <a:gd fmla="*/ 361546 h 482779" name="connsiteY2-86"/>
                  <a:gd fmla="*/ 321130 w 513962" name="connsiteX3-87"/>
                  <a:gd fmla="*/ 30610 h 482779" name="connsiteY3-88"/>
                  <a:gd fmla="*/ 513962 w 513962" name="connsiteX4-89"/>
                  <a:gd fmla="*/ 36830 h 482779" name="connsiteY4-90"/>
                </a:gdLst>
                <a:cxnLst>
                  <a:cxn ang="0">
                    <a:pos x="connsiteX0-81" y="connsiteY0-82"/>
                  </a:cxn>
                  <a:cxn ang="0">
                    <a:pos x="connsiteX1-83" y="connsiteY1-84"/>
                  </a:cxn>
                  <a:cxn ang="0">
                    <a:pos x="connsiteX2-85" y="connsiteY2-86"/>
                  </a:cxn>
                  <a:cxn ang="0">
                    <a:pos x="connsiteX3-87" y="connsiteY3-88"/>
                  </a:cxn>
                  <a:cxn ang="0">
                    <a:pos x="connsiteX4-89" y="connsiteY4-90"/>
                  </a:cxn>
                </a:cxnLst>
                <a:rect b="b" l="l" r="r" t="t"/>
                <a:pathLst>
                  <a:path h="482778" w="513962">
                    <a:moveTo>
                      <a:pt x="154895" y="482779"/>
                    </a:moveTo>
                    <a:cubicBezTo>
                      <a:pt x="158062" y="428869"/>
                      <a:pt x="144044" y="389430"/>
                      <a:pt x="139944" y="382792"/>
                    </a:cubicBezTo>
                    <a:cubicBezTo>
                      <a:pt x="135844" y="376154"/>
                      <a:pt x="-3014" y="379542"/>
                      <a:pt x="50" y="361546"/>
                    </a:cubicBezTo>
                    <a:cubicBezTo>
                      <a:pt x="3114" y="343550"/>
                      <a:pt x="235478" y="84729"/>
                      <a:pt x="321130" y="30610"/>
                    </a:cubicBezTo>
                    <a:cubicBezTo>
                      <a:pt x="406782" y="-23509"/>
                      <a:pt x="459015" y="4173"/>
                      <a:pt x="513962" y="36830"/>
                    </a:cubicBezTo>
                  </a:path>
                </a:pathLst>
              </a:custGeom>
              <a:grpFill/>
              <a:ln cap="rnd" w="25400">
                <a:solidFill>
                  <a:srgbClr val="70AD47"/>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altLang="en-US" lang="zh-CN" noProof="1" sz="1400">
                  <a:solidFill>
                    <a:schemeClr val="tx1">
                      <a:lumMod val="65000"/>
                      <a:lumOff val="35000"/>
                    </a:schemeClr>
                  </a:solidFill>
                  <a:latin charset="-122" panose="020b0503020204020204" pitchFamily="34" typeface="微软雅黑"/>
                  <a:ea charset="-122" panose="020b0503020204020204" pitchFamily="34" typeface="微软雅黑"/>
                </a:endParaRPr>
              </a:p>
            </p:txBody>
          </p:sp>
        </p:grpSp>
        <p:sp>
          <p:nvSpPr>
            <p:cNvPr id="118" name="文本框 117"/>
            <p:cNvSpPr txBox="1"/>
            <p:nvPr/>
          </p:nvSpPr>
          <p:spPr>
            <a:xfrm>
              <a:off x="6923877" y="5770766"/>
              <a:ext cx="1402080" cy="457200"/>
            </a:xfrm>
            <a:prstGeom prst="rect">
              <a:avLst/>
            </a:prstGeom>
            <a:noFill/>
          </p:spPr>
          <p:txBody>
            <a:bodyPr rtlCol="0" wrap="none">
              <a:spAutoFit/>
            </a:bodyPr>
            <a:lstStyle/>
            <a:p>
              <a:pPr algn="ctr"/>
              <a:r>
                <a:rPr altLang="en-US" b="1" lang="zh-CN" smtClean="0" sz="2400">
                  <a:solidFill>
                    <a:srgbClr val="70AD47"/>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1" name="文本框 120"/>
          <p:cNvSpPr txBox="1"/>
          <p:nvPr/>
        </p:nvSpPr>
        <p:spPr>
          <a:xfrm>
            <a:off x="655351" y="2270993"/>
            <a:ext cx="4450080" cy="1188720"/>
          </a:xfrm>
          <a:prstGeom prst="rect">
            <a:avLst/>
          </a:prstGeom>
          <a:noFill/>
          <a:effectLst/>
        </p:spPr>
        <p:txBody>
          <a:bodyPr rtlCol="0" wrap="none">
            <a:spAutoFit/>
          </a:bodyPr>
          <a:lstStyle/>
          <a:p>
            <a:r>
              <a:rPr altLang="en-US" lang="zh-CN" sz="2400">
                <a:solidFill>
                  <a:srgbClr val="F7B63E"/>
                </a:solidFill>
                <a:latin charset="-122" panose="020b0503020204020204" pitchFamily="34" typeface="微软雅黑"/>
                <a:ea charset="-122" panose="020b0503020204020204" pitchFamily="34" typeface="微软雅黑"/>
              </a:rPr>
              <a:t>单击此处输入标题</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2" name="文本框 121"/>
          <p:cNvSpPr txBox="1"/>
          <p:nvPr/>
        </p:nvSpPr>
        <p:spPr>
          <a:xfrm>
            <a:off x="8910424" y="2270993"/>
            <a:ext cx="4450080" cy="1188720"/>
          </a:xfrm>
          <a:prstGeom prst="rect">
            <a:avLst/>
          </a:prstGeom>
          <a:noFill/>
          <a:effectLst/>
        </p:spPr>
        <p:txBody>
          <a:bodyPr rtlCol="0" wrap="none">
            <a:spAutoFit/>
          </a:bodyPr>
          <a:lstStyle/>
          <a:p>
            <a:r>
              <a:rPr altLang="en-US" lang="zh-CN" sz="2400">
                <a:solidFill>
                  <a:srgbClr val="FF3E3E"/>
                </a:solidFill>
                <a:latin charset="-122" panose="020b0503020204020204" pitchFamily="34" typeface="微软雅黑"/>
                <a:ea charset="-122" panose="020b0503020204020204" pitchFamily="34" typeface="微软雅黑"/>
              </a:rPr>
              <a:t>单击此处输入标题</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FF3E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3" name="文本框 122"/>
          <p:cNvSpPr txBox="1"/>
          <p:nvPr/>
        </p:nvSpPr>
        <p:spPr>
          <a:xfrm>
            <a:off x="686704" y="5143462"/>
            <a:ext cx="4450080" cy="1188720"/>
          </a:xfrm>
          <a:prstGeom prst="rect">
            <a:avLst/>
          </a:prstGeom>
          <a:noFill/>
          <a:effectLst/>
        </p:spPr>
        <p:txBody>
          <a:bodyPr rtlCol="0" wrap="none">
            <a:spAutoFit/>
          </a:bodyPr>
          <a:lstStyle/>
          <a:p>
            <a:r>
              <a:rPr altLang="en-US" lang="zh-CN" sz="2400">
                <a:solidFill>
                  <a:srgbClr val="76AADB"/>
                </a:solidFill>
                <a:latin charset="-122" panose="020b0503020204020204" pitchFamily="34" typeface="微软雅黑"/>
                <a:ea charset="-122" panose="020b0503020204020204" pitchFamily="34" typeface="微软雅黑"/>
              </a:rPr>
              <a:t>单击此处输入标题</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6AADB"/>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124" name="文本框 123"/>
          <p:cNvSpPr txBox="1"/>
          <p:nvPr/>
        </p:nvSpPr>
        <p:spPr>
          <a:xfrm>
            <a:off x="8914909" y="5069703"/>
            <a:ext cx="4450080" cy="1188720"/>
          </a:xfrm>
          <a:prstGeom prst="rect">
            <a:avLst/>
          </a:prstGeom>
          <a:noFill/>
          <a:effectLst/>
        </p:spPr>
        <p:txBody>
          <a:bodyPr rtlCol="0" wrap="none">
            <a:spAutoFit/>
          </a:bodyPr>
          <a:lstStyle/>
          <a:p>
            <a:r>
              <a:rPr altLang="en-US" lang="zh-CN" sz="2400">
                <a:solidFill>
                  <a:srgbClr val="70AD47"/>
                </a:solidFill>
                <a:latin charset="-122" panose="020b0503020204020204" pitchFamily="34" typeface="微软雅黑"/>
                <a:ea charset="-122" panose="020b0503020204020204" pitchFamily="34" typeface="微软雅黑"/>
              </a:rPr>
              <a:t>单击此处输入标题</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a:p>
            <a:r>
              <a:rPr altLang="en-US" lang="zh-CN" sz="2400">
                <a:solidFill>
                  <a:srgbClr val="70AD47"/>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2232913388"/>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3" presetSubtype="32">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p:cTn dur="750" fill="hold" id="7"/>
                                        <p:tgtEl>
                                          <p:spTgt spid="93"/>
                                        </p:tgtEl>
                                        <p:attrNameLst>
                                          <p:attrName>ppt_w</p:attrName>
                                        </p:attrNameLst>
                                      </p:cBhvr>
                                      <p:tavLst>
                                        <p:tav tm="0">
                                          <p:val>
                                            <p:strVal val="4*#ppt_w"/>
                                          </p:val>
                                        </p:tav>
                                        <p:tav tm="100000">
                                          <p:val>
                                            <p:strVal val="#ppt_w"/>
                                          </p:val>
                                        </p:tav>
                                      </p:tavLst>
                                    </p:anim>
                                    <p:anim calcmode="lin" valueType="num">
                                      <p:cBhvr>
                                        <p:cTn dur="750" fill="hold" id="8"/>
                                        <p:tgtEl>
                                          <p:spTgt spid="93"/>
                                        </p:tgtEl>
                                        <p:attrNameLst>
                                          <p:attrName>ppt_h</p:attrName>
                                        </p:attrNameLst>
                                      </p:cBhvr>
                                      <p:tavLst>
                                        <p:tav tm="0">
                                          <p:val>
                                            <p:strVal val="4*#ppt_h"/>
                                          </p:val>
                                        </p:tav>
                                        <p:tav tm="100000">
                                          <p:val>
                                            <p:strVal val="#ppt_h"/>
                                          </p:val>
                                        </p:tav>
                                      </p:tavLst>
                                    </p:anim>
                                  </p:childTnLst>
                                </p:cTn>
                              </p:par>
                              <p:par>
                                <p:cTn fill="hold" id="9" nodeType="withEffect" presetClass="entr" presetID="23" presetSubtype="32">
                                  <p:stCondLst>
                                    <p:cond delay="250"/>
                                  </p:stCondLst>
                                  <p:childTnLst>
                                    <p:set>
                                      <p:cBhvr>
                                        <p:cTn dur="1" fill="hold" id="10">
                                          <p:stCondLst>
                                            <p:cond delay="0"/>
                                          </p:stCondLst>
                                        </p:cTn>
                                        <p:tgtEl>
                                          <p:spTgt spid="102"/>
                                        </p:tgtEl>
                                        <p:attrNameLst>
                                          <p:attrName>style.visibility</p:attrName>
                                        </p:attrNameLst>
                                      </p:cBhvr>
                                      <p:to>
                                        <p:strVal val="visible"/>
                                      </p:to>
                                    </p:set>
                                    <p:anim calcmode="lin" valueType="num">
                                      <p:cBhvr>
                                        <p:cTn dur="750" fill="hold" id="11"/>
                                        <p:tgtEl>
                                          <p:spTgt spid="102"/>
                                        </p:tgtEl>
                                        <p:attrNameLst>
                                          <p:attrName>ppt_w</p:attrName>
                                        </p:attrNameLst>
                                      </p:cBhvr>
                                      <p:tavLst>
                                        <p:tav tm="0">
                                          <p:val>
                                            <p:strVal val="4*#ppt_w"/>
                                          </p:val>
                                        </p:tav>
                                        <p:tav tm="100000">
                                          <p:val>
                                            <p:strVal val="#ppt_w"/>
                                          </p:val>
                                        </p:tav>
                                      </p:tavLst>
                                    </p:anim>
                                    <p:anim calcmode="lin" valueType="num">
                                      <p:cBhvr>
                                        <p:cTn dur="750" fill="hold" id="12"/>
                                        <p:tgtEl>
                                          <p:spTgt spid="102"/>
                                        </p:tgtEl>
                                        <p:attrNameLst>
                                          <p:attrName>ppt_h</p:attrName>
                                        </p:attrNameLst>
                                      </p:cBhvr>
                                      <p:tavLst>
                                        <p:tav tm="0">
                                          <p:val>
                                            <p:strVal val="4*#ppt_h"/>
                                          </p:val>
                                        </p:tav>
                                        <p:tav tm="100000">
                                          <p:val>
                                            <p:strVal val="#ppt_h"/>
                                          </p:val>
                                        </p:tav>
                                      </p:tavLst>
                                    </p:anim>
                                  </p:childTnLst>
                                </p:cTn>
                              </p:par>
                              <p:par>
                                <p:cTn fill="hold" id="13" nodeType="withEffect" presetClass="entr" presetID="23" presetSubtype="32">
                                  <p:stCondLst>
                                    <p:cond delay="500"/>
                                  </p:stCondLst>
                                  <p:childTnLst>
                                    <p:set>
                                      <p:cBhvr>
                                        <p:cTn dur="1" fill="hold" id="14">
                                          <p:stCondLst>
                                            <p:cond delay="0"/>
                                          </p:stCondLst>
                                        </p:cTn>
                                        <p:tgtEl>
                                          <p:spTgt spid="115"/>
                                        </p:tgtEl>
                                        <p:attrNameLst>
                                          <p:attrName>style.visibility</p:attrName>
                                        </p:attrNameLst>
                                      </p:cBhvr>
                                      <p:to>
                                        <p:strVal val="visible"/>
                                      </p:to>
                                    </p:set>
                                    <p:anim calcmode="lin" valueType="num">
                                      <p:cBhvr>
                                        <p:cTn dur="750" fill="hold" id="15"/>
                                        <p:tgtEl>
                                          <p:spTgt spid="115"/>
                                        </p:tgtEl>
                                        <p:attrNameLst>
                                          <p:attrName>ppt_w</p:attrName>
                                        </p:attrNameLst>
                                      </p:cBhvr>
                                      <p:tavLst>
                                        <p:tav tm="0">
                                          <p:val>
                                            <p:strVal val="4*#ppt_w"/>
                                          </p:val>
                                        </p:tav>
                                        <p:tav tm="100000">
                                          <p:val>
                                            <p:strVal val="#ppt_w"/>
                                          </p:val>
                                        </p:tav>
                                      </p:tavLst>
                                    </p:anim>
                                    <p:anim calcmode="lin" valueType="num">
                                      <p:cBhvr>
                                        <p:cTn dur="750" fill="hold" id="16"/>
                                        <p:tgtEl>
                                          <p:spTgt spid="115"/>
                                        </p:tgtEl>
                                        <p:attrNameLst>
                                          <p:attrName>ppt_h</p:attrName>
                                        </p:attrNameLst>
                                      </p:cBhvr>
                                      <p:tavLst>
                                        <p:tav tm="0">
                                          <p:val>
                                            <p:strVal val="4*#ppt_h"/>
                                          </p:val>
                                        </p:tav>
                                        <p:tav tm="100000">
                                          <p:val>
                                            <p:strVal val="#ppt_h"/>
                                          </p:val>
                                        </p:tav>
                                      </p:tavLst>
                                    </p:anim>
                                  </p:childTnLst>
                                </p:cTn>
                              </p:par>
                              <p:par>
                                <p:cTn fill="hold" id="17" nodeType="withEffect" presetClass="entr" presetID="23" presetSubtype="32">
                                  <p:stCondLst>
                                    <p:cond delay="750"/>
                                  </p:stCondLst>
                                  <p:childTnLst>
                                    <p:set>
                                      <p:cBhvr>
                                        <p:cTn dur="1" fill="hold" id="18">
                                          <p:stCondLst>
                                            <p:cond delay="0"/>
                                          </p:stCondLst>
                                        </p:cTn>
                                        <p:tgtEl>
                                          <p:spTgt spid="111"/>
                                        </p:tgtEl>
                                        <p:attrNameLst>
                                          <p:attrName>style.visibility</p:attrName>
                                        </p:attrNameLst>
                                      </p:cBhvr>
                                      <p:to>
                                        <p:strVal val="visible"/>
                                      </p:to>
                                    </p:set>
                                    <p:anim calcmode="lin" valueType="num">
                                      <p:cBhvr>
                                        <p:cTn dur="750" fill="hold" id="19"/>
                                        <p:tgtEl>
                                          <p:spTgt spid="111"/>
                                        </p:tgtEl>
                                        <p:attrNameLst>
                                          <p:attrName>ppt_w</p:attrName>
                                        </p:attrNameLst>
                                      </p:cBhvr>
                                      <p:tavLst>
                                        <p:tav tm="0">
                                          <p:val>
                                            <p:strVal val="4*#ppt_w"/>
                                          </p:val>
                                        </p:tav>
                                        <p:tav tm="100000">
                                          <p:val>
                                            <p:strVal val="#ppt_w"/>
                                          </p:val>
                                        </p:tav>
                                      </p:tavLst>
                                    </p:anim>
                                    <p:anim calcmode="lin" valueType="num">
                                      <p:cBhvr>
                                        <p:cTn dur="750" fill="hold" id="20"/>
                                        <p:tgtEl>
                                          <p:spTgt spid="111"/>
                                        </p:tgtEl>
                                        <p:attrNameLst>
                                          <p:attrName>ppt_h</p:attrName>
                                        </p:attrNameLst>
                                      </p:cBhvr>
                                      <p:tavLst>
                                        <p:tav tm="0">
                                          <p:val>
                                            <p:strVal val="4*#ppt_h"/>
                                          </p:val>
                                        </p:tav>
                                        <p:tav tm="100000">
                                          <p:val>
                                            <p:strVal val="#ppt_h"/>
                                          </p:val>
                                        </p:tav>
                                      </p:tavLst>
                                    </p:anim>
                                  </p:childTnLst>
                                </p:cTn>
                              </p:par>
                            </p:childTnLst>
                          </p:cTn>
                        </p:par>
                        <p:par>
                          <p:cTn fill="hold" id="21" nodeType="afterGroup">
                            <p:stCondLst>
                              <p:cond delay="1500"/>
                            </p:stCondLst>
                            <p:childTnLst>
                              <p:par>
                                <p:cTn fill="hold" id="22" nodeType="afterEffect" presetClass="emph" presetID="26" presetSubtype="0">
                                  <p:stCondLst>
                                    <p:cond delay="0"/>
                                  </p:stCondLst>
                                  <p:childTnLst>
                                    <p:animEffect filter="fade" transition="out">
                                      <p:cBhvr>
                                        <p:cTn dur="500" id="23" tmFilter="0, 0; .2, .5; .8, .5; 1, 0"/>
                                        <p:tgtEl>
                                          <p:spTgt spid="93"/>
                                        </p:tgtEl>
                                      </p:cBhvr>
                                    </p:animEffect>
                                    <p:animScale>
                                      <p:cBhvr>
                                        <p:cTn autoRev="1" dur="250" fill="hold" id="24"/>
                                        <p:tgtEl>
                                          <p:spTgt spid="93"/>
                                        </p:tgtEl>
                                      </p:cBhvr>
                                      <p:by x="105000" y="105000"/>
                                    </p:animScale>
                                  </p:childTnLst>
                                </p:cTn>
                              </p:par>
                              <p:par>
                                <p:cTn fill="hold" id="25" nodeType="withEffect" presetClass="emph" presetID="26" presetSubtype="0">
                                  <p:stCondLst>
                                    <p:cond delay="250"/>
                                  </p:stCondLst>
                                  <p:childTnLst>
                                    <p:animEffect filter="fade" transition="out">
                                      <p:cBhvr>
                                        <p:cTn dur="500" id="26" tmFilter="0, 0; .2, .5; .8, .5; 1, 0"/>
                                        <p:tgtEl>
                                          <p:spTgt spid="102"/>
                                        </p:tgtEl>
                                      </p:cBhvr>
                                    </p:animEffect>
                                    <p:animScale>
                                      <p:cBhvr>
                                        <p:cTn autoRev="1" dur="250" fill="hold" id="27"/>
                                        <p:tgtEl>
                                          <p:spTgt spid="102"/>
                                        </p:tgtEl>
                                      </p:cBhvr>
                                      <p:by x="105000" y="105000"/>
                                    </p:animScale>
                                  </p:childTnLst>
                                </p:cTn>
                              </p:par>
                              <p:par>
                                <p:cTn fill="hold" id="28" nodeType="withEffect" presetClass="emph" presetID="26" presetSubtype="0">
                                  <p:stCondLst>
                                    <p:cond delay="500"/>
                                  </p:stCondLst>
                                  <p:childTnLst>
                                    <p:animEffect filter="fade" transition="out">
                                      <p:cBhvr>
                                        <p:cTn dur="500" id="29" tmFilter="0, 0; .2, .5; .8, .5; 1, 0"/>
                                        <p:tgtEl>
                                          <p:spTgt spid="115"/>
                                        </p:tgtEl>
                                      </p:cBhvr>
                                    </p:animEffect>
                                    <p:animScale>
                                      <p:cBhvr>
                                        <p:cTn autoRev="1" dur="250" fill="hold" id="30"/>
                                        <p:tgtEl>
                                          <p:spTgt spid="115"/>
                                        </p:tgtEl>
                                      </p:cBhvr>
                                      <p:by x="105000" y="105000"/>
                                    </p:animScale>
                                  </p:childTnLst>
                                </p:cTn>
                              </p:par>
                              <p:par>
                                <p:cTn fill="hold" id="31" nodeType="withEffect" presetClass="emph" presetID="26" presetSubtype="0">
                                  <p:stCondLst>
                                    <p:cond delay="750"/>
                                  </p:stCondLst>
                                  <p:childTnLst>
                                    <p:animEffect filter="fade" transition="out">
                                      <p:cBhvr>
                                        <p:cTn dur="500" id="32" tmFilter="0, 0; .2, .5; .8, .5; 1, 0"/>
                                        <p:tgtEl>
                                          <p:spTgt spid="111"/>
                                        </p:tgtEl>
                                      </p:cBhvr>
                                    </p:animEffect>
                                    <p:animScale>
                                      <p:cBhvr>
                                        <p:cTn autoRev="1" dur="250" fill="hold" id="33"/>
                                        <p:tgtEl>
                                          <p:spTgt spid="111"/>
                                        </p:tgtEl>
                                      </p:cBhvr>
                                      <p:by x="105000" y="105000"/>
                                    </p:animScale>
                                  </p:childTnLst>
                                </p:cTn>
                              </p:par>
                            </p:childTnLst>
                          </p:cTn>
                        </p:par>
                        <p:par>
                          <p:cTn fill="hold" id="34" nodeType="afterGroup">
                            <p:stCondLst>
                              <p:cond delay="2750"/>
                            </p:stCondLst>
                            <p:childTnLst>
                              <p:par>
                                <p:cTn fill="hold" id="35" nodeType="afterEffect" presetClass="entr" presetID="31" presetSubtype="0">
                                  <p:stCondLst>
                                    <p:cond delay="0"/>
                                  </p:stCondLst>
                                  <p:childTnLst>
                                    <p:set>
                                      <p:cBhvr>
                                        <p:cTn dur="1" fill="hold" id="36">
                                          <p:stCondLst>
                                            <p:cond delay="0"/>
                                          </p:stCondLst>
                                        </p:cTn>
                                        <p:tgtEl>
                                          <p:spTgt spid="88"/>
                                        </p:tgtEl>
                                        <p:attrNameLst>
                                          <p:attrName>style.visibility</p:attrName>
                                        </p:attrNameLst>
                                      </p:cBhvr>
                                      <p:to>
                                        <p:strVal val="visible"/>
                                      </p:to>
                                    </p:set>
                                    <p:anim calcmode="lin" valueType="num">
                                      <p:cBhvr>
                                        <p:cTn dur="1000" fill="hold" id="37"/>
                                        <p:tgtEl>
                                          <p:spTgt spid="88"/>
                                        </p:tgtEl>
                                        <p:attrNameLst>
                                          <p:attrName>ppt_w</p:attrName>
                                        </p:attrNameLst>
                                      </p:cBhvr>
                                      <p:tavLst>
                                        <p:tav tm="0">
                                          <p:val>
                                            <p:fltVal val="0"/>
                                          </p:val>
                                        </p:tav>
                                        <p:tav tm="100000">
                                          <p:val>
                                            <p:strVal val="#ppt_w"/>
                                          </p:val>
                                        </p:tav>
                                      </p:tavLst>
                                    </p:anim>
                                    <p:anim calcmode="lin" valueType="num">
                                      <p:cBhvr>
                                        <p:cTn dur="1000" fill="hold" id="38"/>
                                        <p:tgtEl>
                                          <p:spTgt spid="88"/>
                                        </p:tgtEl>
                                        <p:attrNameLst>
                                          <p:attrName>ppt_h</p:attrName>
                                        </p:attrNameLst>
                                      </p:cBhvr>
                                      <p:tavLst>
                                        <p:tav tm="0">
                                          <p:val>
                                            <p:fltVal val="0"/>
                                          </p:val>
                                        </p:tav>
                                        <p:tav tm="100000">
                                          <p:val>
                                            <p:strVal val="#ppt_h"/>
                                          </p:val>
                                        </p:tav>
                                      </p:tavLst>
                                    </p:anim>
                                    <p:anim calcmode="lin" valueType="num">
                                      <p:cBhvr>
                                        <p:cTn dur="1000" fill="hold" id="39"/>
                                        <p:tgtEl>
                                          <p:spTgt spid="88"/>
                                        </p:tgtEl>
                                        <p:attrNameLst>
                                          <p:attrName>style.rotation</p:attrName>
                                        </p:attrNameLst>
                                      </p:cBhvr>
                                      <p:tavLst>
                                        <p:tav tm="0">
                                          <p:val>
                                            <p:fltVal val="90"/>
                                          </p:val>
                                        </p:tav>
                                        <p:tav tm="100000">
                                          <p:val>
                                            <p:fltVal val="0"/>
                                          </p:val>
                                        </p:tav>
                                      </p:tavLst>
                                    </p:anim>
                                    <p:animEffect filter="fade" transition="in">
                                      <p:cBhvr>
                                        <p:cTn dur="1000" id="40"/>
                                        <p:tgtEl>
                                          <p:spTgt spid="88"/>
                                        </p:tgtEl>
                                      </p:cBhvr>
                                    </p:animEffect>
                                  </p:childTnLst>
                                </p:cTn>
                              </p:par>
                            </p:childTnLst>
                          </p:cTn>
                        </p:par>
                        <p:par>
                          <p:cTn fill="hold" id="41" nodeType="afterGroup">
                            <p:stCondLst>
                              <p:cond delay="3750"/>
                            </p:stCondLst>
                            <p:childTnLst>
                              <p:par>
                                <p:cTn decel="36000" fill="hold" grpId="0" id="42" nodeType="afterEffect" presetClass="entr" presetID="2" presetSubtype="8">
                                  <p:stCondLst>
                                    <p:cond delay="0"/>
                                  </p:stCondLst>
                                  <p:childTnLst>
                                    <p:set>
                                      <p:cBhvr>
                                        <p:cTn dur="1" fill="hold" id="43">
                                          <p:stCondLst>
                                            <p:cond delay="0"/>
                                          </p:stCondLst>
                                        </p:cTn>
                                        <p:tgtEl>
                                          <p:spTgt spid="121"/>
                                        </p:tgtEl>
                                        <p:attrNameLst>
                                          <p:attrName>style.visibility</p:attrName>
                                        </p:attrNameLst>
                                      </p:cBhvr>
                                      <p:to>
                                        <p:strVal val="visible"/>
                                      </p:to>
                                    </p:set>
                                    <p:anim calcmode="lin" valueType="num">
                                      <p:cBhvr additive="base">
                                        <p:cTn dur="750" fill="hold" id="44"/>
                                        <p:tgtEl>
                                          <p:spTgt spid="121"/>
                                        </p:tgtEl>
                                        <p:attrNameLst>
                                          <p:attrName>ppt_x</p:attrName>
                                        </p:attrNameLst>
                                      </p:cBhvr>
                                      <p:tavLst>
                                        <p:tav tm="0">
                                          <p:val>
                                            <p:strVal val="0-#ppt_w/2"/>
                                          </p:val>
                                        </p:tav>
                                        <p:tav tm="100000">
                                          <p:val>
                                            <p:strVal val="#ppt_x"/>
                                          </p:val>
                                        </p:tav>
                                      </p:tavLst>
                                    </p:anim>
                                    <p:anim calcmode="lin" valueType="num">
                                      <p:cBhvr additive="base">
                                        <p:cTn dur="750" fill="hold" id="45"/>
                                        <p:tgtEl>
                                          <p:spTgt spid="121"/>
                                        </p:tgtEl>
                                        <p:attrNameLst>
                                          <p:attrName>ppt_y</p:attrName>
                                        </p:attrNameLst>
                                      </p:cBhvr>
                                      <p:tavLst>
                                        <p:tav tm="0">
                                          <p:val>
                                            <p:strVal val="#ppt_y"/>
                                          </p:val>
                                        </p:tav>
                                        <p:tav tm="100000">
                                          <p:val>
                                            <p:strVal val="#ppt_y"/>
                                          </p:val>
                                        </p:tav>
                                      </p:tavLst>
                                    </p:anim>
                                  </p:childTnLst>
                                </p:cTn>
                              </p:par>
                              <p:par>
                                <p:cTn decel="36000" fill="hold" grpId="0" id="46" nodeType="withEffect" presetClass="entr" presetID="2" presetSubtype="8">
                                  <p:stCondLst>
                                    <p:cond delay="250"/>
                                  </p:stCondLst>
                                  <p:childTnLst>
                                    <p:set>
                                      <p:cBhvr>
                                        <p:cTn dur="1" fill="hold" id="47">
                                          <p:stCondLst>
                                            <p:cond delay="0"/>
                                          </p:stCondLst>
                                        </p:cTn>
                                        <p:tgtEl>
                                          <p:spTgt spid="123"/>
                                        </p:tgtEl>
                                        <p:attrNameLst>
                                          <p:attrName>style.visibility</p:attrName>
                                        </p:attrNameLst>
                                      </p:cBhvr>
                                      <p:to>
                                        <p:strVal val="visible"/>
                                      </p:to>
                                    </p:set>
                                    <p:anim calcmode="lin" valueType="num">
                                      <p:cBhvr additive="base">
                                        <p:cTn dur="750" fill="hold" id="48"/>
                                        <p:tgtEl>
                                          <p:spTgt spid="123"/>
                                        </p:tgtEl>
                                        <p:attrNameLst>
                                          <p:attrName>ppt_x</p:attrName>
                                        </p:attrNameLst>
                                      </p:cBhvr>
                                      <p:tavLst>
                                        <p:tav tm="0">
                                          <p:val>
                                            <p:strVal val="0-#ppt_w/2"/>
                                          </p:val>
                                        </p:tav>
                                        <p:tav tm="100000">
                                          <p:val>
                                            <p:strVal val="#ppt_x"/>
                                          </p:val>
                                        </p:tav>
                                      </p:tavLst>
                                    </p:anim>
                                    <p:anim calcmode="lin" valueType="num">
                                      <p:cBhvr additive="base">
                                        <p:cTn dur="750" fill="hold" id="49"/>
                                        <p:tgtEl>
                                          <p:spTgt spid="123"/>
                                        </p:tgtEl>
                                        <p:attrNameLst>
                                          <p:attrName>ppt_y</p:attrName>
                                        </p:attrNameLst>
                                      </p:cBhvr>
                                      <p:tavLst>
                                        <p:tav tm="0">
                                          <p:val>
                                            <p:strVal val="#ppt_y"/>
                                          </p:val>
                                        </p:tav>
                                        <p:tav tm="100000">
                                          <p:val>
                                            <p:strVal val="#ppt_y"/>
                                          </p:val>
                                        </p:tav>
                                      </p:tavLst>
                                    </p:anim>
                                  </p:childTnLst>
                                </p:cTn>
                              </p:par>
                              <p:par>
                                <p:cTn decel="36000" fill="hold" grpId="0" id="50" nodeType="withEffect" presetClass="entr" presetID="2" presetSubtype="2">
                                  <p:stCondLst>
                                    <p:cond delay="500"/>
                                  </p:stCondLst>
                                  <p:childTnLst>
                                    <p:set>
                                      <p:cBhvr>
                                        <p:cTn dur="1" fill="hold" id="51">
                                          <p:stCondLst>
                                            <p:cond delay="0"/>
                                          </p:stCondLst>
                                        </p:cTn>
                                        <p:tgtEl>
                                          <p:spTgt spid="122"/>
                                        </p:tgtEl>
                                        <p:attrNameLst>
                                          <p:attrName>style.visibility</p:attrName>
                                        </p:attrNameLst>
                                      </p:cBhvr>
                                      <p:to>
                                        <p:strVal val="visible"/>
                                      </p:to>
                                    </p:set>
                                    <p:anim calcmode="lin" valueType="num">
                                      <p:cBhvr additive="base">
                                        <p:cTn dur="750" fill="hold" id="52"/>
                                        <p:tgtEl>
                                          <p:spTgt spid="122"/>
                                        </p:tgtEl>
                                        <p:attrNameLst>
                                          <p:attrName>ppt_x</p:attrName>
                                        </p:attrNameLst>
                                      </p:cBhvr>
                                      <p:tavLst>
                                        <p:tav tm="0">
                                          <p:val>
                                            <p:strVal val="1+#ppt_w/2"/>
                                          </p:val>
                                        </p:tav>
                                        <p:tav tm="100000">
                                          <p:val>
                                            <p:strVal val="#ppt_x"/>
                                          </p:val>
                                        </p:tav>
                                      </p:tavLst>
                                    </p:anim>
                                    <p:anim calcmode="lin" valueType="num">
                                      <p:cBhvr additive="base">
                                        <p:cTn dur="750" fill="hold" id="53"/>
                                        <p:tgtEl>
                                          <p:spTgt spid="122"/>
                                        </p:tgtEl>
                                        <p:attrNameLst>
                                          <p:attrName>ppt_y</p:attrName>
                                        </p:attrNameLst>
                                      </p:cBhvr>
                                      <p:tavLst>
                                        <p:tav tm="0">
                                          <p:val>
                                            <p:strVal val="#ppt_y"/>
                                          </p:val>
                                        </p:tav>
                                        <p:tav tm="100000">
                                          <p:val>
                                            <p:strVal val="#ppt_y"/>
                                          </p:val>
                                        </p:tav>
                                      </p:tavLst>
                                    </p:anim>
                                  </p:childTnLst>
                                </p:cTn>
                              </p:par>
                              <p:par>
                                <p:cTn decel="36000" fill="hold" grpId="0" id="54" nodeType="withEffect" presetClass="entr" presetID="2" presetSubtype="2">
                                  <p:stCondLst>
                                    <p:cond delay="750"/>
                                  </p:stCondLst>
                                  <p:childTnLst>
                                    <p:set>
                                      <p:cBhvr>
                                        <p:cTn dur="1" fill="hold" id="55">
                                          <p:stCondLst>
                                            <p:cond delay="0"/>
                                          </p:stCondLst>
                                        </p:cTn>
                                        <p:tgtEl>
                                          <p:spTgt spid="124"/>
                                        </p:tgtEl>
                                        <p:attrNameLst>
                                          <p:attrName>style.visibility</p:attrName>
                                        </p:attrNameLst>
                                      </p:cBhvr>
                                      <p:to>
                                        <p:strVal val="visible"/>
                                      </p:to>
                                    </p:set>
                                    <p:anim calcmode="lin" valueType="num">
                                      <p:cBhvr additive="base">
                                        <p:cTn dur="750" fill="hold" id="56"/>
                                        <p:tgtEl>
                                          <p:spTgt spid="124"/>
                                        </p:tgtEl>
                                        <p:attrNameLst>
                                          <p:attrName>ppt_x</p:attrName>
                                        </p:attrNameLst>
                                      </p:cBhvr>
                                      <p:tavLst>
                                        <p:tav tm="0">
                                          <p:val>
                                            <p:strVal val="1+#ppt_w/2"/>
                                          </p:val>
                                        </p:tav>
                                        <p:tav tm="100000">
                                          <p:val>
                                            <p:strVal val="#ppt_x"/>
                                          </p:val>
                                        </p:tav>
                                      </p:tavLst>
                                    </p:anim>
                                    <p:anim calcmode="lin" valueType="num">
                                      <p:cBhvr additive="base">
                                        <p:cTn dur="750" fill="hold" id="57"/>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1"/>
      <p:bldP grpId="0" spid="122"/>
      <p:bldP grpId="0" spid="123"/>
      <p:bldP grpId="0" spid="12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5"/>
          <p:cNvSpPr>
            <a:spLocks noEditPoints="1"/>
          </p:cNvSpPr>
          <p:nvPr/>
        </p:nvSpPr>
        <p:spPr bwMode="auto">
          <a:xfrm rot="16200000">
            <a:off x="469645"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7B6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5"/>
          <p:cNvSpPr>
            <a:spLocks noEditPoints="1"/>
          </p:cNvSpPr>
          <p:nvPr/>
        </p:nvSpPr>
        <p:spPr bwMode="auto">
          <a:xfrm rot="16200000">
            <a:off x="323138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FF3E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5"/>
          <p:cNvSpPr>
            <a:spLocks noEditPoints="1"/>
          </p:cNvSpPr>
          <p:nvPr/>
        </p:nvSpPr>
        <p:spPr bwMode="auto">
          <a:xfrm rot="16200000">
            <a:off x="5993124" y="2570542"/>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5"/>
          <p:cNvSpPr>
            <a:spLocks noEditPoints="1"/>
          </p:cNvSpPr>
          <p:nvPr/>
        </p:nvSpPr>
        <p:spPr bwMode="auto">
          <a:xfrm rot="16200000">
            <a:off x="8754864" y="2570543"/>
            <a:ext cx="2924639" cy="1809064"/>
          </a:xfrm>
          <a:custGeom>
            <a:gdLst>
              <a:gd fmla="*/ 422 w 572" name="T0"/>
              <a:gd fmla="*/ 251 h 254" name="T1"/>
              <a:gd fmla="*/ 415 w 572" name="T2"/>
              <a:gd fmla="*/ 17 h 254" name="T3"/>
              <a:gd fmla="*/ 381 w 572" name="T4"/>
              <a:gd fmla="*/ 92 h 254" name="T5"/>
              <a:gd fmla="*/ 31 w 572" name="T6"/>
              <a:gd fmla="*/ 34 h 254" name="T7"/>
              <a:gd fmla="*/ 43 w 572" name="T8"/>
              <a:gd fmla="*/ 224 h 254" name="T9"/>
              <a:gd fmla="*/ 203 w 572" name="T10"/>
              <a:gd fmla="*/ 174 h 254" name="T11"/>
              <a:gd fmla="*/ 52 w 572" name="T12"/>
              <a:gd fmla="*/ 141 h 254" name="T13"/>
              <a:gd fmla="*/ 57 w 572" name="T14"/>
              <a:gd fmla="*/ 132 h 254" name="T15"/>
              <a:gd fmla="*/ 127 w 572" name="T16"/>
              <a:gd fmla="*/ 173 h 254" name="T17"/>
              <a:gd fmla="*/ 103 w 572" name="T18"/>
              <a:gd fmla="*/ 187 h 254" name="T19"/>
              <a:gd fmla="*/ 59 w 572" name="T20"/>
              <a:gd fmla="*/ 77 h 254" name="T21"/>
              <a:gd fmla="*/ 94 w 572" name="T22"/>
              <a:gd fmla="*/ 79 h 254" name="T23"/>
              <a:gd fmla="*/ 191 w 572" name="T24"/>
              <a:gd fmla="*/ 155 h 254" name="T25"/>
              <a:gd fmla="*/ 228 w 572" name="T26"/>
              <a:gd fmla="*/ 167 h 254" name="T27"/>
              <a:gd fmla="*/ 248 w 572" name="T28"/>
              <a:gd fmla="*/ 166 h 254" name="T29"/>
              <a:gd fmla="*/ 298 w 572" name="T30"/>
              <a:gd fmla="*/ 127 h 254" name="T31"/>
              <a:gd fmla="*/ 334 w 572" name="T32"/>
              <a:gd fmla="*/ 165 h 254" name="T33"/>
              <a:gd fmla="*/ 421 w 572" name="T34"/>
              <a:gd fmla="*/ 245 h 254" name="T35"/>
              <a:gd fmla="*/ 439 w 572" name="T36"/>
              <a:gd fmla="*/ 234 h 254" name="T37"/>
              <a:gd fmla="*/ 492 w 572" name="T38"/>
              <a:gd fmla="*/ 190 h 254" name="T39"/>
              <a:gd fmla="*/ 514 w 572" name="T40"/>
              <a:gd fmla="*/ 181 h 254" name="T41"/>
              <a:gd fmla="*/ 558 w 572" name="T42"/>
              <a:gd fmla="*/ 148 h 254" name="T43"/>
              <a:gd fmla="*/ 501 w 572" name="T44"/>
              <a:gd fmla="*/ 84 h 254" name="T45"/>
              <a:gd fmla="*/ 427 w 572" name="T46"/>
              <a:gd fmla="*/ 28 h 254" name="T47"/>
              <a:gd fmla="*/ 449 w 572" name="T48"/>
              <a:gd fmla="*/ 54 h 254" name="T49"/>
              <a:gd fmla="*/ 421 w 572" name="T50"/>
              <a:gd fmla="*/ 90 h 254" name="T51"/>
              <a:gd fmla="*/ 555 w 572" name="T52"/>
              <a:gd fmla="*/ 151 h 254" name="T53"/>
              <a:gd fmla="*/ 533 w 572" name="T54"/>
              <a:gd fmla="*/ 167 h 254" name="T55"/>
              <a:gd fmla="*/ 498 w 572" name="T56"/>
              <a:gd fmla="*/ 128 h 254" name="T57"/>
              <a:gd fmla="*/ 442 w 572" name="T58"/>
              <a:gd fmla="*/ 114 h 254" name="T59"/>
              <a:gd fmla="*/ 426 w 572" name="T60"/>
              <a:gd fmla="*/ 118 h 254" name="T61"/>
              <a:gd fmla="*/ 426 w 572" name="T62"/>
              <a:gd fmla="*/ 118 h 254" name="T63"/>
              <a:gd fmla="*/ 405 w 572" name="T64"/>
              <a:gd fmla="*/ 116 h 254" name="T65"/>
              <a:gd fmla="*/ 334 w 572" name="T66"/>
              <a:gd fmla="*/ 98 h 254" name="T67"/>
              <a:gd fmla="*/ 372 w 572" name="T68"/>
              <a:gd fmla="*/ 110 h 254" name="T69"/>
              <a:gd fmla="*/ 418 w 572" name="T70"/>
              <a:gd fmla="*/ 141 h 254" name="T71"/>
              <a:gd fmla="*/ 478 w 572" name="T72"/>
              <a:gd fmla="*/ 197 h 254" name="T73"/>
              <a:gd fmla="*/ 468 w 572" name="T74"/>
              <a:gd fmla="*/ 191 h 254" name="T75"/>
              <a:gd fmla="*/ 428 w 572" name="T76"/>
              <a:gd fmla="*/ 206 h 254" name="T77"/>
              <a:gd fmla="*/ 466 w 572" name="T78"/>
              <a:gd fmla="*/ 213 h 254" name="T79"/>
              <a:gd fmla="*/ 420 w 572" name="T80"/>
              <a:gd fmla="*/ 168 h 254" name="T81"/>
              <a:gd fmla="*/ 304 w 572" name="T82"/>
              <a:gd fmla="*/ 100 h 254" name="T83"/>
              <a:gd fmla="*/ 299 w 572" name="T84"/>
              <a:gd fmla="*/ 109 h 254" name="T85"/>
              <a:gd fmla="*/ 424 w 572" name="T86"/>
              <a:gd fmla="*/ 187 h 254" name="T87"/>
              <a:gd fmla="*/ 298 w 572" name="T88"/>
              <a:gd fmla="*/ 112 h 254" name="T89"/>
              <a:gd fmla="*/ 232 w 572" name="T90"/>
              <a:gd fmla="*/ 91 h 254" name="T91"/>
              <a:gd fmla="*/ 230 w 572" name="T92"/>
              <a:gd fmla="*/ 95 h 254" name="T93"/>
              <a:gd fmla="*/ 258 w 572" name="T94"/>
              <a:gd fmla="*/ 159 h 254" name="T95"/>
              <a:gd fmla="*/ 295 w 572" name="T96"/>
              <a:gd fmla="*/ 158 h 254" name="T97"/>
              <a:gd fmla="*/ 185 w 572" name="T98"/>
              <a:gd fmla="*/ 82 h 254" name="T99"/>
              <a:gd fmla="*/ 188 w 572" name="T100"/>
              <a:gd fmla="*/ 92 h 254" name="T101"/>
              <a:gd fmla="*/ 234 w 572" name="T102"/>
              <a:gd fmla="*/ 147 h 254" name="T103"/>
              <a:gd fmla="*/ 122 w 572" name="T104"/>
              <a:gd fmla="*/ 66 h 254" name="T105"/>
              <a:gd fmla="*/ 118 w 572" name="T106"/>
              <a:gd fmla="*/ 69 h 254" name="T107"/>
              <a:gd fmla="*/ 62 w 572" name="T108"/>
              <a:gd fmla="*/ 42 h 254" name="T109"/>
              <a:gd fmla="*/ 41 w 572" name="T110"/>
              <a:gd fmla="*/ 41 h 254" name="T111"/>
              <a:gd fmla="*/ 96 w 572" name="T112"/>
              <a:gd fmla="*/ 93 h 254" name="T113"/>
              <a:gd fmla="*/ 58 w 572" name="T114"/>
              <a:gd fmla="*/ 179 h 254" name="T115"/>
              <a:gd fmla="*/ 79 w 572" name="T116"/>
              <a:gd fmla="*/ 188 h 254" name="T117"/>
              <a:gd fmla="*/ 70 w 572" name="T118"/>
              <a:gd fmla="*/ 201 h 254" name="T119"/>
              <a:gd fmla="*/ 51 w 572" name="T120"/>
              <a:gd fmla="*/ 207 h 254" name="T121"/>
              <a:gd fmla="*/ 63 w 572" name="T122"/>
              <a:gd fmla="*/ 205 h 254" name="T123"/>
              <a:gd fmla="*/ 32 w 572" name="T124"/>
              <a:gd fmla="*/ 205 h 25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254" w="572">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5" name="文本框 34"/>
          <p:cNvSpPr txBox="1"/>
          <p:nvPr/>
        </p:nvSpPr>
        <p:spPr>
          <a:xfrm>
            <a:off x="625281" y="5270228"/>
            <a:ext cx="3738880" cy="1005840"/>
          </a:xfrm>
          <a:prstGeom prst="rect">
            <a:avLst/>
          </a:prstGeom>
          <a:noFill/>
          <a:effectLst/>
        </p:spPr>
        <p:txBody>
          <a:bodyPr rtlCol="0" wrap="none">
            <a:spAutoFit/>
          </a:bodyPr>
          <a:lstStyle/>
          <a:p>
            <a:r>
              <a:rPr altLang="en-US" lang="zh-CN" sz="2000">
                <a:solidFill>
                  <a:srgbClr val="F7B63E"/>
                </a:solidFill>
                <a:latin charset="-122" panose="020b0503020204020204" pitchFamily="34" typeface="微软雅黑"/>
                <a:ea charset="-122" panose="020b0503020204020204" pitchFamily="34" typeface="微软雅黑"/>
              </a:rPr>
              <a:t>单击此处输入标题</a:t>
            </a:r>
          </a:p>
          <a:p>
            <a:r>
              <a:rPr altLang="en-US" lang="zh-CN" sz="20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6" name="文本框 35"/>
          <p:cNvSpPr txBox="1"/>
          <p:nvPr/>
        </p:nvSpPr>
        <p:spPr>
          <a:xfrm>
            <a:off x="3467881" y="5270228"/>
            <a:ext cx="3738880" cy="1005840"/>
          </a:xfrm>
          <a:prstGeom prst="rect">
            <a:avLst/>
          </a:prstGeom>
          <a:noFill/>
          <a:effectLst/>
        </p:spPr>
        <p:txBody>
          <a:bodyPr rtlCol="0" wrap="none">
            <a:spAutoFit/>
          </a:bodyPr>
          <a:lstStyle/>
          <a:p>
            <a:r>
              <a:rPr altLang="en-US" lang="zh-CN" sz="2000">
                <a:solidFill>
                  <a:srgbClr val="FF3E3E"/>
                </a:solidFill>
                <a:latin charset="-122" panose="020b0503020204020204" pitchFamily="34" typeface="微软雅黑"/>
                <a:ea charset="-122" panose="020b0503020204020204" pitchFamily="34" typeface="微软雅黑"/>
              </a:rPr>
              <a:t>单击此处输入标题</a:t>
            </a:r>
          </a:p>
          <a:p>
            <a:r>
              <a:rPr altLang="en-US" lang="zh-CN" sz="20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FF3E3E"/>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7" name="文本框 36"/>
          <p:cNvSpPr txBox="1"/>
          <p:nvPr/>
        </p:nvSpPr>
        <p:spPr>
          <a:xfrm>
            <a:off x="6310479" y="5270228"/>
            <a:ext cx="3738880" cy="1005840"/>
          </a:xfrm>
          <a:prstGeom prst="rect">
            <a:avLst/>
          </a:prstGeom>
          <a:noFill/>
          <a:effectLst/>
        </p:spPr>
        <p:txBody>
          <a:bodyPr rtlCol="0" wrap="none">
            <a:spAutoFit/>
          </a:bodyPr>
          <a:lstStyle/>
          <a:p>
            <a:r>
              <a:rPr altLang="en-US" lang="zh-CN" sz="2000">
                <a:solidFill>
                  <a:srgbClr val="76AADB"/>
                </a:solidFill>
                <a:latin charset="-122" panose="020b0503020204020204" pitchFamily="34" typeface="微软雅黑"/>
                <a:ea charset="-122" panose="020b0503020204020204" pitchFamily="34" typeface="微软雅黑"/>
              </a:rPr>
              <a:t>单击此处输入标题</a:t>
            </a:r>
          </a:p>
          <a:p>
            <a:r>
              <a:rPr altLang="en-US" lang="zh-CN" sz="2000">
                <a:solidFill>
                  <a:srgbClr val="76AADB"/>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76AADB"/>
                </a:solidFill>
                <a:latin charset="-122" panose="020b0503020204020204" pitchFamily="34" typeface="微软雅黑"/>
                <a:ea charset="-122" panose="020b0503020204020204" pitchFamily="34" typeface="微软雅黑"/>
              </a:rPr>
              <a:t>请在这里输入您的主要叙述内容</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8" name="文本框 37"/>
          <p:cNvSpPr txBox="1"/>
          <p:nvPr/>
        </p:nvSpPr>
        <p:spPr>
          <a:xfrm>
            <a:off x="9153079" y="5284203"/>
            <a:ext cx="3738880" cy="1005840"/>
          </a:xfrm>
          <a:prstGeom prst="rect">
            <a:avLst/>
          </a:prstGeom>
          <a:noFill/>
          <a:effectLst/>
        </p:spPr>
        <p:txBody>
          <a:bodyPr rtlCol="0" wrap="none">
            <a:spAutoFit/>
          </a:bodyPr>
          <a:lstStyle/>
          <a:p>
            <a:r>
              <a:rPr altLang="en-US" lang="zh-CN" sz="2000">
                <a:solidFill>
                  <a:srgbClr val="70AD47"/>
                </a:solidFill>
                <a:latin charset="-122" panose="020b0503020204020204" pitchFamily="34" typeface="微软雅黑"/>
                <a:ea charset="-122" panose="020b0503020204020204" pitchFamily="34" typeface="微软雅黑"/>
              </a:rPr>
              <a:t>单击此处输入标题</a:t>
            </a:r>
          </a:p>
          <a:p>
            <a:r>
              <a:rPr altLang="en-US" lang="zh-CN" sz="2000">
                <a:solidFill>
                  <a:srgbClr val="70AD47"/>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70AD47"/>
                </a:solidFill>
                <a:latin charset="-122" panose="020b0503020204020204" pitchFamily="34" typeface="微软雅黑"/>
                <a:ea charset="-122" panose="020b0503020204020204" pitchFamily="34" typeface="微软雅黑"/>
              </a:rPr>
              <a:t>请在这里输入您的主要叙述内容</a:t>
            </a:r>
          </a:p>
        </p:txBody>
      </p:sp>
    </p:spTree>
    <p:extLst>
      <p:ext uri="{BB962C8B-B14F-4D97-AF65-F5344CB8AC3E}">
        <p14:creationId val="823791413"/>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1"/>
                                        </p:tgtEl>
                                        <p:attrNameLst>
                                          <p:attrName>style.visibility</p:attrName>
                                        </p:attrNameLst>
                                      </p:cBhvr>
                                      <p:to>
                                        <p:strVal val="visible"/>
                                      </p:to>
                                    </p:set>
                                    <p:animEffect filter="wipe(down)" transition="in">
                                      <p:cBhvr>
                                        <p:cTn dur="500" id="7"/>
                                        <p:tgtEl>
                                          <p:spTgt spid="31"/>
                                        </p:tgtEl>
                                      </p:cBhvr>
                                    </p:animEffect>
                                  </p:childTnLst>
                                </p:cTn>
                              </p:par>
                              <p:par>
                                <p:cTn fill="hold" grpId="0" id="8" nodeType="withEffect" presetClass="entr" presetID="22" presetSubtype="4">
                                  <p:stCondLst>
                                    <p:cond delay="250"/>
                                  </p:stCondLst>
                                  <p:childTnLst>
                                    <p:set>
                                      <p:cBhvr>
                                        <p:cTn dur="1" fill="hold" id="9">
                                          <p:stCondLst>
                                            <p:cond delay="0"/>
                                          </p:stCondLst>
                                        </p:cTn>
                                        <p:tgtEl>
                                          <p:spTgt spid="32"/>
                                        </p:tgtEl>
                                        <p:attrNameLst>
                                          <p:attrName>style.visibility</p:attrName>
                                        </p:attrNameLst>
                                      </p:cBhvr>
                                      <p:to>
                                        <p:strVal val="visible"/>
                                      </p:to>
                                    </p:set>
                                    <p:animEffect filter="wipe(down)" transition="in">
                                      <p:cBhvr>
                                        <p:cTn dur="500" id="10"/>
                                        <p:tgtEl>
                                          <p:spTgt spid="32"/>
                                        </p:tgtEl>
                                      </p:cBhvr>
                                    </p:animEffect>
                                  </p:childTnLst>
                                </p:cTn>
                              </p:par>
                              <p:par>
                                <p:cTn fill="hold" grpId="0" id="11" nodeType="withEffect" presetClass="entr" presetID="22" presetSubtype="4">
                                  <p:stCondLst>
                                    <p:cond delay="500"/>
                                  </p:stCondLst>
                                  <p:childTnLst>
                                    <p:set>
                                      <p:cBhvr>
                                        <p:cTn dur="1" fill="hold" id="12">
                                          <p:stCondLst>
                                            <p:cond delay="0"/>
                                          </p:stCondLst>
                                        </p:cTn>
                                        <p:tgtEl>
                                          <p:spTgt spid="33"/>
                                        </p:tgtEl>
                                        <p:attrNameLst>
                                          <p:attrName>style.visibility</p:attrName>
                                        </p:attrNameLst>
                                      </p:cBhvr>
                                      <p:to>
                                        <p:strVal val="visible"/>
                                      </p:to>
                                    </p:set>
                                    <p:animEffect filter="wipe(down)" transition="in">
                                      <p:cBhvr>
                                        <p:cTn dur="500" id="13"/>
                                        <p:tgtEl>
                                          <p:spTgt spid="33"/>
                                        </p:tgtEl>
                                      </p:cBhvr>
                                    </p:animEffect>
                                  </p:childTnLst>
                                </p:cTn>
                              </p:par>
                              <p:par>
                                <p:cTn fill="hold" grpId="0" id="14" nodeType="withEffect" presetClass="entr" presetID="22" presetSubtype="4">
                                  <p:stCondLst>
                                    <p:cond delay="750"/>
                                  </p:stCondLst>
                                  <p:childTnLst>
                                    <p:set>
                                      <p:cBhvr>
                                        <p:cTn dur="1" fill="hold" id="15">
                                          <p:stCondLst>
                                            <p:cond delay="0"/>
                                          </p:stCondLst>
                                        </p:cTn>
                                        <p:tgtEl>
                                          <p:spTgt spid="34"/>
                                        </p:tgtEl>
                                        <p:attrNameLst>
                                          <p:attrName>style.visibility</p:attrName>
                                        </p:attrNameLst>
                                      </p:cBhvr>
                                      <p:to>
                                        <p:strVal val="visible"/>
                                      </p:to>
                                    </p:set>
                                    <p:animEffect filter="wipe(down)" transition="in">
                                      <p:cBhvr>
                                        <p:cTn dur="500" id="16"/>
                                        <p:tgtEl>
                                          <p:spTgt spid="34"/>
                                        </p:tgtEl>
                                      </p:cBhvr>
                                    </p:animEffect>
                                  </p:childTnLst>
                                </p:cTn>
                              </p:par>
                            </p:childTnLst>
                          </p:cTn>
                        </p:par>
                        <p:par>
                          <p:cTn fill="hold" id="17" nodeType="afterGroup">
                            <p:stCondLst>
                              <p:cond delay="1250"/>
                            </p:stCondLst>
                            <p:childTnLst>
                              <p:par>
                                <p:cTn decel="36000" fill="hold" grpId="0" id="18" nodeType="afterEffect" presetClass="entr" presetID="2" presetSubtype="4">
                                  <p:stCondLst>
                                    <p:cond delay="0"/>
                                  </p:stCondLst>
                                  <p:childTnLst>
                                    <p:set>
                                      <p:cBhvr>
                                        <p:cTn dur="1" fill="hold" id="19">
                                          <p:stCondLst>
                                            <p:cond delay="0"/>
                                          </p:stCondLst>
                                        </p:cTn>
                                        <p:tgtEl>
                                          <p:spTgt spid="35"/>
                                        </p:tgtEl>
                                        <p:attrNameLst>
                                          <p:attrName>style.visibility</p:attrName>
                                        </p:attrNameLst>
                                      </p:cBhvr>
                                      <p:to>
                                        <p:strVal val="visible"/>
                                      </p:to>
                                    </p:set>
                                    <p:anim calcmode="lin" valueType="num">
                                      <p:cBhvr additive="base">
                                        <p:cTn dur="750" fill="hold" id="20"/>
                                        <p:tgtEl>
                                          <p:spTgt spid="35"/>
                                        </p:tgtEl>
                                        <p:attrNameLst>
                                          <p:attrName>ppt_x</p:attrName>
                                        </p:attrNameLst>
                                      </p:cBhvr>
                                      <p:tavLst>
                                        <p:tav tm="0">
                                          <p:val>
                                            <p:strVal val="#ppt_x"/>
                                          </p:val>
                                        </p:tav>
                                        <p:tav tm="100000">
                                          <p:val>
                                            <p:strVal val="#ppt_x"/>
                                          </p:val>
                                        </p:tav>
                                      </p:tavLst>
                                    </p:anim>
                                    <p:anim calcmode="lin" valueType="num">
                                      <p:cBhvr additive="base">
                                        <p:cTn dur="750" fill="hold" id="21"/>
                                        <p:tgtEl>
                                          <p:spTgt spid="35"/>
                                        </p:tgtEl>
                                        <p:attrNameLst>
                                          <p:attrName>ppt_y</p:attrName>
                                        </p:attrNameLst>
                                      </p:cBhvr>
                                      <p:tavLst>
                                        <p:tav tm="0">
                                          <p:val>
                                            <p:strVal val="1+#ppt_h/2"/>
                                          </p:val>
                                        </p:tav>
                                        <p:tav tm="100000">
                                          <p:val>
                                            <p:strVal val="#ppt_y"/>
                                          </p:val>
                                        </p:tav>
                                      </p:tavLst>
                                    </p:anim>
                                  </p:childTnLst>
                                </p:cTn>
                              </p:par>
                              <p:par>
                                <p:cTn decel="36000" fill="hold" grpId="0" id="22" nodeType="withEffect" presetClass="entr" presetID="2" presetSubtype="4">
                                  <p:stCondLst>
                                    <p:cond delay="250"/>
                                  </p:stCondLst>
                                  <p:childTnLst>
                                    <p:set>
                                      <p:cBhvr>
                                        <p:cTn dur="1" fill="hold" id="23">
                                          <p:stCondLst>
                                            <p:cond delay="0"/>
                                          </p:stCondLst>
                                        </p:cTn>
                                        <p:tgtEl>
                                          <p:spTgt spid="36"/>
                                        </p:tgtEl>
                                        <p:attrNameLst>
                                          <p:attrName>style.visibility</p:attrName>
                                        </p:attrNameLst>
                                      </p:cBhvr>
                                      <p:to>
                                        <p:strVal val="visible"/>
                                      </p:to>
                                    </p:set>
                                    <p:anim calcmode="lin" valueType="num">
                                      <p:cBhvr additive="base">
                                        <p:cTn dur="750" fill="hold" id="24"/>
                                        <p:tgtEl>
                                          <p:spTgt spid="36"/>
                                        </p:tgtEl>
                                        <p:attrNameLst>
                                          <p:attrName>ppt_x</p:attrName>
                                        </p:attrNameLst>
                                      </p:cBhvr>
                                      <p:tavLst>
                                        <p:tav tm="0">
                                          <p:val>
                                            <p:strVal val="#ppt_x"/>
                                          </p:val>
                                        </p:tav>
                                        <p:tav tm="100000">
                                          <p:val>
                                            <p:strVal val="#ppt_x"/>
                                          </p:val>
                                        </p:tav>
                                      </p:tavLst>
                                    </p:anim>
                                    <p:anim calcmode="lin" valueType="num">
                                      <p:cBhvr additive="base">
                                        <p:cTn dur="750" fill="hold" id="25"/>
                                        <p:tgtEl>
                                          <p:spTgt spid="36"/>
                                        </p:tgtEl>
                                        <p:attrNameLst>
                                          <p:attrName>ppt_y</p:attrName>
                                        </p:attrNameLst>
                                      </p:cBhvr>
                                      <p:tavLst>
                                        <p:tav tm="0">
                                          <p:val>
                                            <p:strVal val="1+#ppt_h/2"/>
                                          </p:val>
                                        </p:tav>
                                        <p:tav tm="100000">
                                          <p:val>
                                            <p:strVal val="#ppt_y"/>
                                          </p:val>
                                        </p:tav>
                                      </p:tavLst>
                                    </p:anim>
                                  </p:childTnLst>
                                </p:cTn>
                              </p:par>
                              <p:par>
                                <p:cTn decel="36000" fill="hold" grpId="0" id="26" nodeType="withEffect" presetClass="entr" presetID="2" presetSubtype="4">
                                  <p:stCondLst>
                                    <p:cond delay="500"/>
                                  </p:stCondLst>
                                  <p:childTnLst>
                                    <p:set>
                                      <p:cBhvr>
                                        <p:cTn dur="1" fill="hold" id="27">
                                          <p:stCondLst>
                                            <p:cond delay="0"/>
                                          </p:stCondLst>
                                        </p:cTn>
                                        <p:tgtEl>
                                          <p:spTgt spid="37"/>
                                        </p:tgtEl>
                                        <p:attrNameLst>
                                          <p:attrName>style.visibility</p:attrName>
                                        </p:attrNameLst>
                                      </p:cBhvr>
                                      <p:to>
                                        <p:strVal val="visible"/>
                                      </p:to>
                                    </p:set>
                                    <p:anim calcmode="lin" valueType="num">
                                      <p:cBhvr additive="base">
                                        <p:cTn dur="750" fill="hold" id="28"/>
                                        <p:tgtEl>
                                          <p:spTgt spid="37"/>
                                        </p:tgtEl>
                                        <p:attrNameLst>
                                          <p:attrName>ppt_x</p:attrName>
                                        </p:attrNameLst>
                                      </p:cBhvr>
                                      <p:tavLst>
                                        <p:tav tm="0">
                                          <p:val>
                                            <p:strVal val="#ppt_x"/>
                                          </p:val>
                                        </p:tav>
                                        <p:tav tm="100000">
                                          <p:val>
                                            <p:strVal val="#ppt_x"/>
                                          </p:val>
                                        </p:tav>
                                      </p:tavLst>
                                    </p:anim>
                                    <p:anim calcmode="lin" valueType="num">
                                      <p:cBhvr additive="base">
                                        <p:cTn dur="750" fill="hold" id="29"/>
                                        <p:tgtEl>
                                          <p:spTgt spid="37"/>
                                        </p:tgtEl>
                                        <p:attrNameLst>
                                          <p:attrName>ppt_y</p:attrName>
                                        </p:attrNameLst>
                                      </p:cBhvr>
                                      <p:tavLst>
                                        <p:tav tm="0">
                                          <p:val>
                                            <p:strVal val="1+#ppt_h/2"/>
                                          </p:val>
                                        </p:tav>
                                        <p:tav tm="100000">
                                          <p:val>
                                            <p:strVal val="#ppt_y"/>
                                          </p:val>
                                        </p:tav>
                                      </p:tavLst>
                                    </p:anim>
                                  </p:childTnLst>
                                </p:cTn>
                              </p:par>
                              <p:par>
                                <p:cTn decel="36000" fill="hold" grpId="0" id="30" nodeType="withEffect" presetClass="entr" presetID="2" presetSubtype="4">
                                  <p:stCondLst>
                                    <p:cond delay="750"/>
                                  </p:stCondLst>
                                  <p:childTnLst>
                                    <p:set>
                                      <p:cBhvr>
                                        <p:cTn dur="1" fill="hold" id="31">
                                          <p:stCondLst>
                                            <p:cond delay="0"/>
                                          </p:stCondLst>
                                        </p:cTn>
                                        <p:tgtEl>
                                          <p:spTgt spid="38"/>
                                        </p:tgtEl>
                                        <p:attrNameLst>
                                          <p:attrName>style.visibility</p:attrName>
                                        </p:attrNameLst>
                                      </p:cBhvr>
                                      <p:to>
                                        <p:strVal val="visible"/>
                                      </p:to>
                                    </p:set>
                                    <p:anim calcmode="lin" valueType="num">
                                      <p:cBhvr additive="base">
                                        <p:cTn dur="750" fill="hold" id="32"/>
                                        <p:tgtEl>
                                          <p:spTgt spid="38"/>
                                        </p:tgtEl>
                                        <p:attrNameLst>
                                          <p:attrName>ppt_x</p:attrName>
                                        </p:attrNameLst>
                                      </p:cBhvr>
                                      <p:tavLst>
                                        <p:tav tm="0">
                                          <p:val>
                                            <p:strVal val="#ppt_x"/>
                                          </p:val>
                                        </p:tav>
                                        <p:tav tm="100000">
                                          <p:val>
                                            <p:strVal val="#ppt_x"/>
                                          </p:val>
                                        </p:tav>
                                      </p:tavLst>
                                    </p:anim>
                                    <p:anim calcmode="lin" valueType="num">
                                      <p:cBhvr additive="base">
                                        <p:cTn dur="750" fill="hold" id="33"/>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1483904" y="2478309"/>
            <a:ext cx="2700381" cy="3841198"/>
            <a:chOff x="1289955" y="1628061"/>
            <a:chExt cx="3941631" cy="5174701"/>
          </a:xfrm>
        </p:grpSpPr>
        <p:sp>
          <p:nvSpPr>
            <p:cNvPr id="32" name="Shape 209"/>
            <p:cNvSpPr/>
            <p:nvPr/>
          </p:nvSpPr>
          <p:spPr>
            <a:xfrm rot="3758493">
              <a:off x="2721879" y="4293055"/>
              <a:ext cx="2954498" cy="2064916"/>
            </a:xfrm>
            <a:custGeom>
              <a:cxnLst>
                <a:cxn ang="0">
                  <a:pos x="wd2" y="hd2"/>
                </a:cxn>
                <a:cxn ang="5400000">
                  <a:pos x="wd2" y="hd2"/>
                </a:cxn>
                <a:cxn ang="10800000">
                  <a:pos x="wd2" y="hd2"/>
                </a:cxn>
                <a:cxn ang="16200000">
                  <a:pos x="wd2" y="hd2"/>
                </a:cxn>
              </a:cxnLst>
              <a:rect b="b" l="0" r="r" t="0"/>
              <a:pathLst>
                <a:path extrusionOk="0" h="21014" w="2160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33" name="组 13"/>
            <p:cNvGrpSpPr/>
            <p:nvPr/>
          </p:nvGrpSpPr>
          <p:grpSpPr>
            <a:xfrm>
              <a:off x="1289955" y="1628061"/>
              <a:ext cx="2187025" cy="2569107"/>
              <a:chOff x="5943842" y="1013911"/>
              <a:chExt cx="2187025" cy="2569107"/>
            </a:xfrm>
          </p:grpSpPr>
          <p:sp>
            <p:nvSpPr>
              <p:cNvPr id="34" name="Shape 202"/>
              <p:cNvSpPr/>
              <p:nvPr/>
            </p:nvSpPr>
            <p:spPr>
              <a:xfrm rot="3758493">
                <a:off x="6440283" y="1924630"/>
                <a:ext cx="1816414" cy="510440"/>
              </a:xfrm>
              <a:custGeom>
                <a:cxnLst>
                  <a:cxn ang="0">
                    <a:pos x="wd2" y="hd2"/>
                  </a:cxn>
                  <a:cxn ang="5400000">
                    <a:pos x="wd2" y="hd2"/>
                  </a:cxn>
                  <a:cxn ang="10800000">
                    <a:pos x="wd2" y="hd2"/>
                  </a:cxn>
                  <a:cxn ang="16200000">
                    <a:pos x="wd2" y="hd2"/>
                  </a:cxn>
                </a:cxnLst>
                <a:rect b="b" l="0" r="r" t="0"/>
                <a:pathLst>
                  <a:path extrusionOk="0" h="20522" w="2160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5" name="Shape 203"/>
              <p:cNvSpPr/>
              <p:nvPr/>
            </p:nvSpPr>
            <p:spPr>
              <a:xfrm rot="3758493">
                <a:off x="7743128" y="2715926"/>
                <a:ext cx="42879" cy="488621"/>
              </a:xfrm>
              <a:custGeom>
                <a:cxnLst>
                  <a:cxn ang="0">
                    <a:pos x="wd2" y="hd2"/>
                  </a:cxn>
                  <a:cxn ang="5400000">
                    <a:pos x="wd2" y="hd2"/>
                  </a:cxn>
                  <a:cxn ang="10800000">
                    <a:pos x="wd2" y="hd2"/>
                  </a:cxn>
                  <a:cxn ang="16200000">
                    <a:pos x="wd2" y="hd2"/>
                  </a:cxn>
                </a:cxnLst>
                <a:rect b="b" l="0" r="r" t="0"/>
                <a:pathLst>
                  <a:path extrusionOk="0" h="21600" w="17274">
                    <a:moveTo>
                      <a:pt x="0" y="0"/>
                    </a:moveTo>
                    <a:cubicBezTo>
                      <a:pt x="21600" y="2677"/>
                      <a:pt x="19974" y="16418"/>
                      <a:pt x="11161" y="2160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6" name="Shape 204"/>
              <p:cNvSpPr/>
              <p:nvPr/>
            </p:nvSpPr>
            <p:spPr>
              <a:xfrm rot="3758493">
                <a:off x="6688919" y="1820269"/>
                <a:ext cx="124286" cy="341787"/>
              </a:xfrm>
              <a:custGeom>
                <a:cxnLst>
                  <a:cxn ang="0">
                    <a:pos x="wd2" y="hd2"/>
                  </a:cxn>
                  <a:cxn ang="5400000">
                    <a:pos x="wd2" y="hd2"/>
                  </a:cxn>
                  <a:cxn ang="10800000">
                    <a:pos x="wd2" y="hd2"/>
                  </a:cxn>
                  <a:cxn ang="16200000">
                    <a:pos x="wd2" y="hd2"/>
                  </a:cxn>
                </a:cxnLst>
                <a:rect b="b" l="0" r="r" t="0"/>
                <a:pathLst>
                  <a:path extrusionOk="0" h="21600" w="21600">
                    <a:moveTo>
                      <a:pt x="21600" y="21600"/>
                    </a:moveTo>
                    <a:cubicBezTo>
                      <a:pt x="9761" y="15753"/>
                      <a:pt x="1840" y="7112"/>
                      <a:pt x="0" y="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7" name="Shape 205"/>
              <p:cNvSpPr/>
              <p:nvPr/>
            </p:nvSpPr>
            <p:spPr>
              <a:xfrm rot="3758493">
                <a:off x="6847335" y="1900060"/>
                <a:ext cx="869668" cy="1031590"/>
              </a:xfrm>
              <a:custGeom>
                <a:cxnLst>
                  <a:cxn ang="0">
                    <a:pos x="wd2" y="hd2"/>
                  </a:cxn>
                  <a:cxn ang="5400000">
                    <a:pos x="wd2" y="hd2"/>
                  </a:cxn>
                  <a:cxn ang="10800000">
                    <a:pos x="wd2" y="hd2"/>
                  </a:cxn>
                  <a:cxn ang="16200000">
                    <a:pos x="wd2" y="hd2"/>
                  </a:cxn>
                </a:cxnLst>
                <a:rect b="b" l="0" r="r" t="0"/>
                <a:pathLst>
                  <a:path extrusionOk="0" h="16954" w="19469">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8" name="Shape 206"/>
              <p:cNvSpPr/>
              <p:nvPr/>
            </p:nvSpPr>
            <p:spPr>
              <a:xfrm rot="3758493">
                <a:off x="6164716" y="2541971"/>
                <a:ext cx="1046419" cy="281861"/>
              </a:xfrm>
              <a:custGeom>
                <a:cxnLst>
                  <a:cxn ang="0">
                    <a:pos x="wd2" y="hd2"/>
                  </a:cxn>
                  <a:cxn ang="5400000">
                    <a:pos x="wd2" y="hd2"/>
                  </a:cxn>
                  <a:cxn ang="10800000">
                    <a:pos x="wd2" y="hd2"/>
                  </a:cxn>
                  <a:cxn ang="16200000">
                    <a:pos x="wd2" y="hd2"/>
                  </a:cxn>
                </a:cxnLst>
                <a:rect b="b" l="0" r="r" t="0"/>
                <a:pathLst>
                  <a:path extrusionOk="0" h="21574" w="2160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9" name="Shape 207"/>
              <p:cNvSpPr/>
              <p:nvPr/>
            </p:nvSpPr>
            <p:spPr>
              <a:xfrm rot="3758493">
                <a:off x="5742745" y="2584036"/>
                <a:ext cx="1200079" cy="797886"/>
              </a:xfrm>
              <a:custGeom>
                <a:cxnLst>
                  <a:cxn ang="0">
                    <a:pos x="wd2" y="hd2"/>
                  </a:cxn>
                  <a:cxn ang="5400000">
                    <a:pos x="wd2" y="hd2"/>
                  </a:cxn>
                  <a:cxn ang="10800000">
                    <a:pos x="wd2" y="hd2"/>
                  </a:cxn>
                  <a:cxn ang="16200000">
                    <a:pos x="wd2" y="hd2"/>
                  </a:cxn>
                </a:cxnLst>
                <a:rect b="b" l="0" r="r" t="0"/>
                <a:pathLst>
                  <a:path extrusionOk="0" h="20676" w="2160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0" name="Shape 208"/>
              <p:cNvSpPr/>
              <p:nvPr/>
            </p:nvSpPr>
            <p:spPr>
              <a:xfrm rot="3758493">
                <a:off x="6601321" y="998391"/>
                <a:ext cx="383966" cy="415006"/>
              </a:xfrm>
              <a:custGeom>
                <a:cxnLst>
                  <a:cxn ang="0">
                    <a:pos x="wd2" y="hd2"/>
                  </a:cxn>
                  <a:cxn ang="5400000">
                    <a:pos x="wd2" y="hd2"/>
                  </a:cxn>
                  <a:cxn ang="10800000">
                    <a:pos x="wd2" y="hd2"/>
                  </a:cxn>
                  <a:cxn ang="16200000">
                    <a:pos x="wd2" y="hd2"/>
                  </a:cxn>
                </a:cxnLst>
                <a:rect b="b" l="0" r="r" t="0"/>
                <a:pathLst>
                  <a:path extrusionOk="0" h="21600" w="21399">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1" name="Shape 210"/>
              <p:cNvSpPr/>
              <p:nvPr/>
            </p:nvSpPr>
            <p:spPr>
              <a:xfrm rot="3758493">
                <a:off x="7598750" y="2950768"/>
                <a:ext cx="573187" cy="491046"/>
              </a:xfrm>
              <a:custGeom>
                <a:cxnLst>
                  <a:cxn ang="0">
                    <a:pos x="wd2" y="hd2"/>
                  </a:cxn>
                  <a:cxn ang="5400000">
                    <a:pos x="wd2" y="hd2"/>
                  </a:cxn>
                  <a:cxn ang="10800000">
                    <a:pos x="wd2" y="hd2"/>
                  </a:cxn>
                  <a:cxn ang="16200000">
                    <a:pos x="wd2" y="hd2"/>
                  </a:cxn>
                </a:cxnLst>
                <a:rect b="b" l="0" r="r" t="0"/>
                <a:pathLst>
                  <a:path extrusionOk="0" h="21600" w="21600">
                    <a:moveTo>
                      <a:pt x="0" y="21600"/>
                    </a:moveTo>
                    <a:cubicBezTo>
                      <a:pt x="7302" y="21128"/>
                      <a:pt x="15635" y="15045"/>
                      <a:pt x="21600" y="9996"/>
                    </a:cubicBezTo>
                    <a:cubicBezTo>
                      <a:pt x="14594" y="7013"/>
                      <a:pt x="7961" y="2130"/>
                      <a:pt x="709" y="0"/>
                    </a:cubicBezTo>
                  </a:path>
                </a:pathLst>
              </a:custGeom>
              <a:noFill/>
              <a:ln cap="flat" w="38100">
                <a:solidFill>
                  <a:schemeClr val="tx1">
                    <a:lumMod val="65000"/>
                    <a:lumOff val="35000"/>
                  </a:schemeClr>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sp>
        <p:nvSpPr>
          <p:cNvPr id="42" name="任意多边形 41"/>
          <p:cNvSpPr/>
          <p:nvPr/>
        </p:nvSpPr>
        <p:spPr>
          <a:xfrm>
            <a:off x="6973576" y="2695846"/>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椭圆 31"/>
          <p:cNvSpPr/>
          <p:nvPr/>
        </p:nvSpPr>
        <p:spPr>
          <a:xfrm>
            <a:off x="5764704" y="2287419"/>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F7B6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F7B63E"/>
                </a:solidFill>
                <a:latin charset="-122" panose="02000000000000000000" pitchFamily="2" typeface="方正静蕾简体"/>
                <a:ea charset="-122" panose="02000000000000000000" pitchFamily="2" typeface="方正静蕾简体"/>
              </a:rPr>
              <a:t>一季度</a:t>
            </a:r>
          </a:p>
        </p:txBody>
      </p:sp>
      <p:sp>
        <p:nvSpPr>
          <p:cNvPr id="44" name="任意多边形 43"/>
          <p:cNvSpPr/>
          <p:nvPr/>
        </p:nvSpPr>
        <p:spPr>
          <a:xfrm>
            <a:off x="6973576" y="3745022"/>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椭圆 31"/>
          <p:cNvSpPr/>
          <p:nvPr/>
        </p:nvSpPr>
        <p:spPr>
          <a:xfrm>
            <a:off x="5764704" y="3336595"/>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FF3E3E"/>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FF3E3E"/>
                </a:solidFill>
                <a:latin charset="-122" panose="02000000000000000000" pitchFamily="2" typeface="方正静蕾简体"/>
                <a:ea charset="-122" panose="02000000000000000000" pitchFamily="2" typeface="方正静蕾简体"/>
              </a:rPr>
              <a:t>二季度</a:t>
            </a:r>
          </a:p>
        </p:txBody>
      </p:sp>
      <p:sp>
        <p:nvSpPr>
          <p:cNvPr id="46" name="任意多边形 45"/>
          <p:cNvSpPr/>
          <p:nvPr/>
        </p:nvSpPr>
        <p:spPr>
          <a:xfrm>
            <a:off x="6973576" y="4793983"/>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椭圆 31"/>
          <p:cNvSpPr/>
          <p:nvPr/>
        </p:nvSpPr>
        <p:spPr>
          <a:xfrm>
            <a:off x="5764704" y="4385556"/>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76AADB"/>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pc="-300">
                <a:solidFill>
                  <a:srgbClr val="76AADB"/>
                </a:solidFill>
                <a:latin charset="-122" panose="02000000000000000000" pitchFamily="2" typeface="方正静蕾简体"/>
                <a:ea charset="-122" panose="02000000000000000000" pitchFamily="2" typeface="方正静蕾简体"/>
              </a:rPr>
              <a:t>三季度</a:t>
            </a:r>
          </a:p>
        </p:txBody>
      </p:sp>
      <p:sp>
        <p:nvSpPr>
          <p:cNvPr id="48" name="任意多边形 47"/>
          <p:cNvSpPr/>
          <p:nvPr/>
        </p:nvSpPr>
        <p:spPr>
          <a:xfrm>
            <a:off x="6973576" y="5807931"/>
            <a:ext cx="3240000" cy="18000"/>
          </a:xfrm>
          <a:custGeom>
            <a:gdLst>
              <a:gd fmla="*/ 0 w 3513221" name="connsiteX0"/>
              <a:gd fmla="*/ 32084 h 64281" name="connsiteY0"/>
              <a:gd fmla="*/ 930442 w 3513221" name="connsiteX1"/>
              <a:gd fmla="*/ 16042 h 64281" name="connsiteY1"/>
              <a:gd fmla="*/ 1892968 w 3513221" name="connsiteX2"/>
              <a:gd fmla="*/ 64168 h 64281" name="connsiteY2"/>
              <a:gd fmla="*/ 3513221 w 3513221" name="connsiteX3"/>
              <a:gd fmla="*/ 0 h 64281" name="connsiteY3"/>
            </a:gdLst>
            <a:cxnLst>
              <a:cxn ang="0">
                <a:pos x="connsiteX0" y="connsiteY0"/>
              </a:cxn>
              <a:cxn ang="0">
                <a:pos x="connsiteX1" y="connsiteY1"/>
              </a:cxn>
              <a:cxn ang="0">
                <a:pos x="connsiteX2" y="connsiteY2"/>
              </a:cxn>
              <a:cxn ang="0">
                <a:pos x="connsiteX3" y="connsiteY3"/>
              </a:cxn>
            </a:cxnLst>
            <a:rect b="b" l="l" r="r" t="t"/>
            <a:pathLst>
              <a:path h="64281" w="351322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cap="rnd" w="22225">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31"/>
          <p:cNvSpPr/>
          <p:nvPr/>
        </p:nvSpPr>
        <p:spPr>
          <a:xfrm>
            <a:off x="5764704" y="5399504"/>
            <a:ext cx="904457" cy="483157"/>
          </a:xfrm>
          <a:custGeom>
            <a:gdLst>
              <a:gd fmla="*/ 0 w 656493" name="connsiteX0"/>
              <a:gd fmla="*/ 316523 h 633046" name="connsiteY0"/>
              <a:gd fmla="*/ 328247 w 656493" name="connsiteX1"/>
              <a:gd fmla="*/ 0 h 633046" name="connsiteY1"/>
              <a:gd fmla="*/ 656494 w 656493" name="connsiteX2"/>
              <a:gd fmla="*/ 316523 h 633046" name="connsiteY2"/>
              <a:gd fmla="*/ 328247 w 656493" name="connsiteX3"/>
              <a:gd fmla="*/ 633046 h 633046" name="connsiteY3"/>
              <a:gd fmla="*/ 0 w 656493" name="connsiteX4"/>
              <a:gd fmla="*/ 316523 h 633046" name="connsiteY4"/>
              <a:gd fmla="*/ 328247 w 656494" name="connsiteX0-1"/>
              <a:gd fmla="*/ 0 h 633046" name="connsiteY0-2"/>
              <a:gd fmla="*/ 656494 w 656494" name="connsiteX1-3"/>
              <a:gd fmla="*/ 316523 h 633046" name="connsiteY1-4"/>
              <a:gd fmla="*/ 328247 w 656494" name="connsiteX2-5"/>
              <a:gd fmla="*/ 633046 h 633046" name="connsiteY2-6"/>
              <a:gd fmla="*/ 0 w 656494" name="connsiteX3-7"/>
              <a:gd fmla="*/ 316523 h 633046" name="connsiteY3-8"/>
              <a:gd fmla="*/ 419687 w 656494" name="connsiteX4-9"/>
              <a:gd fmla="*/ 91440 h 633046" name="connsiteY4-10"/>
              <a:gd fmla="*/ 402964 w 731211" name="connsiteX0-11"/>
              <a:gd fmla="*/ 0 h 633046" name="connsiteY0-12"/>
              <a:gd fmla="*/ 731211 w 731211" name="connsiteX1-13"/>
              <a:gd fmla="*/ 316523 h 633046" name="connsiteY1-14"/>
              <a:gd fmla="*/ 402964 w 731211" name="connsiteX2-15"/>
              <a:gd fmla="*/ 633046 h 633046" name="connsiteY2-16"/>
              <a:gd fmla="*/ 74717 w 731211" name="connsiteX3-17"/>
              <a:gd fmla="*/ 316523 h 633046" name="connsiteY3-18"/>
              <a:gd fmla="*/ 161895 w 731211" name="connsiteX4-19"/>
              <a:gd fmla="*/ 152400 h 633046" name="connsiteY4-20"/>
              <a:gd fmla="*/ 353700 w 681947" name="connsiteX0-21"/>
              <a:gd fmla="*/ 0 h 633046" name="connsiteY0-22"/>
              <a:gd fmla="*/ 681947 w 681947" name="connsiteX1-23"/>
              <a:gd fmla="*/ 316523 h 633046" name="connsiteY1-24"/>
              <a:gd fmla="*/ 353700 w 681947" name="connsiteX2-25"/>
              <a:gd fmla="*/ 633046 h 633046" name="connsiteY2-26"/>
              <a:gd fmla="*/ 25453 w 681947" name="connsiteX3-27"/>
              <a:gd fmla="*/ 316523 h 633046" name="connsiteY3-28"/>
              <a:gd fmla="*/ 112631 w 681947" name="connsiteX4-29"/>
              <a:gd fmla="*/ 152400 h 633046" name="connsiteY4-30"/>
              <a:gd fmla="*/ 341249 w 669496" name="connsiteX0-31"/>
              <a:gd fmla="*/ 0 h 633046" name="connsiteY0-32"/>
              <a:gd fmla="*/ 669496 w 669496" name="connsiteX1-33"/>
              <a:gd fmla="*/ 316523 h 633046" name="connsiteY1-34"/>
              <a:gd fmla="*/ 341249 w 669496" name="connsiteX2-35"/>
              <a:gd fmla="*/ 633046 h 633046" name="connsiteY2-36"/>
              <a:gd fmla="*/ 13002 w 669496" name="connsiteX3-37"/>
              <a:gd fmla="*/ 316523 h 633046" name="connsiteY3-38"/>
              <a:gd fmla="*/ 100180 w 669496" name="connsiteX4-39"/>
              <a:gd fmla="*/ 152400 h 633046" name="connsiteY4-40"/>
              <a:gd fmla="*/ 347951 w 676198" name="connsiteX0-41"/>
              <a:gd fmla="*/ 0 h 633046" name="connsiteY0-42"/>
              <a:gd fmla="*/ 676198 w 676198" name="connsiteX1-43"/>
              <a:gd fmla="*/ 316523 h 633046" name="connsiteY1-44"/>
              <a:gd fmla="*/ 347951 w 676198" name="connsiteX2-45"/>
              <a:gd fmla="*/ 633046 h 633046" name="connsiteY2-46"/>
              <a:gd fmla="*/ 19704 w 676198" name="connsiteX3-47"/>
              <a:gd fmla="*/ 316523 h 633046" name="connsiteY3-48"/>
              <a:gd fmla="*/ 79173 w 676198" name="connsiteX4-49"/>
              <a:gd fmla="*/ 113607 h 633046" name="connsiteY4-50"/>
              <a:gd fmla="*/ 333371 w 661618" name="connsiteX0-51"/>
              <a:gd fmla="*/ 0 h 633046" name="connsiteY0-52"/>
              <a:gd fmla="*/ 661618 w 661618" name="connsiteX1-53"/>
              <a:gd fmla="*/ 316523 h 633046" name="connsiteY1-54"/>
              <a:gd fmla="*/ 333371 w 661618" name="connsiteX2-55"/>
              <a:gd fmla="*/ 633046 h 633046" name="connsiteY2-56"/>
              <a:gd fmla="*/ 5124 w 661618" name="connsiteX3-57"/>
              <a:gd fmla="*/ 316523 h 633046" name="connsiteY3-58"/>
              <a:gd fmla="*/ 64593 w 661618" name="connsiteX4-59"/>
              <a:gd fmla="*/ 113607 h 633046" name="connsiteY4-60"/>
              <a:gd fmla="*/ 178200 w 661618" name="connsiteX0-61"/>
              <a:gd fmla="*/ 0 h 583170" name="connsiteY0-62"/>
              <a:gd fmla="*/ 661618 w 661618" name="connsiteX1-63"/>
              <a:gd fmla="*/ 266647 h 583170" name="connsiteY1-64"/>
              <a:gd fmla="*/ 333371 w 661618" name="connsiteX2-65"/>
              <a:gd fmla="*/ 583170 h 583170" name="connsiteY2-66"/>
              <a:gd fmla="*/ 5124 w 661618" name="connsiteX3-67"/>
              <a:gd fmla="*/ 266647 h 583170" name="connsiteY3-68"/>
              <a:gd fmla="*/ 64593 w 661618" name="connsiteX4-69"/>
              <a:gd fmla="*/ 63731 h 583170" name="connsiteY4-70"/>
              <a:gd fmla="*/ 178200 w 662133" name="connsiteX0-71"/>
              <a:gd fmla="*/ 66578 h 649748" name="connsiteY0-72"/>
              <a:gd fmla="*/ 412660 w 662133" name="connsiteX1-73"/>
              <a:gd fmla="*/ 10947 h 649748" name="connsiteY1-74"/>
              <a:gd fmla="*/ 661618 w 662133" name="connsiteX2-75"/>
              <a:gd fmla="*/ 333225 h 649748" name="connsiteY2-76"/>
              <a:gd fmla="*/ 333371 w 662133" name="connsiteX3-77"/>
              <a:gd fmla="*/ 649748 h 649748" name="connsiteY3-78"/>
              <a:gd fmla="*/ 5124 w 662133" name="connsiteX4-79"/>
              <a:gd fmla="*/ 333225 h 649748" name="connsiteY4-80"/>
              <a:gd fmla="*/ 64593 w 662133" name="connsiteX5"/>
              <a:gd fmla="*/ 130309 h 649748" name="connsiteY5"/>
              <a:gd fmla="*/ 178200 w 662148" name="connsiteX0-81"/>
              <a:gd fmla="*/ 66578 h 649748" name="connsiteY0-82"/>
              <a:gd fmla="*/ 412660 w 662148" name="connsiteX1-83"/>
              <a:gd fmla="*/ 10947 h 649748" name="connsiteY1-84"/>
              <a:gd fmla="*/ 661618 w 662148" name="connsiteX2-85"/>
              <a:gd fmla="*/ 333225 h 649748" name="connsiteY2-86"/>
              <a:gd fmla="*/ 333371 w 662148" name="connsiteX3-87"/>
              <a:gd fmla="*/ 649748 h 649748" name="connsiteY3-88"/>
              <a:gd fmla="*/ 5124 w 662148" name="connsiteX4-89"/>
              <a:gd fmla="*/ 333225 h 649748" name="connsiteY4-90"/>
              <a:gd fmla="*/ 64593 w 662148" name="connsiteX5-91"/>
              <a:gd fmla="*/ 130309 h 649748" name="connsiteY5-92"/>
              <a:gd fmla="*/ 178200 w 662148" name="connsiteX0-93"/>
              <a:gd fmla="*/ 61032 h 644202" name="connsiteY0-94"/>
              <a:gd fmla="*/ 412660 w 662148" name="connsiteX1-95"/>
              <a:gd fmla="*/ 5401 h 644202" name="connsiteY1-96"/>
              <a:gd fmla="*/ 661618 w 662148" name="connsiteX2-97"/>
              <a:gd fmla="*/ 327679 h 644202" name="connsiteY2-98"/>
              <a:gd fmla="*/ 333371 w 662148" name="connsiteX3-99"/>
              <a:gd fmla="*/ 644202 h 644202" name="connsiteY3-100"/>
              <a:gd fmla="*/ 5124 w 662148" name="connsiteX4-101"/>
              <a:gd fmla="*/ 327679 h 644202" name="connsiteY4-102"/>
              <a:gd fmla="*/ 64593 w 662148" name="connsiteX5-103"/>
              <a:gd fmla="*/ 124763 h 644202" name="connsiteY5-104"/>
              <a:gd fmla="*/ 178200 w 662148" name="connsiteX0-105"/>
              <a:gd fmla="*/ 75865 h 659035" name="connsiteY0-106"/>
              <a:gd fmla="*/ 168819 w 662148" name="connsiteX1-107"/>
              <a:gd fmla="*/ 31317 h 659035" name="connsiteY1-108"/>
              <a:gd fmla="*/ 412660 w 662148" name="connsiteX2-109"/>
              <a:gd fmla="*/ 20234 h 659035" name="connsiteY2-110"/>
              <a:gd fmla="*/ 661618 w 662148" name="connsiteX3-111"/>
              <a:gd fmla="*/ 342512 h 659035" name="connsiteY3-112"/>
              <a:gd fmla="*/ 333371 w 662148" name="connsiteX4-113"/>
              <a:gd fmla="*/ 659035 h 659035" name="connsiteY4-114"/>
              <a:gd fmla="*/ 5124 w 662148" name="connsiteX5-115"/>
              <a:gd fmla="*/ 342512 h 659035" name="connsiteY5-116"/>
              <a:gd fmla="*/ 64593 w 662148" name="connsiteX6"/>
              <a:gd fmla="*/ 139596 h 659035" name="connsiteY6"/>
              <a:gd fmla="*/ 178200 w 662148" name="connsiteX0-117"/>
              <a:gd fmla="*/ 68901 h 652071" name="connsiteY0-118"/>
              <a:gd fmla="*/ 130026 w 662148" name="connsiteX1-119"/>
              <a:gd fmla="*/ 68688 h 652071" name="connsiteY1-120"/>
              <a:gd fmla="*/ 412660 w 662148" name="connsiteX2-121"/>
              <a:gd fmla="*/ 13270 h 652071" name="connsiteY2-122"/>
              <a:gd fmla="*/ 661618 w 662148" name="connsiteX3-123"/>
              <a:gd fmla="*/ 335548 h 652071" name="connsiteY3-124"/>
              <a:gd fmla="*/ 333371 w 662148" name="connsiteX4-125"/>
              <a:gd fmla="*/ 652071 h 652071" name="connsiteY4-126"/>
              <a:gd fmla="*/ 5124 w 662148" name="connsiteX5-127"/>
              <a:gd fmla="*/ 335548 h 652071" name="connsiteY5-128"/>
              <a:gd fmla="*/ 64593 w 662148" name="connsiteX6-129"/>
              <a:gd fmla="*/ 132632 h 652071" name="connsiteY6-130"/>
              <a:gd fmla="*/ 178200 w 662220" name="connsiteX0-131"/>
              <a:gd fmla="*/ 68901 h 652071" name="connsiteY0-132"/>
              <a:gd fmla="*/ 130026 w 662220" name="connsiteX1-133"/>
              <a:gd fmla="*/ 68688 h 652071" name="connsiteY1-134"/>
              <a:gd fmla="*/ 412660 w 662220" name="connsiteX2-135"/>
              <a:gd fmla="*/ 13270 h 652071" name="connsiteY2-136"/>
              <a:gd fmla="*/ 661618 w 662220" name="connsiteX3-137"/>
              <a:gd fmla="*/ 335548 h 652071" name="connsiteY3-138"/>
              <a:gd fmla="*/ 333371 w 662220" name="connsiteX4-139"/>
              <a:gd fmla="*/ 652071 h 652071" name="connsiteY4-140"/>
              <a:gd fmla="*/ 5124 w 662220" name="connsiteX5-141"/>
              <a:gd fmla="*/ 335548 h 652071" name="connsiteY5-142"/>
              <a:gd fmla="*/ 64593 w 662220" name="connsiteX6-143"/>
              <a:gd fmla="*/ 132632 h 652071" name="connsiteY6-144"/>
              <a:gd fmla="*/ 178200 w 662220" name="connsiteX0-145"/>
              <a:gd fmla="*/ 58449 h 641619" name="connsiteY0-146"/>
              <a:gd fmla="*/ 130026 w 662220" name="connsiteX1-147"/>
              <a:gd fmla="*/ 58236 h 641619" name="connsiteY1-148"/>
              <a:gd fmla="*/ 412660 w 662220" name="connsiteX2-149"/>
              <a:gd fmla="*/ 2818 h 641619" name="connsiteY2-150"/>
              <a:gd fmla="*/ 661618 w 662220" name="connsiteX3-151"/>
              <a:gd fmla="*/ 325096 h 641619" name="connsiteY3-152"/>
              <a:gd fmla="*/ 333371 w 662220" name="connsiteX4-153"/>
              <a:gd fmla="*/ 641619 h 641619" name="connsiteY4-154"/>
              <a:gd fmla="*/ 5124 w 662220" name="connsiteX5-155"/>
              <a:gd fmla="*/ 325096 h 641619" name="connsiteY5-156"/>
              <a:gd fmla="*/ 64593 w 662220" name="connsiteX6-157"/>
              <a:gd fmla="*/ 122180 h 641619" name="connsiteY6-158"/>
              <a:gd fmla="*/ 178200 w 662220" name="connsiteX0-159"/>
              <a:gd fmla="*/ 58449 h 641619" name="connsiteY0-160"/>
              <a:gd fmla="*/ 130026 w 662220" name="connsiteX1-161"/>
              <a:gd fmla="*/ 58236 h 641619" name="connsiteY1-162"/>
              <a:gd fmla="*/ 412660 w 662220" name="connsiteX2-163"/>
              <a:gd fmla="*/ 2818 h 641619" name="connsiteY2-164"/>
              <a:gd fmla="*/ 661618 w 662220" name="connsiteX3-165"/>
              <a:gd fmla="*/ 325096 h 641619" name="connsiteY3-166"/>
              <a:gd fmla="*/ 333371 w 662220" name="connsiteX4-167"/>
              <a:gd fmla="*/ 641619 h 641619" name="connsiteY4-168"/>
              <a:gd fmla="*/ 5124 w 662220" name="connsiteX5-169"/>
              <a:gd fmla="*/ 325096 h 641619" name="connsiteY5-170"/>
              <a:gd fmla="*/ 64593 w 662220" name="connsiteX6-171"/>
              <a:gd fmla="*/ 122180 h 641619" name="connsiteY6-172"/>
              <a:gd fmla="*/ 178200 w 662220" name="connsiteX0-173"/>
              <a:gd fmla="*/ 58449 h 641619" name="connsiteY0-174"/>
              <a:gd fmla="*/ 130026 w 662220" name="connsiteX1-175"/>
              <a:gd fmla="*/ 58236 h 641619" name="connsiteY1-176"/>
              <a:gd fmla="*/ 412660 w 662220" name="connsiteX2-177"/>
              <a:gd fmla="*/ 2818 h 641619" name="connsiteY2-178"/>
              <a:gd fmla="*/ 661618 w 662220" name="connsiteX3-179"/>
              <a:gd fmla="*/ 325096 h 641619" name="connsiteY3-180"/>
              <a:gd fmla="*/ 333371 w 662220" name="connsiteX4-181"/>
              <a:gd fmla="*/ 641619 h 641619" name="connsiteY4-182"/>
              <a:gd fmla="*/ 5124 w 662220" name="connsiteX5-183"/>
              <a:gd fmla="*/ 325096 h 641619" name="connsiteY5-184"/>
              <a:gd fmla="*/ 64593 w 662220" name="connsiteX6-185"/>
              <a:gd fmla="*/ 122180 h 641619" name="connsiteY6-186"/>
              <a:gd fmla="*/ 178200 w 662220" name="connsiteX0-187"/>
              <a:gd fmla="*/ 58449 h 641619" name="connsiteY0-188"/>
              <a:gd fmla="*/ 130026 w 662220" name="connsiteX1-189"/>
              <a:gd fmla="*/ 58236 h 641619" name="connsiteY1-190"/>
              <a:gd fmla="*/ 412660 w 662220" name="connsiteX2-191"/>
              <a:gd fmla="*/ 2818 h 641619" name="connsiteY2-192"/>
              <a:gd fmla="*/ 661618 w 662220" name="connsiteX3-193"/>
              <a:gd fmla="*/ 325096 h 641619" name="connsiteY3-194"/>
              <a:gd fmla="*/ 333371 w 662220" name="connsiteX4-195"/>
              <a:gd fmla="*/ 641619 h 641619" name="connsiteY4-196"/>
              <a:gd fmla="*/ 5124 w 662220" name="connsiteX5-197"/>
              <a:gd fmla="*/ 325096 h 641619" name="connsiteY5-198"/>
              <a:gd fmla="*/ 64593 w 662220" name="connsiteX6-199"/>
              <a:gd fmla="*/ 122180 h 641619" name="connsiteY6-200"/>
              <a:gd fmla="*/ 178200 w 662220" name="connsiteX0-201"/>
              <a:gd fmla="*/ 58449 h 641619" name="connsiteY0-202"/>
              <a:gd fmla="*/ 130026 w 662220" name="connsiteX1-203"/>
              <a:gd fmla="*/ 58236 h 641619" name="connsiteY1-204"/>
              <a:gd fmla="*/ 412660 w 662220" name="connsiteX2-205"/>
              <a:gd fmla="*/ 2818 h 641619" name="connsiteY2-206"/>
              <a:gd fmla="*/ 661618 w 662220" name="connsiteX3-207"/>
              <a:gd fmla="*/ 325096 h 641619" name="connsiteY3-208"/>
              <a:gd fmla="*/ 333371 w 662220" name="connsiteX4-209"/>
              <a:gd fmla="*/ 641619 h 641619" name="connsiteY4-210"/>
              <a:gd fmla="*/ 5124 w 662220" name="connsiteX5-211"/>
              <a:gd fmla="*/ 325096 h 641619" name="connsiteY5-212"/>
              <a:gd fmla="*/ 64593 w 662220" name="connsiteX6-213"/>
              <a:gd fmla="*/ 122180 h 641619" name="connsiteY6-214"/>
              <a:gd fmla="*/ 176252 w 660272" name="connsiteX0-215"/>
              <a:gd fmla="*/ 58449 h 641619" name="connsiteY0-216"/>
              <a:gd fmla="*/ 128078 w 660272" name="connsiteX1-217"/>
              <a:gd fmla="*/ 58236 h 641619" name="connsiteY1-218"/>
              <a:gd fmla="*/ 410712 w 660272" name="connsiteX2-219"/>
              <a:gd fmla="*/ 2818 h 641619" name="connsiteY2-220"/>
              <a:gd fmla="*/ 659670 w 660272" name="connsiteX3-221"/>
              <a:gd fmla="*/ 325096 h 641619" name="connsiteY3-222"/>
              <a:gd fmla="*/ 331423 w 660272" name="connsiteX4-223"/>
              <a:gd fmla="*/ 641619 h 641619" name="connsiteY4-224"/>
              <a:gd fmla="*/ 3176 w 660272" name="connsiteX5-225"/>
              <a:gd fmla="*/ 325096 h 641619" name="connsiteY5-226"/>
              <a:gd fmla="*/ 62645 w 660272" name="connsiteX6-227"/>
              <a:gd fmla="*/ 122180 h 641619" name="connsiteY6-228"/>
              <a:gd fmla="*/ 253837 w 660272" name="connsiteX0-229"/>
              <a:gd fmla="*/ 30740 h 641619" name="connsiteY0-230"/>
              <a:gd fmla="*/ 128078 w 660272" name="connsiteX1-231"/>
              <a:gd fmla="*/ 58236 h 641619" name="connsiteY1-232"/>
              <a:gd fmla="*/ 410712 w 660272" name="connsiteX2-233"/>
              <a:gd fmla="*/ 2818 h 641619" name="connsiteY2-234"/>
              <a:gd fmla="*/ 659670 w 660272" name="connsiteX3-235"/>
              <a:gd fmla="*/ 325096 h 641619" name="connsiteY3-236"/>
              <a:gd fmla="*/ 331423 w 660272" name="connsiteX4-237"/>
              <a:gd fmla="*/ 641619 h 641619" name="connsiteY4-238"/>
              <a:gd fmla="*/ 3176 w 660272" name="connsiteX5-239"/>
              <a:gd fmla="*/ 325096 h 641619" name="connsiteY5-240"/>
              <a:gd fmla="*/ 62645 w 660272" name="connsiteX6-241"/>
              <a:gd fmla="*/ 122180 h 641619" name="connsiteY6-242"/>
              <a:gd fmla="*/ 253837 w 660191" name="connsiteX0-243"/>
              <a:gd fmla="*/ 41069 h 651948" name="connsiteY0-244"/>
              <a:gd fmla="*/ 161329 w 660191" name="connsiteX1-245"/>
              <a:gd fmla="*/ 63023 h 651948" name="connsiteY1-246"/>
              <a:gd fmla="*/ 410712 w 660191" name="connsiteX2-247"/>
              <a:gd fmla="*/ 13147 h 651948" name="connsiteY2-248"/>
              <a:gd fmla="*/ 659670 w 660191" name="connsiteX3-249"/>
              <a:gd fmla="*/ 335425 h 651948" name="connsiteY3-250"/>
              <a:gd fmla="*/ 331423 w 660191" name="connsiteX4-251"/>
              <a:gd fmla="*/ 651948 h 651948" name="connsiteY4-252"/>
              <a:gd fmla="*/ 3176 w 660191" name="connsiteX5-253"/>
              <a:gd fmla="*/ 335425 h 651948" name="connsiteY5-254"/>
              <a:gd fmla="*/ 62645 w 660191" name="connsiteX6-255"/>
              <a:gd fmla="*/ 132509 h 651948" name="connsiteY6-256"/>
              <a:gd fmla="*/ 253837 w 660897" name="connsiteX0-257"/>
              <a:gd fmla="*/ 45475 h 656354" name="connsiteY0-258"/>
              <a:gd fmla="*/ 161329 w 660897" name="connsiteX1-259"/>
              <a:gd fmla="*/ 67429 h 656354" name="connsiteY1-260"/>
              <a:gd fmla="*/ 410712 w 660897" name="connsiteX2-261"/>
              <a:gd fmla="*/ 17553 h 656354" name="connsiteY2-262"/>
              <a:gd fmla="*/ 659670 w 660897" name="connsiteX3-263"/>
              <a:gd fmla="*/ 339831 h 656354" name="connsiteY3-264"/>
              <a:gd fmla="*/ 331423 w 660897" name="connsiteX4-265"/>
              <a:gd fmla="*/ 656354 h 656354" name="connsiteY4-266"/>
              <a:gd fmla="*/ 3176 w 660897" name="connsiteX5-267"/>
              <a:gd fmla="*/ 339831 h 656354" name="connsiteY5-268"/>
              <a:gd fmla="*/ 62645 w 660897" name="connsiteX6-269"/>
              <a:gd fmla="*/ 136915 h 656354" name="connsiteY6-270"/>
              <a:gd fmla="*/ 253837 w 660406" name="connsiteX0-271"/>
              <a:gd fmla="*/ 41070 h 651949" name="connsiteY0-272"/>
              <a:gd fmla="*/ 161329 w 660406" name="connsiteX1-273"/>
              <a:gd fmla="*/ 63024 h 651949" name="connsiteY1-274"/>
              <a:gd fmla="*/ 410712 w 660406" name="connsiteX2-275"/>
              <a:gd fmla="*/ 13148 h 651949" name="connsiteY2-276"/>
              <a:gd fmla="*/ 659670 w 660406" name="connsiteX3-277"/>
              <a:gd fmla="*/ 335426 h 651949" name="connsiteY3-278"/>
              <a:gd fmla="*/ 331423 w 660406" name="connsiteX4-279"/>
              <a:gd fmla="*/ 651949 h 651949" name="connsiteY4-280"/>
              <a:gd fmla="*/ 3176 w 660406" name="connsiteX5-281"/>
              <a:gd fmla="*/ 335426 h 651949" name="connsiteY5-282"/>
              <a:gd fmla="*/ 62645 w 660406" name="connsiteX6-283"/>
              <a:gd fmla="*/ 132510 h 651949" name="connsiteY6-284"/>
              <a:gd fmla="*/ 161329 w 660406" name="connsiteX0-285"/>
              <a:gd fmla="*/ 63024 h 651949" name="connsiteY0-286"/>
              <a:gd fmla="*/ 410712 w 660406" name="connsiteX1-287"/>
              <a:gd fmla="*/ 13148 h 651949" name="connsiteY1-288"/>
              <a:gd fmla="*/ 659670 w 660406" name="connsiteX2-289"/>
              <a:gd fmla="*/ 335426 h 651949" name="connsiteY2-290"/>
              <a:gd fmla="*/ 331423 w 660406" name="connsiteX3-291"/>
              <a:gd fmla="*/ 651949 h 651949" name="connsiteY3-292"/>
              <a:gd fmla="*/ 3176 w 660406" name="connsiteX4-293"/>
              <a:gd fmla="*/ 335426 h 651949" name="connsiteY4-294"/>
              <a:gd fmla="*/ 62645 w 660406" name="connsiteX5-295"/>
              <a:gd fmla="*/ 132510 h 651949" name="connsiteY5-296"/>
              <a:gd fmla="*/ 128078 w 660207" name="connsiteX0-297"/>
              <a:gd fmla="*/ 63024 h 651949" name="connsiteY0-298"/>
              <a:gd fmla="*/ 410712 w 660207" name="connsiteX1-299"/>
              <a:gd fmla="*/ 13148 h 651949" name="connsiteY1-300"/>
              <a:gd fmla="*/ 659670 w 660207" name="connsiteX2-301"/>
              <a:gd fmla="*/ 335426 h 651949" name="connsiteY2-302"/>
              <a:gd fmla="*/ 331423 w 660207" name="connsiteX3-303"/>
              <a:gd fmla="*/ 651949 h 651949" name="connsiteY3-304"/>
              <a:gd fmla="*/ 3176 w 660207" name="connsiteX4-305"/>
              <a:gd fmla="*/ 335426 h 651949" name="connsiteY4-306"/>
              <a:gd fmla="*/ 62645 w 660207" name="connsiteX5-307"/>
              <a:gd fmla="*/ 132510 h 651949" name="connsiteY5-308"/>
              <a:gd fmla="*/ 128078 w 660438" name="connsiteX0-309"/>
              <a:gd fmla="*/ 60888 h 649813" name="connsiteY0-310"/>
              <a:gd fmla="*/ 410712 w 660438" name="connsiteX1-311"/>
              <a:gd fmla="*/ 11012 h 649813" name="connsiteY1-312"/>
              <a:gd fmla="*/ 659670 w 660438" name="connsiteX2-313"/>
              <a:gd fmla="*/ 333290 h 649813" name="connsiteY2-314"/>
              <a:gd fmla="*/ 331423 w 660438" name="connsiteX3-315"/>
              <a:gd fmla="*/ 649813 h 649813" name="connsiteY3-316"/>
              <a:gd fmla="*/ 3176 w 660438" name="connsiteX4-317"/>
              <a:gd fmla="*/ 333290 h 649813" name="connsiteY4-318"/>
              <a:gd fmla="*/ 62645 w 660438" name="connsiteX5-319"/>
              <a:gd fmla="*/ 130374 h 649813" name="connsiteY5-320"/>
              <a:gd fmla="*/ 128078 w 660438" name="connsiteX0-321"/>
              <a:gd fmla="*/ 64927 h 653852" name="connsiteY0-322"/>
              <a:gd fmla="*/ 410712 w 660438" name="connsiteX1-323"/>
              <a:gd fmla="*/ 15051 h 653852" name="connsiteY1-324"/>
              <a:gd fmla="*/ 659670 w 660438" name="connsiteX2-325"/>
              <a:gd fmla="*/ 337329 h 653852" name="connsiteY2-326"/>
              <a:gd fmla="*/ 331423 w 660438" name="connsiteX3-327"/>
              <a:gd fmla="*/ 653852 h 653852" name="connsiteY3-328"/>
              <a:gd fmla="*/ 3176 w 660438" name="connsiteX4-329"/>
              <a:gd fmla="*/ 337329 h 653852" name="connsiteY4-330"/>
              <a:gd fmla="*/ 62645 w 660438" name="connsiteX5-331"/>
              <a:gd fmla="*/ 134413 h 653852" name="connsiteY5-332"/>
              <a:gd fmla="*/ 128078 w 687378" name="connsiteX0-333"/>
              <a:gd fmla="*/ 58090 h 647015" name="connsiteY0-334"/>
              <a:gd fmla="*/ 571432 w 687378" name="connsiteX1-335"/>
              <a:gd fmla="*/ 16673 h 647015" name="connsiteY1-336"/>
              <a:gd fmla="*/ 659670 w 687378" name="connsiteX2-337"/>
              <a:gd fmla="*/ 330492 h 647015" name="connsiteY2-338"/>
              <a:gd fmla="*/ 331423 w 687378" name="connsiteX3-339"/>
              <a:gd fmla="*/ 647015 h 647015" name="connsiteY3-340"/>
              <a:gd fmla="*/ 3176 w 687378" name="connsiteX4-341"/>
              <a:gd fmla="*/ 330492 h 647015" name="connsiteY4-342"/>
              <a:gd fmla="*/ 62645 w 687378" name="connsiteX5-343"/>
              <a:gd fmla="*/ 127576 h 647015" name="connsiteY5-344"/>
              <a:gd fmla="*/ 128078 w 677145" name="connsiteX0-345"/>
              <a:gd fmla="*/ 58090 h 663933" name="connsiteY0-346"/>
              <a:gd fmla="*/ 571432 w 677145" name="connsiteX1-347"/>
              <a:gd fmla="*/ 16673 h 663933" name="connsiteY1-348"/>
              <a:gd fmla="*/ 659670 w 677145" name="connsiteX2-349"/>
              <a:gd fmla="*/ 330492 h 663933" name="connsiteY2-350"/>
              <a:gd fmla="*/ 559815 w 677145" name="connsiteX3-351"/>
              <a:gd fmla="*/ 663933 h 663933" name="connsiteY3-352"/>
              <a:gd fmla="*/ 3176 w 677145" name="connsiteX4-353"/>
              <a:gd fmla="*/ 330492 h 663933" name="connsiteY4-354"/>
              <a:gd fmla="*/ 62645 w 677145" name="connsiteX5-355"/>
              <a:gd fmla="*/ 127576 h 663933" name="connsiteY5-356"/>
              <a:gd fmla="*/ 101940 w 644966" name="connsiteX0-357"/>
              <a:gd fmla="*/ 58090 h 685888" name="connsiteY0-358"/>
              <a:gd fmla="*/ 545294 w 644966" name="connsiteX1-359"/>
              <a:gd fmla="*/ 16673 h 685888" name="connsiteY1-360"/>
              <a:gd fmla="*/ 633532 w 644966" name="connsiteX2-361"/>
              <a:gd fmla="*/ 330492 h 685888" name="connsiteY2-362"/>
              <a:gd fmla="*/ 533677 w 644966" name="connsiteX3-363"/>
              <a:gd fmla="*/ 663933 h 685888" name="connsiteY3-364"/>
              <a:gd fmla="*/ 10874 w 644966" name="connsiteX4-365"/>
              <a:gd fmla="*/ 575801 h 685888" name="connsiteY4-366"/>
              <a:gd fmla="*/ 36507 w 644966" name="connsiteX5-367"/>
              <a:gd fmla="*/ 127576 h 685888" name="connsiteY5-368"/>
              <a:gd fmla="*/ 101940 w 642626" name="connsiteX0-369"/>
              <a:gd fmla="*/ 58090 h 654766" name="connsiteY0-370"/>
              <a:gd fmla="*/ 545294 w 642626" name="connsiteX1-371"/>
              <a:gd fmla="*/ 16673 h 654766" name="connsiteY1-372"/>
              <a:gd fmla="*/ 633532 w 642626" name="connsiteX2-373"/>
              <a:gd fmla="*/ 330492 h 654766" name="connsiteY2-374"/>
              <a:gd fmla="*/ 567513 w 642626" name="connsiteX3-375"/>
              <a:gd fmla="*/ 613179 h 654766" name="connsiteY3-376"/>
              <a:gd fmla="*/ 10874 w 642626" name="connsiteX4-377"/>
              <a:gd fmla="*/ 575801 h 654766" name="connsiteY4-378"/>
              <a:gd fmla="*/ 36507 w 642626" name="connsiteX5-379"/>
              <a:gd fmla="*/ 127576 h 654766" name="connsiteY5-380"/>
              <a:gd fmla="*/ 101940 w 642626" name="connsiteX0-381"/>
              <a:gd fmla="*/ 30477 h 627153" name="connsiteY0-382"/>
              <a:gd fmla="*/ 545294 w 642626" name="connsiteX1-383"/>
              <a:gd fmla="*/ 31354 h 627153" name="connsiteY1-384"/>
              <a:gd fmla="*/ 633532 w 642626" name="connsiteX2-385"/>
              <a:gd fmla="*/ 302879 h 627153" name="connsiteY2-386"/>
              <a:gd fmla="*/ 567513 w 642626" name="connsiteX3-387"/>
              <a:gd fmla="*/ 585566 h 627153" name="connsiteY3-388"/>
              <a:gd fmla="*/ 10874 w 642626" name="connsiteX4-389"/>
              <a:gd fmla="*/ 548188 h 627153" name="connsiteY4-390"/>
              <a:gd fmla="*/ 36507 w 642626" name="connsiteX5-391"/>
              <a:gd fmla="*/ 99963 h 627153" name="connsiteY5-392"/>
              <a:gd fmla="*/ 101940 w 641803" name="connsiteX0-393"/>
              <a:gd fmla="*/ 32533 h 629209" name="connsiteY0-394"/>
              <a:gd fmla="*/ 545294 w 641803" name="connsiteX1-395"/>
              <a:gd fmla="*/ 33410 h 629209" name="connsiteY1-396"/>
              <a:gd fmla="*/ 633532 w 641803" name="connsiteX2-397"/>
              <a:gd fmla="*/ 304935 h 629209" name="connsiteY2-398"/>
              <a:gd fmla="*/ 567513 w 641803" name="connsiteX3-399"/>
              <a:gd fmla="*/ 587622 h 629209" name="connsiteY3-400"/>
              <a:gd fmla="*/ 10874 w 641803" name="connsiteX4-401"/>
              <a:gd fmla="*/ 550244 h 629209" name="connsiteY4-402"/>
              <a:gd fmla="*/ 36507 w 641803" name="connsiteX5-403"/>
              <a:gd fmla="*/ 102019 h 629209" name="connsiteY5-404"/>
              <a:gd fmla="*/ 93785 w 633648" name="connsiteX0-405"/>
              <a:gd fmla="*/ 32533 h 629209" name="connsiteY0-406"/>
              <a:gd fmla="*/ 537139 w 633648" name="connsiteX1-407"/>
              <a:gd fmla="*/ 33410 h 629209" name="connsiteY1-408"/>
              <a:gd fmla="*/ 625377 w 633648" name="connsiteX2-409"/>
              <a:gd fmla="*/ 304935 h 629209" name="connsiteY2-410"/>
              <a:gd fmla="*/ 559358 w 633648" name="connsiteX3-411"/>
              <a:gd fmla="*/ 587622 h 629209" name="connsiteY3-412"/>
              <a:gd fmla="*/ 2719 w 633648" name="connsiteX4-413"/>
              <a:gd fmla="*/ 550244 h 629209" name="connsiteY4-414"/>
              <a:gd fmla="*/ 28352 w 633648" name="connsiteX5-415"/>
              <a:gd fmla="*/ 102019 h 629209" name="connsiteY5-416"/>
              <a:gd fmla="*/ 103603 w 643466" name="connsiteX0-417"/>
              <a:gd fmla="*/ 32533 h 629209" name="connsiteY0-418"/>
              <a:gd fmla="*/ 546957 w 643466" name="connsiteX1-419"/>
              <a:gd fmla="*/ 33410 h 629209" name="connsiteY1-420"/>
              <a:gd fmla="*/ 635195 w 643466" name="connsiteX2-421"/>
              <a:gd fmla="*/ 304935 h 629209" name="connsiteY2-422"/>
              <a:gd fmla="*/ 569176 w 643466" name="connsiteX3-423"/>
              <a:gd fmla="*/ 587622 h 629209" name="connsiteY3-424"/>
              <a:gd fmla="*/ 12537 w 643466" name="connsiteX4-425"/>
              <a:gd fmla="*/ 550244 h 629209" name="connsiteY4-426"/>
              <a:gd fmla="*/ 4334 w 643466" name="connsiteX5-427"/>
              <a:gd fmla="*/ 102019 h 629209" name="connsiteY5-428"/>
              <a:gd fmla="*/ 103603 w 643466" name="connsiteX0-429"/>
              <a:gd fmla="*/ 32533 h 613248" name="connsiteY0-430"/>
              <a:gd fmla="*/ 546957 w 643466" name="connsiteX1-431"/>
              <a:gd fmla="*/ 33410 h 613248" name="connsiteY1-432"/>
              <a:gd fmla="*/ 635195 w 643466" name="connsiteX2-433"/>
              <a:gd fmla="*/ 304935 h 613248" name="connsiteY2-434"/>
              <a:gd fmla="*/ 569176 w 643466" name="connsiteX3-435"/>
              <a:gd fmla="*/ 587622 h 613248" name="connsiteY3-436"/>
              <a:gd fmla="*/ 12537 w 643466" name="connsiteX4-437"/>
              <a:gd fmla="*/ 518643 h 613248" name="connsiteY4-438"/>
              <a:gd fmla="*/ 4334 w 643466" name="connsiteX5-439"/>
              <a:gd fmla="*/ 102019 h 613248" name="connsiteY5-440"/>
              <a:gd fmla="*/ 103603 w 622280" name="connsiteX0-441"/>
              <a:gd fmla="*/ 51723 h 632438" name="connsiteY0-442"/>
              <a:gd fmla="*/ 546957 w 622280" name="connsiteX1-443"/>
              <a:gd fmla="*/ 52600 h 632438" name="connsiteY1-444"/>
              <a:gd fmla="*/ 569176 w 622280" name="connsiteX2-445"/>
              <a:gd fmla="*/ 606812 h 632438" name="connsiteY2-446"/>
              <a:gd fmla="*/ 12537 w 622280" name="connsiteX3-447"/>
              <a:gd fmla="*/ 537833 h 632438" name="connsiteY3-448"/>
              <a:gd fmla="*/ 4334 w 622280" name="connsiteX4-449"/>
              <a:gd fmla="*/ 121209 h 632438" name="connsiteY4-450"/>
              <a:gd fmla="*/ 103603 w 640916" name="connsiteX0-451"/>
              <a:gd fmla="*/ 51277 h 628066" name="connsiteY0-452"/>
              <a:gd fmla="*/ 546957 w 640916" name="connsiteX1-453"/>
              <a:gd fmla="*/ 52154 h 628066" name="connsiteY1-454"/>
              <a:gd fmla="*/ 595444 w 640916" name="connsiteX2-455"/>
              <a:gd fmla="*/ 600046 h 628066" name="connsiteY2-456"/>
              <a:gd fmla="*/ 12537 w 640916" name="connsiteX3-457"/>
              <a:gd fmla="*/ 537387 h 628066" name="connsiteY3-458"/>
              <a:gd fmla="*/ 4334 w 640916" name="connsiteX4-459"/>
              <a:gd fmla="*/ 120763 h 628066" name="connsiteY4-460"/>
              <a:gd fmla="*/ 103603 w 629940" name="connsiteX0-461"/>
              <a:gd fmla="*/ 26437 h 603226" name="connsiteY0-462"/>
              <a:gd fmla="*/ 546957 w 629940" name="connsiteX1-463"/>
              <a:gd fmla="*/ 27314 h 603226" name="connsiteY1-464"/>
              <a:gd fmla="*/ 595444 w 629940" name="connsiteX2-465"/>
              <a:gd fmla="*/ 575206 h 603226" name="connsiteY2-466"/>
              <a:gd fmla="*/ 12537 w 629940" name="connsiteX3-467"/>
              <a:gd fmla="*/ 512547 h 603226" name="connsiteY3-468"/>
              <a:gd fmla="*/ 4334 w 629940" name="connsiteX4-469"/>
              <a:gd fmla="*/ 95923 h 603226" name="connsiteY4-470"/>
              <a:gd fmla="*/ 103603 w 651443" name="connsiteX0-471"/>
              <a:gd fmla="*/ 20041 h 614843" name="connsiteY0-472"/>
              <a:gd fmla="*/ 608249 w 651443" name="connsiteX1-473"/>
              <a:gd fmla="*/ 39879 h 614843" name="connsiteY1-474"/>
              <a:gd fmla="*/ 595444 w 651443" name="connsiteX2-475"/>
              <a:gd fmla="*/ 568810 h 614843" name="connsiteY2-476"/>
              <a:gd fmla="*/ 12537 w 651443" name="connsiteX3-477"/>
              <a:gd fmla="*/ 506151 h 614843" name="connsiteY3-478"/>
              <a:gd fmla="*/ 4334 w 651443" name="connsiteX4-479"/>
              <a:gd fmla="*/ 89527 h 614843" name="connsiteY4-480"/>
              <a:gd fmla="*/ 103603 w 640788" name="connsiteX0-481"/>
              <a:gd fmla="*/ 20041 h 614843" name="connsiteY0-482"/>
              <a:gd fmla="*/ 581981 w 640788" name="connsiteX1-483"/>
              <a:gd fmla="*/ 39879 h 614843" name="connsiteY1-484"/>
              <a:gd fmla="*/ 595444 w 640788" name="connsiteX2-485"/>
              <a:gd fmla="*/ 568810 h 614843" name="connsiteY2-486"/>
              <a:gd fmla="*/ 12537 w 640788" name="connsiteX3-487"/>
              <a:gd fmla="*/ 506151 h 614843" name="connsiteY3-488"/>
              <a:gd fmla="*/ 4334 w 640788" name="connsiteX4-489"/>
              <a:gd fmla="*/ 89527 h 614843" name="connsiteY4-490"/>
              <a:gd fmla="*/ 103603 w 673655" name="connsiteX0-491"/>
              <a:gd fmla="*/ 38763 h 618146" name="connsiteY0-492"/>
              <a:gd fmla="*/ 581981 w 673655" name="connsiteX1-493"/>
              <a:gd fmla="*/ 58601 h 618146" name="connsiteY1-494"/>
              <a:gd fmla="*/ 621713 w 673655" name="connsiteX2-495"/>
              <a:gd fmla="*/ 562250 h 618146" name="connsiteY2-496"/>
              <a:gd fmla="*/ 12537 w 673655" name="connsiteX3-497"/>
              <a:gd fmla="*/ 524873 h 618146" name="connsiteY3-498"/>
              <a:gd fmla="*/ 4334 w 673655" name="connsiteX4-499"/>
              <a:gd fmla="*/ 108249 h 618146" name="connsiteY4-500"/>
              <a:gd fmla="*/ 103603 w 654750" name="connsiteX0-501"/>
              <a:gd fmla="*/ 38763 h 605787" name="connsiteY0-502"/>
              <a:gd fmla="*/ 581981 w 654750" name="connsiteX1-503"/>
              <a:gd fmla="*/ 58601 h 605787" name="connsiteY1-504"/>
              <a:gd fmla="*/ 621713 w 654750" name="connsiteX2-505"/>
              <a:gd fmla="*/ 562250 h 605787" name="connsiteY2-506"/>
              <a:gd fmla="*/ 12537 w 654750" name="connsiteX3-507"/>
              <a:gd fmla="*/ 524873 h 605787" name="connsiteY3-508"/>
              <a:gd fmla="*/ 4334 w 654750" name="connsiteX4-509"/>
              <a:gd fmla="*/ 108249 h 605787" name="connsiteY4-510"/>
              <a:gd fmla="*/ 103603 w 643734" name="connsiteX0-511"/>
              <a:gd fmla="*/ 31800 h 598824" name="connsiteY0-512"/>
              <a:gd fmla="*/ 581981 w 643734" name="connsiteX1-513"/>
              <a:gd fmla="*/ 51638 h 598824" name="connsiteY1-514"/>
              <a:gd fmla="*/ 621713 w 643734" name="connsiteX2-515"/>
              <a:gd fmla="*/ 555287 h 598824" name="connsiteY2-516"/>
              <a:gd fmla="*/ 12537 w 643734" name="connsiteX3-517"/>
              <a:gd fmla="*/ 517910 h 598824" name="connsiteY3-518"/>
              <a:gd fmla="*/ 4334 w 643734" name="connsiteX4-519"/>
              <a:gd fmla="*/ 101286 h 598824" name="connsiteY4-520"/>
              <a:gd fmla="*/ 103603 w 643734" name="connsiteX0-521"/>
              <a:gd fmla="*/ 24551 h 591575" name="connsiteY0-522"/>
              <a:gd fmla="*/ 581981 w 643734" name="connsiteX1-523"/>
              <a:gd fmla="*/ 44389 h 591575" name="connsiteY1-524"/>
              <a:gd fmla="*/ 621713 w 643734" name="connsiteX2-525"/>
              <a:gd fmla="*/ 548038 h 591575" name="connsiteY2-526"/>
              <a:gd fmla="*/ 12537 w 643734" name="connsiteX3-527"/>
              <a:gd fmla="*/ 510661 h 591575" name="connsiteY3-528"/>
              <a:gd fmla="*/ 4334 w 643734" name="connsiteX4-529"/>
              <a:gd fmla="*/ 94037 h 591575" name="connsiteY4-530"/>
              <a:gd fmla="*/ 103603 w 643734" name="connsiteX0-531"/>
              <a:gd fmla="*/ 20135 h 587159" name="connsiteY0-532"/>
              <a:gd fmla="*/ 581981 w 643734" name="connsiteX1-533"/>
              <a:gd fmla="*/ 39973 h 587159" name="connsiteY1-534"/>
              <a:gd fmla="*/ 621713 w 643734" name="connsiteX2-535"/>
              <a:gd fmla="*/ 543622 h 587159" name="connsiteY2-536"/>
              <a:gd fmla="*/ 12537 w 643734" name="connsiteX3-537"/>
              <a:gd fmla="*/ 506245 h 587159" name="connsiteY3-538"/>
              <a:gd fmla="*/ 4334 w 643734" name="connsiteX4-539"/>
              <a:gd fmla="*/ 89621 h 587159" name="connsiteY4-540"/>
              <a:gd fmla="*/ 51067 w 657504" name="connsiteX0-541"/>
              <a:gd fmla="*/ 31623 h 592327" name="connsiteY0-542"/>
              <a:gd fmla="*/ 581981 w 657504" name="connsiteX1-543"/>
              <a:gd fmla="*/ 45141 h 592327" name="connsiteY1-544"/>
              <a:gd fmla="*/ 621713 w 657504" name="connsiteX2-545"/>
              <a:gd fmla="*/ 548790 h 592327" name="connsiteY2-546"/>
              <a:gd fmla="*/ 12537 w 657504" name="connsiteX3-547"/>
              <a:gd fmla="*/ 511413 h 592327" name="connsiteY3-548"/>
              <a:gd fmla="*/ 4334 w 657504" name="connsiteX4-549"/>
              <a:gd fmla="*/ 94789 h 592327" name="connsiteY4-550"/>
              <a:gd fmla="*/ 51067 w 676118" name="connsiteX0-551"/>
              <a:gd fmla="*/ 31623 h 604686" name="connsiteY0-552"/>
              <a:gd fmla="*/ 581981 w 676118" name="connsiteX1-553"/>
              <a:gd fmla="*/ 45141 h 604686" name="connsiteY1-554"/>
              <a:gd fmla="*/ 621713 w 676118" name="connsiteX2-555"/>
              <a:gd fmla="*/ 548790 h 604686" name="connsiteY2-556"/>
              <a:gd fmla="*/ 12537 w 676118" name="connsiteX3-557"/>
              <a:gd fmla="*/ 511413 h 604686" name="connsiteY3-558"/>
              <a:gd fmla="*/ 4334 w 676118" name="connsiteX4-559"/>
              <a:gd fmla="*/ 94789 h 604686" name="connsiteY4-560"/>
              <a:gd fmla="*/ 51067 w 659741" name="connsiteX0-561"/>
              <a:gd fmla="*/ 18182 h 591245" name="connsiteY0-562"/>
              <a:gd fmla="*/ 581981 w 659741" name="connsiteX1-563"/>
              <a:gd fmla="*/ 31700 h 591245" name="connsiteY1-564"/>
              <a:gd fmla="*/ 621713 w 659741" name="connsiteX2-565"/>
              <a:gd fmla="*/ 535349 h 591245" name="connsiteY2-566"/>
              <a:gd fmla="*/ 12537 w 659741" name="connsiteX3-567"/>
              <a:gd fmla="*/ 497972 h 591245" name="connsiteY3-568"/>
              <a:gd fmla="*/ 4334 w 659741" name="connsiteX4-569"/>
              <a:gd fmla="*/ 81348 h 591245" name="connsiteY4-570"/>
              <a:gd fmla="*/ 51067 w 671131" name="connsiteX0-571"/>
              <a:gd fmla="*/ 18182 h 591245" name="connsiteY0-572"/>
              <a:gd fmla="*/ 617005 w 671131" name="connsiteX1-573"/>
              <a:gd fmla="*/ 31700 h 591245" name="connsiteY1-574"/>
              <a:gd fmla="*/ 621713 w 671131" name="connsiteX2-575"/>
              <a:gd fmla="*/ 535349 h 591245" name="connsiteY2-576"/>
              <a:gd fmla="*/ 12537 w 671131" name="connsiteX3-577"/>
              <a:gd fmla="*/ 497972 h 591245" name="connsiteY3-578"/>
              <a:gd fmla="*/ 4334 w 671131" name="connsiteX4-579"/>
              <a:gd fmla="*/ 81348 h 591245" name="connsiteY4-580"/>
              <a:gd fmla="*/ 51067 w 648099" name="connsiteX0-581"/>
              <a:gd fmla="*/ 18182 h 578886" name="connsiteY0-582"/>
              <a:gd fmla="*/ 617005 w 648099" name="connsiteX1-583"/>
              <a:gd fmla="*/ 31700 h 578886" name="connsiteY1-584"/>
              <a:gd fmla="*/ 621713 w 648099" name="connsiteX2-585"/>
              <a:gd fmla="*/ 535349 h 578886" name="connsiteY2-586"/>
              <a:gd fmla="*/ 12537 w 648099" name="connsiteX3-587"/>
              <a:gd fmla="*/ 497972 h 578886" name="connsiteY3-588"/>
              <a:gd fmla="*/ 4334 w 648099" name="connsiteX4-589"/>
              <a:gd fmla="*/ 81348 h 578886" name="connsiteY4-590"/>
              <a:gd fmla="*/ 51067 w 648099" name="connsiteX0-591"/>
              <a:gd fmla="*/ 18182 h 565791" name="connsiteY0-592"/>
              <a:gd fmla="*/ 617005 w 648099" name="connsiteX1-593"/>
              <a:gd fmla="*/ 31700 h 565791" name="connsiteY1-594"/>
              <a:gd fmla="*/ 621713 w 648099" name="connsiteX2-595"/>
              <a:gd fmla="*/ 535349 h 565791" name="connsiteY2-596"/>
              <a:gd fmla="*/ 12537 w 648099" name="connsiteX3-597"/>
              <a:gd fmla="*/ 497972 h 565791" name="connsiteY3-598"/>
              <a:gd fmla="*/ 4334 w 648099" name="connsiteX4-599"/>
              <a:gd fmla="*/ 81348 h 565791" name="connsiteY4-60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565791" w="648099">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cap="rnd" w="22225">
            <a:solidFill>
              <a:srgbClr val="70AD47"/>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r>
              <a:rPr altLang="en-US" b="1" lang="zh-CN" smtClean="0" spc="-300">
                <a:solidFill>
                  <a:srgbClr val="70AD47"/>
                </a:solidFill>
                <a:latin charset="-122" panose="02000000000000000000" pitchFamily="2" typeface="方正静蕾简体"/>
                <a:ea charset="-122" panose="02000000000000000000" pitchFamily="2" typeface="方正静蕾简体"/>
              </a:rPr>
              <a:t>四季度</a:t>
            </a:r>
          </a:p>
        </p:txBody>
      </p:sp>
      <p:sp>
        <p:nvSpPr>
          <p:cNvPr id="50" name="文本框 49"/>
          <p:cNvSpPr txBox="1"/>
          <p:nvPr/>
        </p:nvSpPr>
        <p:spPr>
          <a:xfrm>
            <a:off x="6828855" y="2264567"/>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51" name="文本框 50"/>
          <p:cNvSpPr txBox="1"/>
          <p:nvPr/>
        </p:nvSpPr>
        <p:spPr>
          <a:xfrm>
            <a:off x="6828855" y="3313743"/>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76" name="文本框 75"/>
          <p:cNvSpPr txBox="1"/>
          <p:nvPr/>
        </p:nvSpPr>
        <p:spPr>
          <a:xfrm>
            <a:off x="6828855" y="4362704"/>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
        <p:nvSpPr>
          <p:cNvPr id="80" name="文本框 79"/>
          <p:cNvSpPr txBox="1"/>
          <p:nvPr/>
        </p:nvSpPr>
        <p:spPr>
          <a:xfrm>
            <a:off x="6828855" y="5376652"/>
            <a:ext cx="4585784" cy="434340"/>
          </a:xfrm>
          <a:prstGeom prst="rect">
            <a:avLst/>
          </a:prstGeom>
          <a:noFill/>
        </p:spPr>
        <p:txBody>
          <a:bodyPr rtlCol="0" wrap="square">
            <a:spAutoFit/>
          </a:bodyPr>
          <a:lstStyle/>
          <a:p>
            <a:pPr algn="just">
              <a:lnSpc>
                <a:spcPct val="125000"/>
              </a:lnSpc>
            </a:pPr>
            <a:r>
              <a:rPr altLang="en-US" lang="zh-CN" smtClean="0">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a:t>
            </a:r>
          </a:p>
        </p:txBody>
      </p:sp>
    </p:spTree>
    <p:extLst>
      <p:ext uri="{BB962C8B-B14F-4D97-AF65-F5344CB8AC3E}">
        <p14:creationId val="231685891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31"/>
                                        </p:tgtEl>
                                        <p:attrNameLst>
                                          <p:attrName>style.visibility</p:attrName>
                                        </p:attrNameLst>
                                      </p:cBhvr>
                                      <p:to>
                                        <p:strVal val="visible"/>
                                      </p:to>
                                    </p:set>
                                    <p:animEffect filter="randombar(horizontal)" transition="in">
                                      <p:cBhvr>
                                        <p:cTn dur="500" id="7"/>
                                        <p:tgtEl>
                                          <p:spTgt spid="31"/>
                                        </p:tgtEl>
                                      </p:cBhvr>
                                    </p:animEffect>
                                  </p:childTnLst>
                                </p:cTn>
                              </p:par>
                            </p:childTnLst>
                          </p:cTn>
                        </p:par>
                        <p:par>
                          <p:cTn fill="hold" id="8" nodeType="afterGroup">
                            <p:stCondLst>
                              <p:cond delay="500"/>
                            </p:stCondLst>
                            <p:childTnLst>
                              <p:par>
                                <p:cTn fill="hold" grpId="0" id="9" nodeType="afterEffect" presetClass="entr" presetID="25" presetSubtype="0">
                                  <p:stCondLst>
                                    <p:cond delay="0"/>
                                  </p:stCondLst>
                                  <p:childTnLst>
                                    <p:set>
                                      <p:cBhvr>
                                        <p:cTn dur="1" fill="hold" id="10">
                                          <p:stCondLst>
                                            <p:cond delay="0"/>
                                          </p:stCondLst>
                                        </p:cTn>
                                        <p:tgtEl>
                                          <p:spTgt spid="43"/>
                                        </p:tgtEl>
                                        <p:attrNameLst>
                                          <p:attrName>style.visibility</p:attrName>
                                        </p:attrNameLst>
                                      </p:cBhvr>
                                      <p:to>
                                        <p:strVal val="visible"/>
                                      </p:to>
                                    </p:set>
                                    <p:anim calcmode="lin" valueType="num">
                                      <p:cBhvr>
                                        <p:cTn decel="50000" dur="500" fill="hold" id="11">
                                          <p:stCondLst>
                                            <p:cond delay="0"/>
                                          </p:stCondLst>
                                        </p:cTn>
                                        <p:tgtEl>
                                          <p:spTgt spid="43"/>
                                        </p:tgtEl>
                                        <p:attrNameLst>
                                          <p:attrName>style.rotation</p:attrName>
                                        </p:attrNameLst>
                                      </p:cBhvr>
                                      <p:tavLst>
                                        <p:tav tm="0">
                                          <p:val>
                                            <p:fltVal val="-90"/>
                                          </p:val>
                                        </p:tav>
                                        <p:tav tm="100000">
                                          <p:val>
                                            <p:fltVal val="0"/>
                                          </p:val>
                                        </p:tav>
                                      </p:tavLst>
                                    </p:anim>
                                    <p:anim calcmode="lin" valueType="num">
                                      <p:cBhvr>
                                        <p:cTn decel="50000" dur="500" fill="hold" id="12">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accel="50000" dur="500" fill="hold" id="13">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dur="1000" fill="hold" id="14"/>
                                        <p:tgtEl>
                                          <p:spTgt spid="43"/>
                                        </p:tgtEl>
                                        <p:attrNameLst>
                                          <p:attrName>ppt_h</p:attrName>
                                        </p:attrNameLst>
                                      </p:cBhvr>
                                      <p:tavLst>
                                        <p:tav tm="0">
                                          <p:val>
                                            <p:strVal val="#ppt_h"/>
                                          </p:val>
                                        </p:tav>
                                        <p:tav tm="100000">
                                          <p:val>
                                            <p:strVal val="#ppt_h"/>
                                          </p:val>
                                        </p:tav>
                                      </p:tavLst>
                                    </p:anim>
                                    <p:anim calcmode="lin" valueType="num">
                                      <p:cBhvr>
                                        <p:cTn decel="50000" dur="500" fill="hold" id="15">
                                          <p:stCondLst>
                                            <p:cond delay="0"/>
                                          </p:stCondLst>
                                        </p:cTn>
                                        <p:tgtEl>
                                          <p:spTgt spid="43"/>
                                        </p:tgtEl>
                                        <p:attrNameLst>
                                          <p:attrName>ppt_x</p:attrName>
                                        </p:attrNameLst>
                                      </p:cBhvr>
                                      <p:tavLst>
                                        <p:tav tm="0">
                                          <p:val>
                                            <p:strVal val="#ppt_x+.4"/>
                                          </p:val>
                                        </p:tav>
                                        <p:tav tm="100000">
                                          <p:val>
                                            <p:strVal val="#ppt_x"/>
                                          </p:val>
                                        </p:tav>
                                      </p:tavLst>
                                    </p:anim>
                                    <p:anim calcmode="lin" valueType="num">
                                      <p:cBhvr>
                                        <p:cTn decel="50000" dur="500" fill="hold" id="16">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accel="50000" dur="500" fill="hold" id="17">
                                          <p:stCondLst>
                                            <p:cond delay="500"/>
                                          </p:stCondLst>
                                        </p:cTn>
                                        <p:tgtEl>
                                          <p:spTgt spid="43"/>
                                        </p:tgtEl>
                                        <p:attrNameLst>
                                          <p:attrName>ppt_y</p:attrName>
                                        </p:attrNameLst>
                                      </p:cBhvr>
                                      <p:tavLst>
                                        <p:tav tm="0">
                                          <p:val>
                                            <p:strVal val="#ppt_y+.1"/>
                                          </p:val>
                                        </p:tav>
                                        <p:tav tm="100000">
                                          <p:val>
                                            <p:strVal val="#ppt_y"/>
                                          </p:val>
                                        </p:tav>
                                      </p:tavLst>
                                    </p:anim>
                                    <p:animEffect filter="fade" transition="in">
                                      <p:cBhvr>
                                        <p:cTn decel="50000" dur="1000" id="18">
                                          <p:stCondLst>
                                            <p:cond delay="0"/>
                                          </p:stCondLst>
                                        </p:cTn>
                                        <p:tgtEl>
                                          <p:spTgt spid="43"/>
                                        </p:tgtEl>
                                      </p:cBhvr>
                                    </p:animEffect>
                                  </p:childTnLst>
                                </p:cTn>
                              </p:par>
                              <p:par>
                                <p:cTn fill="hold" grpId="0" id="19" nodeType="withEffect" presetClass="entr" presetID="25" presetSubtype="0">
                                  <p:stCondLst>
                                    <p:cond delay="250"/>
                                  </p:stCondLst>
                                  <p:childTnLst>
                                    <p:set>
                                      <p:cBhvr>
                                        <p:cTn dur="1" fill="hold" id="20">
                                          <p:stCondLst>
                                            <p:cond delay="0"/>
                                          </p:stCondLst>
                                        </p:cTn>
                                        <p:tgtEl>
                                          <p:spTgt spid="45"/>
                                        </p:tgtEl>
                                        <p:attrNameLst>
                                          <p:attrName>style.visibility</p:attrName>
                                        </p:attrNameLst>
                                      </p:cBhvr>
                                      <p:to>
                                        <p:strVal val="visible"/>
                                      </p:to>
                                    </p:set>
                                    <p:anim calcmode="lin" valueType="num">
                                      <p:cBhvr>
                                        <p:cTn decel="50000" dur="500" fill="hold" id="21">
                                          <p:stCondLst>
                                            <p:cond delay="0"/>
                                          </p:stCondLst>
                                        </p:cTn>
                                        <p:tgtEl>
                                          <p:spTgt spid="45"/>
                                        </p:tgtEl>
                                        <p:attrNameLst>
                                          <p:attrName>style.rotation</p:attrName>
                                        </p:attrNameLst>
                                      </p:cBhvr>
                                      <p:tavLst>
                                        <p:tav tm="0">
                                          <p:val>
                                            <p:fltVal val="-90"/>
                                          </p:val>
                                        </p:tav>
                                        <p:tav tm="100000">
                                          <p:val>
                                            <p:fltVal val="0"/>
                                          </p:val>
                                        </p:tav>
                                      </p:tavLst>
                                    </p:anim>
                                    <p:anim calcmode="lin" valueType="num">
                                      <p:cBhvr>
                                        <p:cTn decel="50000" dur="500" fill="hold" id="22">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accel="50000" dur="500" fill="hold" id="23">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dur="1000" fill="hold" id="24"/>
                                        <p:tgtEl>
                                          <p:spTgt spid="45"/>
                                        </p:tgtEl>
                                        <p:attrNameLst>
                                          <p:attrName>ppt_h</p:attrName>
                                        </p:attrNameLst>
                                      </p:cBhvr>
                                      <p:tavLst>
                                        <p:tav tm="0">
                                          <p:val>
                                            <p:strVal val="#ppt_h"/>
                                          </p:val>
                                        </p:tav>
                                        <p:tav tm="100000">
                                          <p:val>
                                            <p:strVal val="#ppt_h"/>
                                          </p:val>
                                        </p:tav>
                                      </p:tavLst>
                                    </p:anim>
                                    <p:anim calcmode="lin" valueType="num">
                                      <p:cBhvr>
                                        <p:cTn decel="50000" dur="500" fill="hold" id="25">
                                          <p:stCondLst>
                                            <p:cond delay="0"/>
                                          </p:stCondLst>
                                        </p:cTn>
                                        <p:tgtEl>
                                          <p:spTgt spid="45"/>
                                        </p:tgtEl>
                                        <p:attrNameLst>
                                          <p:attrName>ppt_x</p:attrName>
                                        </p:attrNameLst>
                                      </p:cBhvr>
                                      <p:tavLst>
                                        <p:tav tm="0">
                                          <p:val>
                                            <p:strVal val="#ppt_x+.4"/>
                                          </p:val>
                                        </p:tav>
                                        <p:tav tm="100000">
                                          <p:val>
                                            <p:strVal val="#ppt_x"/>
                                          </p:val>
                                        </p:tav>
                                      </p:tavLst>
                                    </p:anim>
                                    <p:anim calcmode="lin" valueType="num">
                                      <p:cBhvr>
                                        <p:cTn decel="50000" dur="500" fill="hold" id="26">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accel="50000" dur="500" fill="hold" id="27">
                                          <p:stCondLst>
                                            <p:cond delay="500"/>
                                          </p:stCondLst>
                                        </p:cTn>
                                        <p:tgtEl>
                                          <p:spTgt spid="45"/>
                                        </p:tgtEl>
                                        <p:attrNameLst>
                                          <p:attrName>ppt_y</p:attrName>
                                        </p:attrNameLst>
                                      </p:cBhvr>
                                      <p:tavLst>
                                        <p:tav tm="0">
                                          <p:val>
                                            <p:strVal val="#ppt_y+.1"/>
                                          </p:val>
                                        </p:tav>
                                        <p:tav tm="100000">
                                          <p:val>
                                            <p:strVal val="#ppt_y"/>
                                          </p:val>
                                        </p:tav>
                                      </p:tavLst>
                                    </p:anim>
                                    <p:animEffect filter="fade" transition="in">
                                      <p:cBhvr>
                                        <p:cTn decel="50000" dur="1000" id="28">
                                          <p:stCondLst>
                                            <p:cond delay="0"/>
                                          </p:stCondLst>
                                        </p:cTn>
                                        <p:tgtEl>
                                          <p:spTgt spid="45"/>
                                        </p:tgtEl>
                                      </p:cBhvr>
                                    </p:animEffect>
                                  </p:childTnLst>
                                </p:cTn>
                              </p:par>
                              <p:par>
                                <p:cTn fill="hold" grpId="0" id="29" nodeType="withEffect" presetClass="entr" presetID="25" presetSubtype="0">
                                  <p:stCondLst>
                                    <p:cond delay="500"/>
                                  </p:stCondLst>
                                  <p:childTnLst>
                                    <p:set>
                                      <p:cBhvr>
                                        <p:cTn dur="1" fill="hold" id="30">
                                          <p:stCondLst>
                                            <p:cond delay="0"/>
                                          </p:stCondLst>
                                        </p:cTn>
                                        <p:tgtEl>
                                          <p:spTgt spid="47"/>
                                        </p:tgtEl>
                                        <p:attrNameLst>
                                          <p:attrName>style.visibility</p:attrName>
                                        </p:attrNameLst>
                                      </p:cBhvr>
                                      <p:to>
                                        <p:strVal val="visible"/>
                                      </p:to>
                                    </p:set>
                                    <p:anim calcmode="lin" valueType="num">
                                      <p:cBhvr>
                                        <p:cTn decel="50000" dur="500" fill="hold" id="31">
                                          <p:stCondLst>
                                            <p:cond delay="0"/>
                                          </p:stCondLst>
                                        </p:cTn>
                                        <p:tgtEl>
                                          <p:spTgt spid="47"/>
                                        </p:tgtEl>
                                        <p:attrNameLst>
                                          <p:attrName>style.rotation</p:attrName>
                                        </p:attrNameLst>
                                      </p:cBhvr>
                                      <p:tavLst>
                                        <p:tav tm="0">
                                          <p:val>
                                            <p:fltVal val="-90"/>
                                          </p:val>
                                        </p:tav>
                                        <p:tav tm="100000">
                                          <p:val>
                                            <p:fltVal val="0"/>
                                          </p:val>
                                        </p:tav>
                                      </p:tavLst>
                                    </p:anim>
                                    <p:anim calcmode="lin" valueType="num">
                                      <p:cBhvr>
                                        <p:cTn decel="50000" dur="500" fill="hold" id="32">
                                          <p:stCondLst>
                                            <p:cond delay="0"/>
                                          </p:stCondLst>
                                        </p:cTn>
                                        <p:tgtEl>
                                          <p:spTgt spid="47"/>
                                        </p:tgtEl>
                                        <p:attrNameLst>
                                          <p:attrName>ppt_w</p:attrName>
                                        </p:attrNameLst>
                                      </p:cBhvr>
                                      <p:tavLst>
                                        <p:tav tm="0">
                                          <p:val>
                                            <p:strVal val="#ppt_w"/>
                                          </p:val>
                                        </p:tav>
                                        <p:tav tm="100000">
                                          <p:val>
                                            <p:strVal val="#ppt_w*.05"/>
                                          </p:val>
                                        </p:tav>
                                      </p:tavLst>
                                    </p:anim>
                                    <p:anim calcmode="lin" valueType="num">
                                      <p:cBhvr>
                                        <p:cTn accel="50000" dur="500" fill="hold" id="33">
                                          <p:stCondLst>
                                            <p:cond delay="500"/>
                                          </p:stCondLst>
                                        </p:cTn>
                                        <p:tgtEl>
                                          <p:spTgt spid="47"/>
                                        </p:tgtEl>
                                        <p:attrNameLst>
                                          <p:attrName>ppt_w</p:attrName>
                                        </p:attrNameLst>
                                      </p:cBhvr>
                                      <p:tavLst>
                                        <p:tav tm="0">
                                          <p:val>
                                            <p:strVal val="#ppt_w*.05"/>
                                          </p:val>
                                        </p:tav>
                                        <p:tav tm="100000">
                                          <p:val>
                                            <p:strVal val="#ppt_w"/>
                                          </p:val>
                                        </p:tav>
                                      </p:tavLst>
                                    </p:anim>
                                    <p:anim calcmode="lin" valueType="num">
                                      <p:cBhvr>
                                        <p:cTn dur="1000" fill="hold" id="34"/>
                                        <p:tgtEl>
                                          <p:spTgt spid="47"/>
                                        </p:tgtEl>
                                        <p:attrNameLst>
                                          <p:attrName>ppt_h</p:attrName>
                                        </p:attrNameLst>
                                      </p:cBhvr>
                                      <p:tavLst>
                                        <p:tav tm="0">
                                          <p:val>
                                            <p:strVal val="#ppt_h"/>
                                          </p:val>
                                        </p:tav>
                                        <p:tav tm="100000">
                                          <p:val>
                                            <p:strVal val="#ppt_h"/>
                                          </p:val>
                                        </p:tav>
                                      </p:tavLst>
                                    </p:anim>
                                    <p:anim calcmode="lin" valueType="num">
                                      <p:cBhvr>
                                        <p:cTn decel="50000" dur="500" fill="hold" id="35">
                                          <p:stCondLst>
                                            <p:cond delay="0"/>
                                          </p:stCondLst>
                                        </p:cTn>
                                        <p:tgtEl>
                                          <p:spTgt spid="47"/>
                                        </p:tgtEl>
                                        <p:attrNameLst>
                                          <p:attrName>ppt_x</p:attrName>
                                        </p:attrNameLst>
                                      </p:cBhvr>
                                      <p:tavLst>
                                        <p:tav tm="0">
                                          <p:val>
                                            <p:strVal val="#ppt_x+.4"/>
                                          </p:val>
                                        </p:tav>
                                        <p:tav tm="100000">
                                          <p:val>
                                            <p:strVal val="#ppt_x"/>
                                          </p:val>
                                        </p:tav>
                                      </p:tavLst>
                                    </p:anim>
                                    <p:anim calcmode="lin" valueType="num">
                                      <p:cBhvr>
                                        <p:cTn decel="50000" dur="500" fill="hold" id="36">
                                          <p:stCondLst>
                                            <p:cond delay="0"/>
                                          </p:stCondLst>
                                        </p:cTn>
                                        <p:tgtEl>
                                          <p:spTgt spid="47"/>
                                        </p:tgtEl>
                                        <p:attrNameLst>
                                          <p:attrName>ppt_y</p:attrName>
                                        </p:attrNameLst>
                                      </p:cBhvr>
                                      <p:tavLst>
                                        <p:tav tm="0">
                                          <p:val>
                                            <p:strVal val="#ppt_y-.2"/>
                                          </p:val>
                                        </p:tav>
                                        <p:tav tm="100000">
                                          <p:val>
                                            <p:strVal val="#ppt_y+.1"/>
                                          </p:val>
                                        </p:tav>
                                      </p:tavLst>
                                    </p:anim>
                                    <p:anim calcmode="lin" valueType="num">
                                      <p:cBhvr>
                                        <p:cTn accel="50000" dur="500" fill="hold" id="37">
                                          <p:stCondLst>
                                            <p:cond delay="500"/>
                                          </p:stCondLst>
                                        </p:cTn>
                                        <p:tgtEl>
                                          <p:spTgt spid="47"/>
                                        </p:tgtEl>
                                        <p:attrNameLst>
                                          <p:attrName>ppt_y</p:attrName>
                                        </p:attrNameLst>
                                      </p:cBhvr>
                                      <p:tavLst>
                                        <p:tav tm="0">
                                          <p:val>
                                            <p:strVal val="#ppt_y+.1"/>
                                          </p:val>
                                        </p:tav>
                                        <p:tav tm="100000">
                                          <p:val>
                                            <p:strVal val="#ppt_y"/>
                                          </p:val>
                                        </p:tav>
                                      </p:tavLst>
                                    </p:anim>
                                    <p:animEffect filter="fade" transition="in">
                                      <p:cBhvr>
                                        <p:cTn decel="50000" dur="1000" id="38">
                                          <p:stCondLst>
                                            <p:cond delay="0"/>
                                          </p:stCondLst>
                                        </p:cTn>
                                        <p:tgtEl>
                                          <p:spTgt spid="47"/>
                                        </p:tgtEl>
                                      </p:cBhvr>
                                    </p:animEffect>
                                  </p:childTnLst>
                                </p:cTn>
                              </p:par>
                              <p:par>
                                <p:cTn fill="hold" grpId="0" id="39" nodeType="withEffect" presetClass="entr" presetID="25" presetSubtype="0">
                                  <p:stCondLst>
                                    <p:cond delay="750"/>
                                  </p:stCondLst>
                                  <p:childTnLst>
                                    <p:set>
                                      <p:cBhvr>
                                        <p:cTn dur="1" fill="hold" id="40">
                                          <p:stCondLst>
                                            <p:cond delay="0"/>
                                          </p:stCondLst>
                                        </p:cTn>
                                        <p:tgtEl>
                                          <p:spTgt spid="49"/>
                                        </p:tgtEl>
                                        <p:attrNameLst>
                                          <p:attrName>style.visibility</p:attrName>
                                        </p:attrNameLst>
                                      </p:cBhvr>
                                      <p:to>
                                        <p:strVal val="visible"/>
                                      </p:to>
                                    </p:set>
                                    <p:anim calcmode="lin" valueType="num">
                                      <p:cBhvr>
                                        <p:cTn decel="50000" dur="500" fill="hold" id="41">
                                          <p:stCondLst>
                                            <p:cond delay="0"/>
                                          </p:stCondLst>
                                        </p:cTn>
                                        <p:tgtEl>
                                          <p:spTgt spid="49"/>
                                        </p:tgtEl>
                                        <p:attrNameLst>
                                          <p:attrName>style.rotation</p:attrName>
                                        </p:attrNameLst>
                                      </p:cBhvr>
                                      <p:tavLst>
                                        <p:tav tm="0">
                                          <p:val>
                                            <p:fltVal val="-90"/>
                                          </p:val>
                                        </p:tav>
                                        <p:tav tm="100000">
                                          <p:val>
                                            <p:fltVal val="0"/>
                                          </p:val>
                                        </p:tav>
                                      </p:tavLst>
                                    </p:anim>
                                    <p:anim calcmode="lin" valueType="num">
                                      <p:cBhvr>
                                        <p:cTn decel="50000" dur="500" fill="hold" id="42">
                                          <p:stCondLst>
                                            <p:cond delay="0"/>
                                          </p:stCondLst>
                                        </p:cTn>
                                        <p:tgtEl>
                                          <p:spTgt spid="49"/>
                                        </p:tgtEl>
                                        <p:attrNameLst>
                                          <p:attrName>ppt_w</p:attrName>
                                        </p:attrNameLst>
                                      </p:cBhvr>
                                      <p:tavLst>
                                        <p:tav tm="0">
                                          <p:val>
                                            <p:strVal val="#ppt_w"/>
                                          </p:val>
                                        </p:tav>
                                        <p:tav tm="100000">
                                          <p:val>
                                            <p:strVal val="#ppt_w*.05"/>
                                          </p:val>
                                        </p:tav>
                                      </p:tavLst>
                                    </p:anim>
                                    <p:anim calcmode="lin" valueType="num">
                                      <p:cBhvr>
                                        <p:cTn accel="50000" dur="500" fill="hold" id="43">
                                          <p:stCondLst>
                                            <p:cond delay="500"/>
                                          </p:stCondLst>
                                        </p:cTn>
                                        <p:tgtEl>
                                          <p:spTgt spid="49"/>
                                        </p:tgtEl>
                                        <p:attrNameLst>
                                          <p:attrName>ppt_w</p:attrName>
                                        </p:attrNameLst>
                                      </p:cBhvr>
                                      <p:tavLst>
                                        <p:tav tm="0">
                                          <p:val>
                                            <p:strVal val="#ppt_w*.05"/>
                                          </p:val>
                                        </p:tav>
                                        <p:tav tm="100000">
                                          <p:val>
                                            <p:strVal val="#ppt_w"/>
                                          </p:val>
                                        </p:tav>
                                      </p:tavLst>
                                    </p:anim>
                                    <p:anim calcmode="lin" valueType="num">
                                      <p:cBhvr>
                                        <p:cTn dur="1000" fill="hold" id="44"/>
                                        <p:tgtEl>
                                          <p:spTgt spid="49"/>
                                        </p:tgtEl>
                                        <p:attrNameLst>
                                          <p:attrName>ppt_h</p:attrName>
                                        </p:attrNameLst>
                                      </p:cBhvr>
                                      <p:tavLst>
                                        <p:tav tm="0">
                                          <p:val>
                                            <p:strVal val="#ppt_h"/>
                                          </p:val>
                                        </p:tav>
                                        <p:tav tm="100000">
                                          <p:val>
                                            <p:strVal val="#ppt_h"/>
                                          </p:val>
                                        </p:tav>
                                      </p:tavLst>
                                    </p:anim>
                                    <p:anim calcmode="lin" valueType="num">
                                      <p:cBhvr>
                                        <p:cTn decel="50000" dur="500" fill="hold" id="45">
                                          <p:stCondLst>
                                            <p:cond delay="0"/>
                                          </p:stCondLst>
                                        </p:cTn>
                                        <p:tgtEl>
                                          <p:spTgt spid="49"/>
                                        </p:tgtEl>
                                        <p:attrNameLst>
                                          <p:attrName>ppt_x</p:attrName>
                                        </p:attrNameLst>
                                      </p:cBhvr>
                                      <p:tavLst>
                                        <p:tav tm="0">
                                          <p:val>
                                            <p:strVal val="#ppt_x+.4"/>
                                          </p:val>
                                        </p:tav>
                                        <p:tav tm="100000">
                                          <p:val>
                                            <p:strVal val="#ppt_x"/>
                                          </p:val>
                                        </p:tav>
                                      </p:tavLst>
                                    </p:anim>
                                    <p:anim calcmode="lin" valueType="num">
                                      <p:cBhvr>
                                        <p:cTn decel="50000" dur="500" fill="hold" id="46">
                                          <p:stCondLst>
                                            <p:cond delay="0"/>
                                          </p:stCondLst>
                                        </p:cTn>
                                        <p:tgtEl>
                                          <p:spTgt spid="49"/>
                                        </p:tgtEl>
                                        <p:attrNameLst>
                                          <p:attrName>ppt_y</p:attrName>
                                        </p:attrNameLst>
                                      </p:cBhvr>
                                      <p:tavLst>
                                        <p:tav tm="0">
                                          <p:val>
                                            <p:strVal val="#ppt_y-.2"/>
                                          </p:val>
                                        </p:tav>
                                        <p:tav tm="100000">
                                          <p:val>
                                            <p:strVal val="#ppt_y+.1"/>
                                          </p:val>
                                        </p:tav>
                                      </p:tavLst>
                                    </p:anim>
                                    <p:anim calcmode="lin" valueType="num">
                                      <p:cBhvr>
                                        <p:cTn accel="50000" dur="500" fill="hold" id="47">
                                          <p:stCondLst>
                                            <p:cond delay="500"/>
                                          </p:stCondLst>
                                        </p:cTn>
                                        <p:tgtEl>
                                          <p:spTgt spid="49"/>
                                        </p:tgtEl>
                                        <p:attrNameLst>
                                          <p:attrName>ppt_y</p:attrName>
                                        </p:attrNameLst>
                                      </p:cBhvr>
                                      <p:tavLst>
                                        <p:tav tm="0">
                                          <p:val>
                                            <p:strVal val="#ppt_y+.1"/>
                                          </p:val>
                                        </p:tav>
                                        <p:tav tm="100000">
                                          <p:val>
                                            <p:strVal val="#ppt_y"/>
                                          </p:val>
                                        </p:tav>
                                      </p:tavLst>
                                    </p:anim>
                                    <p:animEffect filter="fade" transition="in">
                                      <p:cBhvr>
                                        <p:cTn decel="50000" dur="1000" id="48">
                                          <p:stCondLst>
                                            <p:cond delay="0"/>
                                          </p:stCondLst>
                                        </p:cTn>
                                        <p:tgtEl>
                                          <p:spTgt spid="49"/>
                                        </p:tgtEl>
                                      </p:cBhvr>
                                    </p:animEffect>
                                  </p:childTnLst>
                                </p:cTn>
                              </p:par>
                            </p:childTnLst>
                          </p:cTn>
                        </p:par>
                        <p:par>
                          <p:cTn fill="hold" id="49" nodeType="afterGroup">
                            <p:stCondLst>
                              <p:cond delay="2250"/>
                            </p:stCondLst>
                            <p:childTnLst>
                              <p:par>
                                <p:cTn fill="hold" grpId="0" id="50" nodeType="afterEffect" presetClass="entr" presetID="22" presetSubtype="8">
                                  <p:stCondLst>
                                    <p:cond delay="0"/>
                                  </p:stCondLst>
                                  <p:childTnLst>
                                    <p:set>
                                      <p:cBhvr>
                                        <p:cTn dur="1" fill="hold" id="51">
                                          <p:stCondLst>
                                            <p:cond delay="0"/>
                                          </p:stCondLst>
                                        </p:cTn>
                                        <p:tgtEl>
                                          <p:spTgt spid="42"/>
                                        </p:tgtEl>
                                        <p:attrNameLst>
                                          <p:attrName>style.visibility</p:attrName>
                                        </p:attrNameLst>
                                      </p:cBhvr>
                                      <p:to>
                                        <p:strVal val="visible"/>
                                      </p:to>
                                    </p:set>
                                    <p:animEffect filter="wipe(left)" transition="in">
                                      <p:cBhvr>
                                        <p:cTn dur="500" id="52"/>
                                        <p:tgtEl>
                                          <p:spTgt spid="42"/>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44"/>
                                        </p:tgtEl>
                                        <p:attrNameLst>
                                          <p:attrName>style.visibility</p:attrName>
                                        </p:attrNameLst>
                                      </p:cBhvr>
                                      <p:to>
                                        <p:strVal val="visible"/>
                                      </p:to>
                                    </p:set>
                                    <p:animEffect filter="wipe(left)" transition="in">
                                      <p:cBhvr>
                                        <p:cTn dur="500" id="55"/>
                                        <p:tgtEl>
                                          <p:spTgt spid="44"/>
                                        </p:tgtEl>
                                      </p:cBhvr>
                                    </p:animEffect>
                                  </p:childTnLst>
                                </p:cTn>
                              </p:par>
                              <p:par>
                                <p:cTn fill="hold" grpId="0" id="56" nodeType="withEffect" presetClass="entr" presetID="22" presetSubtype="8">
                                  <p:stCondLst>
                                    <p:cond delay="0"/>
                                  </p:stCondLst>
                                  <p:childTnLst>
                                    <p:set>
                                      <p:cBhvr>
                                        <p:cTn dur="1" fill="hold" id="57">
                                          <p:stCondLst>
                                            <p:cond delay="0"/>
                                          </p:stCondLst>
                                        </p:cTn>
                                        <p:tgtEl>
                                          <p:spTgt spid="46"/>
                                        </p:tgtEl>
                                        <p:attrNameLst>
                                          <p:attrName>style.visibility</p:attrName>
                                        </p:attrNameLst>
                                      </p:cBhvr>
                                      <p:to>
                                        <p:strVal val="visible"/>
                                      </p:to>
                                    </p:set>
                                    <p:animEffect filter="wipe(left)" transition="in">
                                      <p:cBhvr>
                                        <p:cTn dur="500" id="58"/>
                                        <p:tgtEl>
                                          <p:spTgt spid="46"/>
                                        </p:tgtEl>
                                      </p:cBhvr>
                                    </p:animEffect>
                                  </p:childTnLst>
                                </p:cTn>
                              </p:par>
                              <p:par>
                                <p:cTn fill="hold" grpId="0" id="59" nodeType="withEffect" presetClass="entr" presetID="22" presetSubtype="8">
                                  <p:stCondLst>
                                    <p:cond delay="0"/>
                                  </p:stCondLst>
                                  <p:childTnLst>
                                    <p:set>
                                      <p:cBhvr>
                                        <p:cTn dur="1" fill="hold" id="60">
                                          <p:stCondLst>
                                            <p:cond delay="0"/>
                                          </p:stCondLst>
                                        </p:cTn>
                                        <p:tgtEl>
                                          <p:spTgt spid="48"/>
                                        </p:tgtEl>
                                        <p:attrNameLst>
                                          <p:attrName>style.visibility</p:attrName>
                                        </p:attrNameLst>
                                      </p:cBhvr>
                                      <p:to>
                                        <p:strVal val="visible"/>
                                      </p:to>
                                    </p:set>
                                    <p:animEffect filter="wipe(left)" transition="in">
                                      <p:cBhvr>
                                        <p:cTn dur="500" id="61"/>
                                        <p:tgtEl>
                                          <p:spTgt spid="48"/>
                                        </p:tgtEl>
                                      </p:cBhvr>
                                    </p:animEffect>
                                  </p:childTnLst>
                                </p:cTn>
                              </p:par>
                            </p:childTnLst>
                          </p:cTn>
                        </p:par>
                        <p:par>
                          <p:cTn fill="hold" id="62" nodeType="afterGroup">
                            <p:stCondLst>
                              <p:cond delay="2750"/>
                            </p:stCondLst>
                            <p:childTnLst>
                              <p:par>
                                <p:cTn fill="hold" grpId="0" id="63" nodeType="afterEffect" presetClass="entr" presetID="10" presetSubtype="0">
                                  <p:stCondLst>
                                    <p:cond delay="0"/>
                                  </p:stCondLst>
                                  <p:childTnLst>
                                    <p:set>
                                      <p:cBhvr>
                                        <p:cTn dur="1" fill="hold" id="64">
                                          <p:stCondLst>
                                            <p:cond delay="0"/>
                                          </p:stCondLst>
                                        </p:cTn>
                                        <p:tgtEl>
                                          <p:spTgt spid="50"/>
                                        </p:tgtEl>
                                        <p:attrNameLst>
                                          <p:attrName>style.visibility</p:attrName>
                                        </p:attrNameLst>
                                      </p:cBhvr>
                                      <p:to>
                                        <p:strVal val="visible"/>
                                      </p:to>
                                    </p:set>
                                    <p:animEffect filter="fade" transition="in">
                                      <p:cBhvr>
                                        <p:cTn dur="500" id="65"/>
                                        <p:tgtEl>
                                          <p:spTgt spid="50"/>
                                        </p:tgtEl>
                                      </p:cBhvr>
                                    </p:animEffect>
                                  </p:childTnLst>
                                </p:cTn>
                              </p:par>
                              <p:par>
                                <p:cTn fill="hold" grpId="0" id="66" nodeType="withEffect" presetClass="entr" presetID="10" presetSubtype="0">
                                  <p:stCondLst>
                                    <p:cond delay="0"/>
                                  </p:stCondLst>
                                  <p:childTnLst>
                                    <p:set>
                                      <p:cBhvr>
                                        <p:cTn dur="1" fill="hold" id="67">
                                          <p:stCondLst>
                                            <p:cond delay="0"/>
                                          </p:stCondLst>
                                        </p:cTn>
                                        <p:tgtEl>
                                          <p:spTgt spid="51"/>
                                        </p:tgtEl>
                                        <p:attrNameLst>
                                          <p:attrName>style.visibility</p:attrName>
                                        </p:attrNameLst>
                                      </p:cBhvr>
                                      <p:to>
                                        <p:strVal val="visible"/>
                                      </p:to>
                                    </p:set>
                                    <p:animEffect filter="fade" transition="in">
                                      <p:cBhvr>
                                        <p:cTn dur="500" id="68"/>
                                        <p:tgtEl>
                                          <p:spTgt spid="51"/>
                                        </p:tgtEl>
                                      </p:cBhvr>
                                    </p:animEffect>
                                  </p:childTnLst>
                                </p:cTn>
                              </p:par>
                              <p:par>
                                <p:cTn fill="hold" grpId="0" id="69" nodeType="withEffect" presetClass="entr" presetID="10" presetSubtype="0">
                                  <p:stCondLst>
                                    <p:cond delay="0"/>
                                  </p:stCondLst>
                                  <p:childTnLst>
                                    <p:set>
                                      <p:cBhvr>
                                        <p:cTn dur="1" fill="hold" id="70">
                                          <p:stCondLst>
                                            <p:cond delay="0"/>
                                          </p:stCondLst>
                                        </p:cTn>
                                        <p:tgtEl>
                                          <p:spTgt spid="76"/>
                                        </p:tgtEl>
                                        <p:attrNameLst>
                                          <p:attrName>style.visibility</p:attrName>
                                        </p:attrNameLst>
                                      </p:cBhvr>
                                      <p:to>
                                        <p:strVal val="visible"/>
                                      </p:to>
                                    </p:set>
                                    <p:animEffect filter="fade" transition="in">
                                      <p:cBhvr>
                                        <p:cTn dur="500" id="71"/>
                                        <p:tgtEl>
                                          <p:spTgt spid="76"/>
                                        </p:tgtEl>
                                      </p:cBhvr>
                                    </p:animEffect>
                                  </p:childTnLst>
                                </p:cTn>
                              </p:par>
                              <p:par>
                                <p:cTn fill="hold" grpId="0" id="72" nodeType="withEffect" presetClass="entr" presetID="10" presetSubtype="0">
                                  <p:stCondLst>
                                    <p:cond delay="0"/>
                                  </p:stCondLst>
                                  <p:childTnLst>
                                    <p:set>
                                      <p:cBhvr>
                                        <p:cTn dur="1" fill="hold" id="73">
                                          <p:stCondLst>
                                            <p:cond delay="0"/>
                                          </p:stCondLst>
                                        </p:cTn>
                                        <p:tgtEl>
                                          <p:spTgt spid="80"/>
                                        </p:tgtEl>
                                        <p:attrNameLst>
                                          <p:attrName>style.visibility</p:attrName>
                                        </p:attrNameLst>
                                      </p:cBhvr>
                                      <p:to>
                                        <p:strVal val="visible"/>
                                      </p:to>
                                    </p:set>
                                    <p:animEffect filter="fade" transition="in">
                                      <p:cBhvr>
                                        <p:cTn dur="500" id="74"/>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P grpId="0" spid="48"/>
      <p:bldP grpId="0" spid="49"/>
      <p:bldP grpId="0" spid="50"/>
      <p:bldP grpId="0" spid="51"/>
      <p:bldP grpId="0" spid="76"/>
      <p:bldP grpId="0" spid="8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Group 4"/>
          <p:cNvGrpSpPr>
            <a:grpSpLocks noChangeAspect="1"/>
          </p:cNvGrpSpPr>
          <p:nvPr/>
        </p:nvGrpSpPr>
        <p:grpSpPr>
          <a:xfrm>
            <a:off x="4431712" y="3975007"/>
            <a:ext cx="1311381" cy="1418197"/>
            <a:chOff x="3173" y="1433"/>
            <a:chExt cx="1596" cy="1726"/>
          </a:xfrm>
          <a:solidFill>
            <a:srgbClr val="70AD47"/>
          </a:solidFill>
        </p:grpSpPr>
        <p:sp>
          <p:nvSpPr>
            <p:cNvPr id="32"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4" name="Group 4"/>
          <p:cNvGrpSpPr>
            <a:grpSpLocks noChangeAspect="1"/>
          </p:cNvGrpSpPr>
          <p:nvPr/>
        </p:nvGrpSpPr>
        <p:grpSpPr>
          <a:xfrm>
            <a:off x="4043949" y="2432806"/>
            <a:ext cx="1476989" cy="1597295"/>
            <a:chOff x="3173" y="1433"/>
            <a:chExt cx="1596" cy="1726"/>
          </a:xfrm>
          <a:solidFill>
            <a:srgbClr val="F7B63E"/>
          </a:solidFill>
        </p:grpSpPr>
        <p:sp>
          <p:nvSpPr>
            <p:cNvPr id="35"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37" name="Group 4"/>
          <p:cNvGrpSpPr>
            <a:grpSpLocks noChangeAspect="1"/>
          </p:cNvGrpSpPr>
          <p:nvPr/>
        </p:nvGrpSpPr>
        <p:grpSpPr>
          <a:xfrm>
            <a:off x="5520938" y="2720918"/>
            <a:ext cx="1673245" cy="1809537"/>
            <a:chOff x="3173" y="1433"/>
            <a:chExt cx="1596" cy="1726"/>
          </a:xfrm>
          <a:solidFill>
            <a:srgbClr val="FF3E3E"/>
          </a:solidFill>
        </p:grpSpPr>
        <p:sp>
          <p:nvSpPr>
            <p:cNvPr id="38"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9"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nvGrpSpPr>
          <p:cNvPr id="40" name="Group 4"/>
          <p:cNvGrpSpPr>
            <a:grpSpLocks noChangeAspect="1"/>
          </p:cNvGrpSpPr>
          <p:nvPr/>
        </p:nvGrpSpPr>
        <p:grpSpPr>
          <a:xfrm>
            <a:off x="5775034" y="4530455"/>
            <a:ext cx="1029106" cy="1112930"/>
            <a:chOff x="3173" y="1433"/>
            <a:chExt cx="1596" cy="1726"/>
          </a:xfrm>
          <a:solidFill>
            <a:srgbClr val="76AADB"/>
          </a:solidFill>
        </p:grpSpPr>
        <p:sp>
          <p:nvSpPr>
            <p:cNvPr id="41" name="Freeform 5"/>
            <p:cNvSpPr>
              <a:spLocks noEditPoints="1"/>
            </p:cNvSpPr>
            <p:nvPr/>
          </p:nvSpPr>
          <p:spPr bwMode="auto">
            <a:xfrm>
              <a:off x="3479" y="1728"/>
              <a:ext cx="995" cy="994"/>
            </a:xfrm>
            <a:custGeom>
              <a:gdLst>
                <a:gd fmla="*/ 149 w 182" name="T0"/>
                <a:gd fmla="*/ 161 h 182" name="T1"/>
                <a:gd fmla="*/ 150 w 182" name="T2"/>
                <a:gd fmla="*/ 160 h 182" name="T3"/>
                <a:gd fmla="*/ 159 w 182" name="T4"/>
                <a:gd fmla="*/ 152 h 182" name="T5"/>
                <a:gd fmla="*/ 160 w 182" name="T6"/>
                <a:gd fmla="*/ 150 h 182" name="T7"/>
                <a:gd fmla="*/ 182 w 182" name="T8"/>
                <a:gd fmla="*/ 94 h 182" name="T9"/>
                <a:gd fmla="*/ 88 w 182" name="T10"/>
                <a:gd fmla="*/ 0 h 182" name="T11"/>
                <a:gd fmla="*/ 0 w 182" name="T12"/>
                <a:gd fmla="*/ 88 h 182" name="T13"/>
                <a:gd fmla="*/ 94 w 182" name="T14"/>
                <a:gd fmla="*/ 182 h 182" name="T15"/>
                <a:gd fmla="*/ 7 w 182" name="T16"/>
                <a:gd fmla="*/ 91 h 182" name="T17"/>
                <a:gd fmla="*/ 29 w 182" name="T18"/>
                <a:gd fmla="*/ 58 h 182" name="T19"/>
                <a:gd fmla="*/ 143 w 182" name="T20"/>
                <a:gd fmla="*/ 58 h 182" name="T21"/>
                <a:gd fmla="*/ 172 w 182" name="T22"/>
                <a:gd fmla="*/ 114 h 182" name="T23"/>
                <a:gd fmla="*/ 150 w 182" name="T24"/>
                <a:gd fmla="*/ 151 h 182" name="T25"/>
                <a:gd fmla="*/ 34 w 182" name="T26"/>
                <a:gd fmla="*/ 148 h 182" name="T27"/>
                <a:gd fmla="*/ 11 w 182" name="T28"/>
                <a:gd fmla="*/ 66 h 182" name="T29"/>
                <a:gd fmla="*/ 35 w 182" name="T30"/>
                <a:gd fmla="*/ 28 h 182" name="T31"/>
                <a:gd fmla="*/ 19 w 182" name="T32"/>
                <a:gd fmla="*/ 59 h 182" name="T33"/>
                <a:gd fmla="*/ 10 w 182" name="T34"/>
                <a:gd fmla="*/ 67 h 182" name="T35"/>
                <a:gd fmla="*/ 38 w 182" name="T36"/>
                <a:gd fmla="*/ 41 h 182" name="T37"/>
                <a:gd fmla="*/ 27 w 182" name="T38"/>
                <a:gd fmla="*/ 51 h 182" name="T39"/>
                <a:gd fmla="*/ 59 w 182" name="T40"/>
                <a:gd fmla="*/ 13 h 182" name="T41"/>
                <a:gd fmla="*/ 51 w 182" name="T42"/>
                <a:gd fmla="*/ 33 h 182" name="T43"/>
                <a:gd fmla="*/ 45 w 182" name="T44"/>
                <a:gd fmla="*/ 37 h 182" name="T45"/>
                <a:gd fmla="*/ 70 w 182" name="T46"/>
                <a:gd fmla="*/ 9 h 182" name="T47"/>
                <a:gd fmla="*/ 64 w 182" name="T48"/>
                <a:gd fmla="*/ 30 h 182" name="T49"/>
                <a:gd fmla="*/ 75 w 182" name="T50"/>
                <a:gd fmla="*/ 8 h 182" name="T51"/>
                <a:gd fmla="*/ 88 w 182" name="T52"/>
                <a:gd fmla="*/ 7 h 182" name="T53"/>
                <a:gd fmla="*/ 79 w 182" name="T54"/>
                <a:gd fmla="*/ 27 h 182" name="T55"/>
                <a:gd fmla="*/ 85 w 182" name="T56"/>
                <a:gd fmla="*/ 7 h 182" name="T57"/>
                <a:gd fmla="*/ 104 w 182" name="T58"/>
                <a:gd fmla="*/ 9 h 182" name="T59"/>
                <a:gd fmla="*/ 90 w 182" name="T60"/>
                <a:gd fmla="*/ 27 h 182" name="T61"/>
                <a:gd fmla="*/ 85 w 182" name="T62"/>
                <a:gd fmla="*/ 27 h 182" name="T63"/>
                <a:gd fmla="*/ 98 w 182" name="T64"/>
                <a:gd fmla="*/ 8 h 182" name="T65"/>
                <a:gd fmla="*/ 116 w 182" name="T66"/>
                <a:gd fmla="*/ 13 h 182" name="T67"/>
                <a:gd fmla="*/ 94 w 182" name="T68"/>
                <a:gd fmla="*/ 27 h 182" name="T69"/>
                <a:gd fmla="*/ 108 w 182" name="T70"/>
                <a:gd fmla="*/ 10 h 182" name="T71"/>
                <a:gd fmla="*/ 124 w 182" name="T72"/>
                <a:gd fmla="*/ 16 h 182" name="T73"/>
                <a:gd fmla="*/ 106 w 182" name="T74"/>
                <a:gd fmla="*/ 30 h 182" name="T75"/>
                <a:gd fmla="*/ 124 w 182" name="T76"/>
                <a:gd fmla="*/ 16 h 182" name="T77"/>
                <a:gd fmla="*/ 132 w 182" name="T78"/>
                <a:gd fmla="*/ 41 h 182" name="T79"/>
                <a:gd fmla="*/ 137 w 182" name="T80"/>
                <a:gd fmla="*/ 24 h 182" name="T81"/>
                <a:gd fmla="*/ 148 w 182" name="T82"/>
                <a:gd fmla="*/ 34 h 182" name="T83"/>
                <a:gd fmla="*/ 141 w 182" name="T84"/>
                <a:gd fmla="*/ 47 h 182" name="T85"/>
                <a:gd fmla="*/ 147 w 182" name="T86"/>
                <a:gd fmla="*/ 32 h 182" name="T87"/>
                <a:gd fmla="*/ 158 w 182" name="T88"/>
                <a:gd fmla="*/ 45 h 182" name="T89"/>
                <a:gd fmla="*/ 143 w 182" name="T90"/>
                <a:gd fmla="*/ 49 h 182" name="T91"/>
                <a:gd fmla="*/ 158 w 182" name="T92"/>
                <a:gd fmla="*/ 45 h 182" name="T93"/>
                <a:gd fmla="*/ 152 w 182" name="T94"/>
                <a:gd fmla="*/ 57 h 182" name="T95"/>
                <a:gd fmla="*/ 160 w 182" name="T96"/>
                <a:gd fmla="*/ 47 h 182" name="T97"/>
                <a:gd fmla="*/ 166 w 182" name="T98"/>
                <a:gd fmla="*/ 59 h 182" name="T99"/>
                <a:gd fmla="*/ 155 w 182" name="T100"/>
                <a:gd fmla="*/ 60 h 182" name="T101"/>
                <a:gd fmla="*/ 166 w 182" name="T102"/>
                <a:gd fmla="*/ 59 h 182" name="T103"/>
                <a:gd fmla="*/ 167 w 182" name="T104"/>
                <a:gd fmla="*/ 78 h 182" name="T105"/>
                <a:gd fmla="*/ 171 w 182" name="T106"/>
                <a:gd fmla="*/ 69 h 182" name="T107"/>
                <a:gd fmla="*/ 169 w 182" name="T108"/>
                <a:gd fmla="*/ 66 h 182" name="T109"/>
                <a:gd fmla="*/ 161 w 182" name="T110"/>
                <a:gd fmla="*/ 68 h 182" name="T111"/>
                <a:gd fmla="*/ 169 w 182" name="T112"/>
                <a:gd fmla="*/ 66 h 182" name="T113"/>
                <a:gd fmla="*/ 113 w 182" name="T114"/>
                <a:gd fmla="*/ 32 h 182" name="T115"/>
                <a:gd fmla="*/ 128 w 182" name="T116"/>
                <a:gd fmla="*/ 18 h 182" name="T117"/>
                <a:gd fmla="*/ 120 w 182" name="T118"/>
                <a:gd fmla="*/ 35 h 182" name="T119"/>
                <a:gd fmla="*/ 169 w 182" name="T120"/>
                <a:gd fmla="*/ 81 h 182" name="T121"/>
                <a:gd fmla="*/ 175 w 182" name="T122"/>
                <a:gd fmla="*/ 94 h 18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82" w="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2" name="Freeform 6"/>
            <p:cNvSpPr>
              <a:spLocks noEditPoints="1"/>
            </p:cNvSpPr>
            <p:nvPr/>
          </p:nvSpPr>
          <p:spPr bwMode="auto">
            <a:xfrm>
              <a:off x="3173" y="1433"/>
              <a:ext cx="1596" cy="1726"/>
            </a:xfrm>
            <a:custGeom>
              <a:gdLst>
                <a:gd fmla="*/ 292 w 292" name="T0"/>
                <a:gd fmla="*/ 145 h 316" name="T1"/>
                <a:gd fmla="*/ 265 w 292" name="T2"/>
                <a:gd fmla="*/ 87 h 316" name="T3"/>
                <a:gd fmla="*/ 264 w 292" name="T4"/>
                <a:gd fmla="*/ 60 h 316" name="T5"/>
                <a:gd fmla="*/ 232 w 292" name="T6"/>
                <a:gd fmla="*/ 27 h 316" name="T7"/>
                <a:gd fmla="*/ 174 w 292" name="T8"/>
                <a:gd fmla="*/ 5 h 316" name="T9"/>
                <a:gd fmla="*/ 82 w 292" name="T10"/>
                <a:gd fmla="*/ 42 h 316" name="T11"/>
                <a:gd fmla="*/ 27 w 292" name="T12"/>
                <a:gd fmla="*/ 84 h 316" name="T13"/>
                <a:gd fmla="*/ 35 w 292" name="T14"/>
                <a:gd fmla="*/ 99 h 316" name="T15"/>
                <a:gd fmla="*/ 0 w 292" name="T16"/>
                <a:gd fmla="*/ 167 h 316" name="T17"/>
                <a:gd fmla="*/ 28 w 292" name="T18"/>
                <a:gd fmla="*/ 227 h 316" name="T19"/>
                <a:gd fmla="*/ 58 w 292" name="T20"/>
                <a:gd fmla="*/ 288 h 316" name="T21"/>
                <a:gd fmla="*/ 120 w 292" name="T22"/>
                <a:gd fmla="*/ 314 h 316" name="T23"/>
                <a:gd fmla="*/ 224 w 292" name="T24"/>
                <a:gd fmla="*/ 289 h 316" name="T25"/>
                <a:gd fmla="*/ 266 w 292" name="T26"/>
                <a:gd fmla="*/ 226 h 316" name="T27"/>
                <a:gd fmla="*/ 267 w 292" name="T28"/>
                <a:gd fmla="*/ 192 h 316" name="T29"/>
                <a:gd fmla="*/ 267 w 292" name="T30"/>
                <a:gd fmla="*/ 192 h 316" name="T31"/>
                <a:gd fmla="*/ 274 w 292" name="T32"/>
                <a:gd fmla="*/ 191 h 316" name="T33"/>
                <a:gd fmla="*/ 249 w 292" name="T34"/>
                <a:gd fmla="*/ 80 h 316" name="T35"/>
                <a:gd fmla="*/ 35 w 292" name="T36"/>
                <a:gd fmla="*/ 71 h 316" name="T37"/>
                <a:gd fmla="*/ 40 w 292" name="T38"/>
                <a:gd fmla="*/ 75 h 316" name="T39"/>
                <a:gd fmla="*/ 38 w 292" name="T40"/>
                <a:gd fmla="*/ 92 h 316" name="T41"/>
                <a:gd fmla="*/ 51 w 292" name="T42"/>
                <a:gd fmla="*/ 77 h 316" name="T43"/>
                <a:gd fmla="*/ 127 w 292" name="T44"/>
                <a:gd fmla="*/ 29 h 316" name="T45"/>
                <a:gd fmla="*/ 210 w 292" name="T46"/>
                <a:gd fmla="*/ 49 h 316" name="T47"/>
                <a:gd fmla="*/ 257 w 292" name="T48"/>
                <a:gd fmla="*/ 61 h 316" name="T49"/>
                <a:gd fmla="*/ 284 w 292" name="T50"/>
                <a:gd fmla="*/ 125 h 316" name="T51"/>
                <a:gd fmla="*/ 243 w 292" name="T52"/>
                <a:gd fmla="*/ 208 h 316" name="T53"/>
                <a:gd fmla="*/ 170 w 292" name="T54"/>
                <a:gd fmla="*/ 258 h 316" name="T55"/>
                <a:gd fmla="*/ 124 w 292" name="T56"/>
                <a:gd fmla="*/ 258 h 316" name="T57"/>
                <a:gd fmla="*/ 51 w 292" name="T58"/>
                <a:gd fmla="*/ 208 h 316" name="T59"/>
                <a:gd fmla="*/ 31 w 292" name="T60"/>
                <a:gd fmla="*/ 125 h 316" name="T61"/>
                <a:gd fmla="*/ 257 w 292" name="T62"/>
                <a:gd fmla="*/ 252 h 316" name="T63"/>
                <a:gd fmla="*/ 215 w 292" name="T64"/>
                <a:gd fmla="*/ 270 h 316" name="T65"/>
                <a:gd fmla="*/ 174 w 292" name="T66"/>
                <a:gd fmla="*/ 281 h 316" name="T67"/>
                <a:gd fmla="*/ 164 w 292" name="T68"/>
                <a:gd fmla="*/ 308 h 316" name="T69"/>
                <a:gd fmla="*/ 150 w 292" name="T70"/>
                <a:gd fmla="*/ 309 h 316" name="T71"/>
                <a:gd fmla="*/ 174 w 292" name="T72"/>
                <a:gd fmla="*/ 264 h 316" name="T73"/>
                <a:gd fmla="*/ 203 w 292" name="T74"/>
                <a:gd fmla="*/ 253 h 316" name="T75"/>
                <a:gd fmla="*/ 219 w 292" name="T76"/>
                <a:gd fmla="*/ 254 h 316" name="T77"/>
                <a:gd fmla="*/ 208 w 292" name="T78"/>
                <a:gd fmla="*/ 261 h 316" name="T79"/>
                <a:gd fmla="*/ 239 w 292" name="T80"/>
                <a:gd fmla="*/ 257 h 316" name="T81"/>
                <a:gd fmla="*/ 113 w 292" name="T82"/>
                <a:gd fmla="*/ 262 h 316" name="T83"/>
                <a:gd fmla="*/ 97 w 292" name="T84"/>
                <a:gd fmla="*/ 276 h 316" name="T85"/>
                <a:gd fmla="*/ 89 w 292" name="T86"/>
                <a:gd fmla="*/ 272 h 316" name="T87"/>
                <a:gd fmla="*/ 83 w 292" name="T88"/>
                <a:gd fmla="*/ 268 h 316" name="T89"/>
                <a:gd fmla="*/ 127 w 292" name="T90"/>
                <a:gd fmla="*/ 306 h 316" name="T91"/>
                <a:gd fmla="*/ 129 w 292" name="T92"/>
                <a:gd fmla="*/ 309 h 316" name="T93"/>
                <a:gd fmla="*/ 37 w 292" name="T94"/>
                <a:gd fmla="*/ 258 h 316" name="T95"/>
                <a:gd fmla="*/ 7 w 292" name="T96"/>
                <a:gd fmla="*/ 171 h 316" name="T97"/>
                <a:gd fmla="*/ 23 w 292" name="T98"/>
                <a:gd fmla="*/ 171 h 316" name="T99"/>
                <a:gd fmla="*/ 23 w 292" name="T100"/>
                <a:gd fmla="*/ 191 h 316" name="T101"/>
                <a:gd fmla="*/ 33 w 292" name="T102"/>
                <a:gd fmla="*/ 199 h 316" name="T103"/>
                <a:gd fmla="*/ 37 w 292" name="T104"/>
                <a:gd fmla="*/ 197 h 316" name="T105"/>
                <a:gd fmla="*/ 37 w 292" name="T106"/>
                <a:gd fmla="*/ 239 h 316" name="T107"/>
                <a:gd fmla="*/ 34 w 292" name="T108"/>
                <a:gd fmla="*/ 255 h 316" name="T109"/>
                <a:gd fmla="*/ 41 w 292" name="T110"/>
                <a:gd fmla="*/ 263 h 316" name="T111"/>
                <a:gd fmla="*/ 64 w 292" name="T112"/>
                <a:gd fmla="*/ 279 h 316" name="T113"/>
                <a:gd fmla="*/ 109 w 292" name="T114"/>
                <a:gd fmla="*/ 281 h 316" name="T115"/>
                <a:gd fmla="*/ 118 w 292" name="T116"/>
                <a:gd fmla="*/ 283 h 316" name="T117"/>
                <a:gd fmla="*/ 144 w 292" name="T118"/>
                <a:gd fmla="*/ 310 h 316" name="T119"/>
                <a:gd fmla="*/ 252 w 292" name="T120"/>
                <a:gd fmla="*/ 212 h 316"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6" w="292">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43" name="矩形 42"/>
          <p:cNvSpPr>
            <a:spLocks noChangeArrowheads="1"/>
          </p:cNvSpPr>
          <p:nvPr/>
        </p:nvSpPr>
        <p:spPr bwMode="auto">
          <a:xfrm>
            <a:off x="587523"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7B63E"/>
                </a:solidFill>
              </a:rPr>
              <a:t>单击此处输入标题</a:t>
            </a:r>
          </a:p>
          <a:p>
            <a:pPr>
              <a:buNone/>
            </a:pPr>
            <a:r>
              <a:rPr altLang="en-US" lang="zh-CN" sz="2400">
                <a:solidFill>
                  <a:srgbClr val="F7B63E"/>
                </a:solidFill>
              </a:rPr>
              <a:t>请在这里输入您的主要叙述内容</a:t>
            </a:r>
          </a:p>
          <a:p>
            <a:pPr>
              <a:buNone/>
            </a:pPr>
            <a:r>
              <a:rPr altLang="en-US" lang="zh-CN" sz="2400">
                <a:solidFill>
                  <a:srgbClr val="F7B63E"/>
                </a:solidFill>
              </a:rPr>
              <a:t>请在这里输入您的主要叙述内容</a:t>
            </a:r>
          </a:p>
        </p:txBody>
      </p:sp>
      <p:sp>
        <p:nvSpPr>
          <p:cNvPr id="44" name="矩形 43"/>
          <p:cNvSpPr>
            <a:spLocks noChangeArrowheads="1"/>
          </p:cNvSpPr>
          <p:nvPr/>
        </p:nvSpPr>
        <p:spPr bwMode="auto">
          <a:xfrm>
            <a:off x="602602"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FF3E3E"/>
                </a:solidFill>
              </a:rPr>
              <a:t>单击此处输入标题</a:t>
            </a:r>
          </a:p>
          <a:p>
            <a:pPr>
              <a:buNone/>
            </a:pPr>
            <a:r>
              <a:rPr altLang="en-US" lang="zh-CN" sz="2400">
                <a:solidFill>
                  <a:srgbClr val="FF3E3E"/>
                </a:solidFill>
              </a:rPr>
              <a:t>请在这里输入您的主要叙述内容</a:t>
            </a:r>
          </a:p>
          <a:p>
            <a:pPr>
              <a:buNone/>
            </a:pPr>
            <a:r>
              <a:rPr altLang="en-US" lang="zh-CN" sz="2400">
                <a:solidFill>
                  <a:srgbClr val="FF3E3E"/>
                </a:solidFill>
              </a:rPr>
              <a:t>请在这里输入您的主要叙述内容</a:t>
            </a:r>
          </a:p>
        </p:txBody>
      </p:sp>
      <p:sp>
        <p:nvSpPr>
          <p:cNvPr id="45" name="矩形 44"/>
          <p:cNvSpPr>
            <a:spLocks noChangeArrowheads="1"/>
          </p:cNvSpPr>
          <p:nvPr/>
        </p:nvSpPr>
        <p:spPr bwMode="auto">
          <a:xfrm>
            <a:off x="8249604" y="2580164"/>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76AADB"/>
                </a:solidFill>
              </a:rPr>
              <a:t>单击此处输入标题</a:t>
            </a:r>
          </a:p>
          <a:p>
            <a:pPr>
              <a:buNone/>
            </a:pPr>
            <a:r>
              <a:rPr altLang="en-US" lang="zh-CN" sz="2400">
                <a:solidFill>
                  <a:srgbClr val="76AADB"/>
                </a:solidFill>
              </a:rPr>
              <a:t>请在这里输入您的主要叙述内容</a:t>
            </a:r>
          </a:p>
          <a:p>
            <a:pPr>
              <a:buNone/>
            </a:pPr>
            <a:r>
              <a:rPr altLang="en-US" lang="zh-CN" sz="2400">
                <a:solidFill>
                  <a:srgbClr val="76AADB"/>
                </a:solidFill>
              </a:rPr>
              <a:t>请在这里输入您的主要叙述内容</a:t>
            </a:r>
          </a:p>
        </p:txBody>
      </p:sp>
      <p:sp>
        <p:nvSpPr>
          <p:cNvPr id="46" name="矩形 45"/>
          <p:cNvSpPr>
            <a:spLocks noChangeArrowheads="1"/>
          </p:cNvSpPr>
          <p:nvPr/>
        </p:nvSpPr>
        <p:spPr bwMode="auto">
          <a:xfrm>
            <a:off x="8264685" y="4504296"/>
            <a:ext cx="2684043" cy="20665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buNone/>
            </a:pPr>
            <a:r>
              <a:rPr altLang="en-US" lang="zh-CN" sz="2400">
                <a:solidFill>
                  <a:srgbClr val="70AD47"/>
                </a:solidFill>
              </a:rPr>
              <a:t>单击此处输入标题</a:t>
            </a:r>
          </a:p>
          <a:p>
            <a:pPr>
              <a:buNone/>
            </a:pPr>
            <a:r>
              <a:rPr altLang="en-US" lang="zh-CN" sz="2400">
                <a:solidFill>
                  <a:srgbClr val="70AD47"/>
                </a:solidFill>
              </a:rPr>
              <a:t>请在这里输入您的主要叙述内容</a:t>
            </a:r>
          </a:p>
          <a:p>
            <a:pPr>
              <a:buNone/>
            </a:pPr>
            <a:r>
              <a:rPr altLang="en-US" lang="zh-CN" sz="2400">
                <a:solidFill>
                  <a:srgbClr val="70AD47"/>
                </a:solidFill>
              </a:rPr>
              <a:t>请在这里输入您的主要叙述内容</a:t>
            </a:r>
          </a:p>
        </p:txBody>
      </p:sp>
    </p:spTree>
    <p:extLst>
      <p:ext uri="{BB962C8B-B14F-4D97-AF65-F5344CB8AC3E}">
        <p14:creationId val="1679453399"/>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31" presetSubtype="0">
                                  <p:stCondLst>
                                    <p:cond delay="0"/>
                                  </p:stCondLst>
                                  <p:childTnLst>
                                    <p:set>
                                      <p:cBhvr>
                                        <p:cTn dur="1" fill="hold" id="6">
                                          <p:stCondLst>
                                            <p:cond delay="0"/>
                                          </p:stCondLst>
                                        </p:cTn>
                                        <p:tgtEl>
                                          <p:spTgt spid="34"/>
                                        </p:tgtEl>
                                        <p:attrNameLst>
                                          <p:attrName>style.visibility</p:attrName>
                                        </p:attrNameLst>
                                      </p:cBhvr>
                                      <p:to>
                                        <p:strVal val="visible"/>
                                      </p:to>
                                    </p:set>
                                    <p:anim calcmode="lin" valueType="num">
                                      <p:cBhvr>
                                        <p:cTn dur="1000" fill="hold" id="7"/>
                                        <p:tgtEl>
                                          <p:spTgt spid="34"/>
                                        </p:tgtEl>
                                        <p:attrNameLst>
                                          <p:attrName>ppt_w</p:attrName>
                                        </p:attrNameLst>
                                      </p:cBhvr>
                                      <p:tavLst>
                                        <p:tav tm="0">
                                          <p:val>
                                            <p:fltVal val="0"/>
                                          </p:val>
                                        </p:tav>
                                        <p:tav tm="100000">
                                          <p:val>
                                            <p:strVal val="#ppt_w"/>
                                          </p:val>
                                        </p:tav>
                                      </p:tavLst>
                                    </p:anim>
                                    <p:anim calcmode="lin" valueType="num">
                                      <p:cBhvr>
                                        <p:cTn dur="1000" fill="hold" id="8"/>
                                        <p:tgtEl>
                                          <p:spTgt spid="34"/>
                                        </p:tgtEl>
                                        <p:attrNameLst>
                                          <p:attrName>ppt_h</p:attrName>
                                        </p:attrNameLst>
                                      </p:cBhvr>
                                      <p:tavLst>
                                        <p:tav tm="0">
                                          <p:val>
                                            <p:fltVal val="0"/>
                                          </p:val>
                                        </p:tav>
                                        <p:tav tm="100000">
                                          <p:val>
                                            <p:strVal val="#ppt_h"/>
                                          </p:val>
                                        </p:tav>
                                      </p:tavLst>
                                    </p:anim>
                                    <p:anim calcmode="lin" valueType="num">
                                      <p:cBhvr>
                                        <p:cTn dur="1000" fill="hold" id="9"/>
                                        <p:tgtEl>
                                          <p:spTgt spid="34"/>
                                        </p:tgtEl>
                                        <p:attrNameLst>
                                          <p:attrName>style.rotation</p:attrName>
                                        </p:attrNameLst>
                                      </p:cBhvr>
                                      <p:tavLst>
                                        <p:tav tm="0">
                                          <p:val>
                                            <p:fltVal val="90"/>
                                          </p:val>
                                        </p:tav>
                                        <p:tav tm="100000">
                                          <p:val>
                                            <p:fltVal val="0"/>
                                          </p:val>
                                        </p:tav>
                                      </p:tavLst>
                                    </p:anim>
                                    <p:animEffect filter="fade" transition="in">
                                      <p:cBhvr>
                                        <p:cTn dur="1000" id="10"/>
                                        <p:tgtEl>
                                          <p:spTgt spid="34"/>
                                        </p:tgtEl>
                                      </p:cBhvr>
                                    </p:animEffect>
                                  </p:childTnLst>
                                </p:cTn>
                              </p:par>
                              <p:par>
                                <p:cTn fill="hold" id="11" nodeType="withEffect" presetClass="entr" presetID="31" presetSubtype="0">
                                  <p:stCondLst>
                                    <p:cond delay="250"/>
                                  </p:stCondLst>
                                  <p:childTnLst>
                                    <p:set>
                                      <p:cBhvr>
                                        <p:cTn dur="1" fill="hold" id="12">
                                          <p:stCondLst>
                                            <p:cond delay="0"/>
                                          </p:stCondLst>
                                        </p:cTn>
                                        <p:tgtEl>
                                          <p:spTgt spid="37"/>
                                        </p:tgtEl>
                                        <p:attrNameLst>
                                          <p:attrName>style.visibility</p:attrName>
                                        </p:attrNameLst>
                                      </p:cBhvr>
                                      <p:to>
                                        <p:strVal val="visible"/>
                                      </p:to>
                                    </p:set>
                                    <p:anim calcmode="lin" valueType="num">
                                      <p:cBhvr>
                                        <p:cTn dur="1000" fill="hold" id="13"/>
                                        <p:tgtEl>
                                          <p:spTgt spid="37"/>
                                        </p:tgtEl>
                                        <p:attrNameLst>
                                          <p:attrName>ppt_w</p:attrName>
                                        </p:attrNameLst>
                                      </p:cBhvr>
                                      <p:tavLst>
                                        <p:tav tm="0">
                                          <p:val>
                                            <p:fltVal val="0"/>
                                          </p:val>
                                        </p:tav>
                                        <p:tav tm="100000">
                                          <p:val>
                                            <p:strVal val="#ppt_w"/>
                                          </p:val>
                                        </p:tav>
                                      </p:tavLst>
                                    </p:anim>
                                    <p:anim calcmode="lin" valueType="num">
                                      <p:cBhvr>
                                        <p:cTn dur="1000" fill="hold" id="14"/>
                                        <p:tgtEl>
                                          <p:spTgt spid="37"/>
                                        </p:tgtEl>
                                        <p:attrNameLst>
                                          <p:attrName>ppt_h</p:attrName>
                                        </p:attrNameLst>
                                      </p:cBhvr>
                                      <p:tavLst>
                                        <p:tav tm="0">
                                          <p:val>
                                            <p:fltVal val="0"/>
                                          </p:val>
                                        </p:tav>
                                        <p:tav tm="100000">
                                          <p:val>
                                            <p:strVal val="#ppt_h"/>
                                          </p:val>
                                        </p:tav>
                                      </p:tavLst>
                                    </p:anim>
                                    <p:anim calcmode="lin" valueType="num">
                                      <p:cBhvr>
                                        <p:cTn dur="1000" fill="hold" id="15"/>
                                        <p:tgtEl>
                                          <p:spTgt spid="37"/>
                                        </p:tgtEl>
                                        <p:attrNameLst>
                                          <p:attrName>style.rotation</p:attrName>
                                        </p:attrNameLst>
                                      </p:cBhvr>
                                      <p:tavLst>
                                        <p:tav tm="0">
                                          <p:val>
                                            <p:fltVal val="90"/>
                                          </p:val>
                                        </p:tav>
                                        <p:tav tm="100000">
                                          <p:val>
                                            <p:fltVal val="0"/>
                                          </p:val>
                                        </p:tav>
                                      </p:tavLst>
                                    </p:anim>
                                    <p:animEffect filter="fade" transition="in">
                                      <p:cBhvr>
                                        <p:cTn dur="1000" id="16"/>
                                        <p:tgtEl>
                                          <p:spTgt spid="37"/>
                                        </p:tgtEl>
                                      </p:cBhvr>
                                    </p:animEffect>
                                  </p:childTnLst>
                                </p:cTn>
                              </p:par>
                              <p:par>
                                <p:cTn fill="hold" id="17" nodeType="withEffect" presetClass="entr" presetID="31" presetSubtype="0">
                                  <p:stCondLst>
                                    <p:cond delay="500"/>
                                  </p:stCondLst>
                                  <p:childTnLst>
                                    <p:set>
                                      <p:cBhvr>
                                        <p:cTn dur="1" fill="hold" id="18">
                                          <p:stCondLst>
                                            <p:cond delay="0"/>
                                          </p:stCondLst>
                                        </p:cTn>
                                        <p:tgtEl>
                                          <p:spTgt spid="31"/>
                                        </p:tgtEl>
                                        <p:attrNameLst>
                                          <p:attrName>style.visibility</p:attrName>
                                        </p:attrNameLst>
                                      </p:cBhvr>
                                      <p:to>
                                        <p:strVal val="visible"/>
                                      </p:to>
                                    </p:set>
                                    <p:anim calcmode="lin" valueType="num">
                                      <p:cBhvr>
                                        <p:cTn dur="1000" fill="hold" id="19"/>
                                        <p:tgtEl>
                                          <p:spTgt spid="31"/>
                                        </p:tgtEl>
                                        <p:attrNameLst>
                                          <p:attrName>ppt_w</p:attrName>
                                        </p:attrNameLst>
                                      </p:cBhvr>
                                      <p:tavLst>
                                        <p:tav tm="0">
                                          <p:val>
                                            <p:fltVal val="0"/>
                                          </p:val>
                                        </p:tav>
                                        <p:tav tm="100000">
                                          <p:val>
                                            <p:strVal val="#ppt_w"/>
                                          </p:val>
                                        </p:tav>
                                      </p:tavLst>
                                    </p:anim>
                                    <p:anim calcmode="lin" valueType="num">
                                      <p:cBhvr>
                                        <p:cTn dur="1000" fill="hold" id="20"/>
                                        <p:tgtEl>
                                          <p:spTgt spid="31"/>
                                        </p:tgtEl>
                                        <p:attrNameLst>
                                          <p:attrName>ppt_h</p:attrName>
                                        </p:attrNameLst>
                                      </p:cBhvr>
                                      <p:tavLst>
                                        <p:tav tm="0">
                                          <p:val>
                                            <p:fltVal val="0"/>
                                          </p:val>
                                        </p:tav>
                                        <p:tav tm="100000">
                                          <p:val>
                                            <p:strVal val="#ppt_h"/>
                                          </p:val>
                                        </p:tav>
                                      </p:tavLst>
                                    </p:anim>
                                    <p:anim calcmode="lin" valueType="num">
                                      <p:cBhvr>
                                        <p:cTn dur="1000" fill="hold" id="21"/>
                                        <p:tgtEl>
                                          <p:spTgt spid="31"/>
                                        </p:tgtEl>
                                        <p:attrNameLst>
                                          <p:attrName>style.rotation</p:attrName>
                                        </p:attrNameLst>
                                      </p:cBhvr>
                                      <p:tavLst>
                                        <p:tav tm="0">
                                          <p:val>
                                            <p:fltVal val="90"/>
                                          </p:val>
                                        </p:tav>
                                        <p:tav tm="100000">
                                          <p:val>
                                            <p:fltVal val="0"/>
                                          </p:val>
                                        </p:tav>
                                      </p:tavLst>
                                    </p:anim>
                                    <p:animEffect filter="fade" transition="in">
                                      <p:cBhvr>
                                        <p:cTn dur="1000" id="22"/>
                                        <p:tgtEl>
                                          <p:spTgt spid="31"/>
                                        </p:tgtEl>
                                      </p:cBhvr>
                                    </p:animEffect>
                                  </p:childTnLst>
                                </p:cTn>
                              </p:par>
                              <p:par>
                                <p:cTn fill="hold" id="23" nodeType="withEffect" presetClass="entr" presetID="31" presetSubtype="0">
                                  <p:stCondLst>
                                    <p:cond delay="750"/>
                                  </p:stCondLst>
                                  <p:childTnLst>
                                    <p:set>
                                      <p:cBhvr>
                                        <p:cTn dur="1" fill="hold" id="24">
                                          <p:stCondLst>
                                            <p:cond delay="0"/>
                                          </p:stCondLst>
                                        </p:cTn>
                                        <p:tgtEl>
                                          <p:spTgt spid="40"/>
                                        </p:tgtEl>
                                        <p:attrNameLst>
                                          <p:attrName>style.visibility</p:attrName>
                                        </p:attrNameLst>
                                      </p:cBhvr>
                                      <p:to>
                                        <p:strVal val="visible"/>
                                      </p:to>
                                    </p:set>
                                    <p:anim calcmode="lin" valueType="num">
                                      <p:cBhvr>
                                        <p:cTn dur="1000" fill="hold" id="25"/>
                                        <p:tgtEl>
                                          <p:spTgt spid="40"/>
                                        </p:tgtEl>
                                        <p:attrNameLst>
                                          <p:attrName>ppt_w</p:attrName>
                                        </p:attrNameLst>
                                      </p:cBhvr>
                                      <p:tavLst>
                                        <p:tav tm="0">
                                          <p:val>
                                            <p:fltVal val="0"/>
                                          </p:val>
                                        </p:tav>
                                        <p:tav tm="100000">
                                          <p:val>
                                            <p:strVal val="#ppt_w"/>
                                          </p:val>
                                        </p:tav>
                                      </p:tavLst>
                                    </p:anim>
                                    <p:anim calcmode="lin" valueType="num">
                                      <p:cBhvr>
                                        <p:cTn dur="1000" fill="hold" id="26"/>
                                        <p:tgtEl>
                                          <p:spTgt spid="40"/>
                                        </p:tgtEl>
                                        <p:attrNameLst>
                                          <p:attrName>ppt_h</p:attrName>
                                        </p:attrNameLst>
                                      </p:cBhvr>
                                      <p:tavLst>
                                        <p:tav tm="0">
                                          <p:val>
                                            <p:fltVal val="0"/>
                                          </p:val>
                                        </p:tav>
                                        <p:tav tm="100000">
                                          <p:val>
                                            <p:strVal val="#ppt_h"/>
                                          </p:val>
                                        </p:tav>
                                      </p:tavLst>
                                    </p:anim>
                                    <p:anim calcmode="lin" valueType="num">
                                      <p:cBhvr>
                                        <p:cTn dur="1000" fill="hold" id="27"/>
                                        <p:tgtEl>
                                          <p:spTgt spid="40"/>
                                        </p:tgtEl>
                                        <p:attrNameLst>
                                          <p:attrName>style.rotation</p:attrName>
                                        </p:attrNameLst>
                                      </p:cBhvr>
                                      <p:tavLst>
                                        <p:tav tm="0">
                                          <p:val>
                                            <p:fltVal val="90"/>
                                          </p:val>
                                        </p:tav>
                                        <p:tav tm="100000">
                                          <p:val>
                                            <p:fltVal val="0"/>
                                          </p:val>
                                        </p:tav>
                                      </p:tavLst>
                                    </p:anim>
                                    <p:animEffect filter="fade" transition="in">
                                      <p:cBhvr>
                                        <p:cTn dur="1000" id="28"/>
                                        <p:tgtEl>
                                          <p:spTgt spid="40"/>
                                        </p:tgtEl>
                                      </p:cBhvr>
                                    </p:animEffect>
                                  </p:childTnLst>
                                </p:cTn>
                              </p:par>
                            </p:childTnLst>
                          </p:cTn>
                        </p:par>
                        <p:par>
                          <p:cTn fill="hold" id="29" nodeType="afterGroup">
                            <p:stCondLst>
                              <p:cond delay="1750"/>
                            </p:stCondLst>
                            <p:childTnLst>
                              <p:par>
                                <p:cTn fill="hold" grpId="0" id="30" nodeType="afterEffect" presetClass="entr" presetID="22" presetSubtype="8">
                                  <p:stCondLst>
                                    <p:cond delay="0"/>
                                  </p:stCondLst>
                                  <p:childTnLst>
                                    <p:set>
                                      <p:cBhvr>
                                        <p:cTn dur="1" fill="hold" id="31">
                                          <p:stCondLst>
                                            <p:cond delay="0"/>
                                          </p:stCondLst>
                                        </p:cTn>
                                        <p:tgtEl>
                                          <p:spTgt spid="43"/>
                                        </p:tgtEl>
                                        <p:attrNameLst>
                                          <p:attrName>style.visibility</p:attrName>
                                        </p:attrNameLst>
                                      </p:cBhvr>
                                      <p:to>
                                        <p:strVal val="visible"/>
                                      </p:to>
                                    </p:set>
                                    <p:animEffect filter="wipe(left)" transition="in">
                                      <p:cBhvr>
                                        <p:cTn dur="500" id="32"/>
                                        <p:tgtEl>
                                          <p:spTgt spid="43"/>
                                        </p:tgtEl>
                                      </p:cBhvr>
                                    </p:animEffect>
                                  </p:childTnLst>
                                </p:cTn>
                              </p:par>
                              <p:par>
                                <p:cTn fill="hold" grpId="0" id="33" nodeType="withEffect" presetClass="entr" presetID="22" presetSubtype="8">
                                  <p:stCondLst>
                                    <p:cond delay="250"/>
                                  </p:stCondLst>
                                  <p:childTnLst>
                                    <p:set>
                                      <p:cBhvr>
                                        <p:cTn dur="1" fill="hold" id="34">
                                          <p:stCondLst>
                                            <p:cond delay="0"/>
                                          </p:stCondLst>
                                        </p:cTn>
                                        <p:tgtEl>
                                          <p:spTgt spid="44"/>
                                        </p:tgtEl>
                                        <p:attrNameLst>
                                          <p:attrName>style.visibility</p:attrName>
                                        </p:attrNameLst>
                                      </p:cBhvr>
                                      <p:to>
                                        <p:strVal val="visible"/>
                                      </p:to>
                                    </p:set>
                                    <p:animEffect filter="wipe(left)" transition="in">
                                      <p:cBhvr>
                                        <p:cTn dur="500" id="35"/>
                                        <p:tgtEl>
                                          <p:spTgt spid="44"/>
                                        </p:tgtEl>
                                      </p:cBhvr>
                                    </p:animEffect>
                                  </p:childTnLst>
                                </p:cTn>
                              </p:par>
                              <p:par>
                                <p:cTn fill="hold" grpId="0" id="36" nodeType="withEffect" presetClass="entr" presetID="22" presetSubtype="8">
                                  <p:stCondLst>
                                    <p:cond delay="250"/>
                                  </p:stCondLst>
                                  <p:childTnLst>
                                    <p:set>
                                      <p:cBhvr>
                                        <p:cTn dur="1" fill="hold" id="37">
                                          <p:stCondLst>
                                            <p:cond delay="0"/>
                                          </p:stCondLst>
                                        </p:cTn>
                                        <p:tgtEl>
                                          <p:spTgt spid="45"/>
                                        </p:tgtEl>
                                        <p:attrNameLst>
                                          <p:attrName>style.visibility</p:attrName>
                                        </p:attrNameLst>
                                      </p:cBhvr>
                                      <p:to>
                                        <p:strVal val="visible"/>
                                      </p:to>
                                    </p:set>
                                    <p:animEffect filter="wipe(left)" transition="in">
                                      <p:cBhvr>
                                        <p:cTn dur="500" id="38"/>
                                        <p:tgtEl>
                                          <p:spTgt spid="45"/>
                                        </p:tgtEl>
                                      </p:cBhvr>
                                    </p:animEffect>
                                  </p:childTnLst>
                                </p:cTn>
                              </p:par>
                              <p:par>
                                <p:cTn fill="hold" grpId="0" id="39" nodeType="withEffect" presetClass="entr" presetID="22" presetSubtype="8">
                                  <p:stCondLst>
                                    <p:cond delay="250"/>
                                  </p:stCondLst>
                                  <p:childTnLst>
                                    <p:set>
                                      <p:cBhvr>
                                        <p:cTn dur="1" fill="hold" id="40">
                                          <p:stCondLst>
                                            <p:cond delay="0"/>
                                          </p:stCondLst>
                                        </p:cTn>
                                        <p:tgtEl>
                                          <p:spTgt spid="46"/>
                                        </p:tgtEl>
                                        <p:attrNameLst>
                                          <p:attrName>style.visibility</p:attrName>
                                        </p:attrNameLst>
                                      </p:cBhvr>
                                      <p:to>
                                        <p:strVal val="visible"/>
                                      </p:to>
                                    </p:set>
                                    <p:animEffect filter="wipe(left)" transition="in">
                                      <p:cBhvr>
                                        <p:cTn dur="500" id="41"/>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P grpId="0" spid="45"/>
      <p:bldP grpId="0" spid="46"/>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408039" y="4165603"/>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1027182" y="2015906"/>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7788893" y="2013722"/>
            <a:ext cx="3380855" cy="2150790"/>
          </a:xfrm>
          <a:prstGeom prst="rect">
            <a:avLst/>
          </a:prstGeom>
          <a:blipFill>
            <a:blip r:embed="rId5"/>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组合 33"/>
          <p:cNvGrpSpPr/>
          <p:nvPr/>
        </p:nvGrpSpPr>
        <p:grpSpPr>
          <a:xfrm>
            <a:off x="4557747" y="2013722"/>
            <a:ext cx="3113913" cy="2293565"/>
            <a:chOff x="4557747" y="2013722"/>
            <a:chExt cx="3113913" cy="2293565"/>
          </a:xfrm>
        </p:grpSpPr>
        <p:sp>
          <p:nvSpPr>
            <p:cNvPr id="35" name="Freeform 56"/>
            <p:cNvSpPr/>
            <p:nvPr/>
          </p:nvSpPr>
          <p:spPr bwMode="auto">
            <a:xfrm>
              <a:off x="4557747" y="2013722"/>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F3E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矩形 35"/>
            <p:cNvSpPr/>
            <p:nvPr/>
          </p:nvSpPr>
          <p:spPr>
            <a:xfrm>
              <a:off x="4991639" y="2025989"/>
              <a:ext cx="1446530" cy="1097280"/>
            </a:xfrm>
            <a:prstGeom prst="rect">
              <a:avLst/>
            </a:prstGeom>
          </p:spPr>
          <p:txBody>
            <a:bodyPr wrap="none">
              <a:spAutoFit/>
            </a:bodyPr>
            <a:lstStyle/>
            <a:p>
              <a:r>
                <a:rPr altLang="zh-CN" b="1" lang="en-US" smtClean="0" sz="6600">
                  <a:solidFill>
                    <a:srgbClr val="FF3E3E"/>
                  </a:solidFill>
                  <a:latin charset="0" panose="03070402050302030203" pitchFamily="66" typeface="Bradley Hand ITC"/>
                  <a:ea charset="-122" panose="02010601030101010101" pitchFamily="2" typeface="叶根友小京楷简体"/>
                </a:rPr>
                <a:t>3,200</a:t>
              </a:r>
            </a:p>
          </p:txBody>
        </p:sp>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7" name="文本框 36"/>
            <p:cNvSpPr txBox="1"/>
            <p:nvPr/>
          </p:nvSpPr>
          <p:spPr>
            <a:xfrm>
              <a:off x="4945152" y="3045403"/>
              <a:ext cx="3738880" cy="1005840"/>
            </a:xfrm>
            <a:prstGeom prst="rect">
              <a:avLst/>
            </a:prstGeom>
            <a:noFill/>
            <a:effectLst/>
          </p:spPr>
          <p:txBody>
            <a:bodyPr rtlCol="0" wrap="none">
              <a:spAutoFit/>
            </a:bodyPr>
            <a:lstStyle/>
            <a:p>
              <a:r>
                <a:rPr altLang="en-US" lang="zh-CN" sz="2000">
                  <a:solidFill>
                    <a:srgbClr val="FF3E3E"/>
                  </a:solidFill>
                  <a:latin charset="-122" panose="020b0503020204020204" pitchFamily="34" typeface="微软雅黑"/>
                  <a:ea charset="-122" panose="020b0503020204020204" pitchFamily="34" typeface="微软雅黑"/>
                </a:rPr>
                <a:t>单击此处输入标题</a:t>
              </a:r>
            </a:p>
            <a:p>
              <a:r>
                <a:rPr altLang="en-US" lang="zh-CN" sz="2000">
                  <a:solidFill>
                    <a:srgbClr val="FF3E3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FF3E3E"/>
                  </a:solidFill>
                  <a:latin charset="-122" panose="020b0503020204020204" pitchFamily="34" typeface="微软雅黑"/>
                  <a:ea charset="-122" panose="020b0503020204020204" pitchFamily="34" typeface="微软雅黑"/>
                </a:rPr>
                <a:t>请在这里输入您的主要叙述内容</a:t>
              </a:r>
            </a:p>
          </p:txBody>
        </p:sp>
      </p:grpSp>
      <p:grpSp>
        <p:nvGrpSpPr>
          <p:cNvPr id="38" name="组合 37"/>
          <p:cNvGrpSpPr/>
          <p:nvPr/>
        </p:nvGrpSpPr>
        <p:grpSpPr>
          <a:xfrm>
            <a:off x="1064950" y="4295020"/>
            <a:ext cx="3113913" cy="2308780"/>
            <a:chOff x="1064950" y="4295020"/>
            <a:chExt cx="3113913" cy="23087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39" name="文本框 38"/>
            <p:cNvSpPr txBox="1"/>
            <p:nvPr/>
          </p:nvSpPr>
          <p:spPr>
            <a:xfrm>
              <a:off x="1452355" y="5341917"/>
              <a:ext cx="3738880" cy="1005840"/>
            </a:xfrm>
            <a:prstGeom prst="rect">
              <a:avLst/>
            </a:prstGeom>
            <a:noFill/>
            <a:effectLst/>
          </p:spPr>
          <p:txBody>
            <a:bodyPr rtlCol="0" wrap="none">
              <a:spAutoFit/>
            </a:bodyPr>
            <a:lstStyle/>
            <a:p>
              <a:r>
                <a:rPr altLang="en-US" lang="zh-CN" sz="2000">
                  <a:solidFill>
                    <a:srgbClr val="F7B63E"/>
                  </a:solidFill>
                  <a:latin charset="-122" panose="020b0503020204020204" pitchFamily="34" typeface="微软雅黑"/>
                  <a:ea charset="-122" panose="020b0503020204020204" pitchFamily="34" typeface="微软雅黑"/>
                </a:rPr>
                <a:t>单击此处输入标题</a:t>
              </a:r>
            </a:p>
            <a:p>
              <a:r>
                <a:rPr altLang="en-US" lang="zh-CN" sz="2000">
                  <a:solidFill>
                    <a:srgbClr val="F7B63E"/>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F7B63E"/>
                  </a:solidFill>
                  <a:latin charset="-122" panose="020b0503020204020204" pitchFamily="34" typeface="微软雅黑"/>
                  <a:ea charset="-122" panose="020b0503020204020204" pitchFamily="34" typeface="微软雅黑"/>
                </a:rPr>
                <a:t>请在这里输入您的主要叙述内容</a:t>
              </a:r>
            </a:p>
          </p:txBody>
        </p:sp>
        <p:sp>
          <p:nvSpPr>
            <p:cNvPr id="40" name="Freeform 56"/>
            <p:cNvSpPr/>
            <p:nvPr/>
          </p:nvSpPr>
          <p:spPr bwMode="auto">
            <a:xfrm>
              <a:off x="1064950" y="4295020"/>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F7B63E"/>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矩形 40"/>
            <p:cNvSpPr/>
            <p:nvPr/>
          </p:nvSpPr>
          <p:spPr>
            <a:xfrm>
              <a:off x="1498842" y="4307287"/>
              <a:ext cx="1446530" cy="1097280"/>
            </a:xfrm>
            <a:prstGeom prst="rect">
              <a:avLst/>
            </a:prstGeom>
          </p:spPr>
          <p:txBody>
            <a:bodyPr wrap="none">
              <a:spAutoFit/>
            </a:bodyPr>
            <a:lstStyle/>
            <a:p>
              <a:r>
                <a:rPr altLang="zh-CN" b="1" lang="en-US" smtClean="0" sz="6600">
                  <a:solidFill>
                    <a:srgbClr val="F7B63E"/>
                  </a:solidFill>
                  <a:latin charset="0" panose="03070402050302030203" pitchFamily="66" typeface="Bradley Hand ITC"/>
                  <a:ea charset="-122" panose="02010601030101010101" pitchFamily="2" typeface="叶根友小京楷简体"/>
                </a:rPr>
                <a:t>4,400</a:t>
              </a:r>
            </a:p>
          </p:txBody>
        </p:sp>
      </p:grpSp>
      <p:grpSp>
        <p:nvGrpSpPr>
          <p:cNvPr id="42" name="组合 41"/>
          <p:cNvGrpSpPr/>
          <p:nvPr/>
        </p:nvGrpSpPr>
        <p:grpSpPr>
          <a:xfrm>
            <a:off x="7922363" y="4307287"/>
            <a:ext cx="3113913" cy="2292080"/>
            <a:chOff x="7922363" y="4307287"/>
            <a:chExt cx="3113913" cy="2292080"/>
          </a:xfrm>
        </p:grpSpPr>
        <p:sp>
          <p:nvSpPr>
            <p:cNvPr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id="43" name="文本框 42"/>
            <p:cNvSpPr txBox="1"/>
            <p:nvPr/>
          </p:nvSpPr>
          <p:spPr>
            <a:xfrm>
              <a:off x="8339408" y="5337484"/>
              <a:ext cx="3738880" cy="1005840"/>
            </a:xfrm>
            <a:prstGeom prst="rect">
              <a:avLst/>
            </a:prstGeom>
            <a:noFill/>
            <a:effectLst/>
          </p:spPr>
          <p:txBody>
            <a:bodyPr rtlCol="0" wrap="none">
              <a:spAutoFit/>
            </a:bodyPr>
            <a:lstStyle/>
            <a:p>
              <a:r>
                <a:rPr altLang="en-US" lang="zh-CN" sz="2000">
                  <a:solidFill>
                    <a:srgbClr val="76AADB"/>
                  </a:solidFill>
                  <a:latin charset="-122" panose="020b0503020204020204" pitchFamily="34" typeface="微软雅黑"/>
                  <a:ea charset="-122" panose="020b0503020204020204" pitchFamily="34" typeface="微软雅黑"/>
                </a:rPr>
                <a:t>单击此处输入标题</a:t>
              </a:r>
            </a:p>
            <a:p>
              <a:r>
                <a:rPr altLang="en-US" lang="zh-CN" sz="2000">
                  <a:solidFill>
                    <a:srgbClr val="76AADB"/>
                  </a:solidFill>
                  <a:latin charset="-122" panose="020b0503020204020204" pitchFamily="34" typeface="微软雅黑"/>
                  <a:ea charset="-122" panose="020b0503020204020204" pitchFamily="34" typeface="微软雅黑"/>
                </a:rPr>
                <a:t>请在这里输入您的主要叙述内容</a:t>
              </a:r>
            </a:p>
            <a:p>
              <a:r>
                <a:rPr altLang="en-US" lang="zh-CN" sz="2000">
                  <a:solidFill>
                    <a:srgbClr val="76AADB"/>
                  </a:solidFill>
                  <a:latin charset="-122" panose="020b0503020204020204" pitchFamily="34" typeface="微软雅黑"/>
                  <a:ea charset="-122" panose="020b0503020204020204" pitchFamily="34" typeface="微软雅黑"/>
                </a:rPr>
                <a:t>请在这里输入您的主要叙述内容</a:t>
              </a:r>
            </a:p>
          </p:txBody>
        </p:sp>
        <p:sp>
          <p:nvSpPr>
            <p:cNvPr id="44" name="Freeform 56"/>
            <p:cNvSpPr/>
            <p:nvPr/>
          </p:nvSpPr>
          <p:spPr bwMode="auto">
            <a:xfrm>
              <a:off x="7922363" y="4307287"/>
              <a:ext cx="3113913" cy="2063363"/>
            </a:xfrm>
            <a:custGeom>
              <a:gdLst>
                <a:gd fmla="*/ 145 w 153" name="T0"/>
                <a:gd fmla="*/ 2 h 52" name="T1"/>
                <a:gd fmla="*/ 143 w 153" name="T2"/>
                <a:gd fmla="*/ 4 h 52" name="T3"/>
                <a:gd fmla="*/ 121 w 153" name="T4"/>
                <a:gd fmla="*/ 3 h 52" name="T5"/>
                <a:gd fmla="*/ 84 w 153" name="T6"/>
                <a:gd fmla="*/ 4 h 52" name="T7"/>
                <a:gd fmla="*/ 29 w 153" name="T8"/>
                <a:gd fmla="*/ 3 h 52" name="T9"/>
                <a:gd fmla="*/ 23 w 153" name="T10"/>
                <a:gd fmla="*/ 4 h 52" name="T11"/>
                <a:gd fmla="*/ 7 w 153" name="T12"/>
                <a:gd fmla="*/ 4 h 52" name="T13"/>
                <a:gd fmla="*/ 4 w 153" name="T14"/>
                <a:gd fmla="*/ 33 h 52" name="T15"/>
                <a:gd fmla="*/ 5 w 153" name="T16"/>
                <a:gd fmla="*/ 45 h 52" name="T17"/>
                <a:gd fmla="*/ 17 w 153" name="T18"/>
                <a:gd fmla="*/ 49 h 52" name="T19"/>
                <a:gd fmla="*/ 27 w 153" name="T20"/>
                <a:gd fmla="*/ 49 h 52" name="T21"/>
                <a:gd fmla="*/ 38 w 153" name="T22"/>
                <a:gd fmla="*/ 48 h 52" name="T23"/>
                <a:gd fmla="*/ 41 w 153" name="T24"/>
                <a:gd fmla="*/ 49 h 52" name="T25"/>
                <a:gd fmla="*/ 57 w 153" name="T26"/>
                <a:gd fmla="*/ 48 h 52" name="T27"/>
                <a:gd fmla="*/ 61 w 153" name="T28"/>
                <a:gd fmla="*/ 49 h 52" name="T29"/>
                <a:gd fmla="*/ 68 w 153" name="T30"/>
                <a:gd fmla="*/ 49 h 52" name="T31"/>
                <a:gd fmla="*/ 102 w 153" name="T32"/>
                <a:gd fmla="*/ 49 h 52" name="T33"/>
                <a:gd fmla="*/ 149 w 153" name="T34"/>
                <a:gd fmla="*/ 49 h 52" name="T35"/>
                <a:gd fmla="*/ 150 w 153" name="T36"/>
                <a:gd fmla="*/ 24 h 52" name="T37"/>
                <a:gd fmla="*/ 150 w 153" name="T38"/>
                <a:gd fmla="*/ 3 h 52" name="T39"/>
                <a:gd fmla="*/ 151 w 153" name="T40"/>
                <a:gd fmla="*/ 1 h 52" name="T41"/>
                <a:gd fmla="*/ 153 w 153" name="T42"/>
                <a:gd fmla="*/ 3 h 52" name="T43"/>
                <a:gd fmla="*/ 152 w 153" name="T44"/>
                <a:gd fmla="*/ 5 h 52" name="T45"/>
                <a:gd fmla="*/ 152 w 153" name="T46"/>
                <a:gd fmla="*/ 24 h 52" name="T47"/>
                <a:gd fmla="*/ 151 w 153" name="T48"/>
                <a:gd fmla="*/ 27 h 52" name="T49"/>
                <a:gd fmla="*/ 152 w 153" name="T50"/>
                <a:gd fmla="*/ 36 h 52" name="T51"/>
                <a:gd fmla="*/ 153 w 153" name="T52"/>
                <a:gd fmla="*/ 49 h 52" name="T53"/>
                <a:gd fmla="*/ 152 w 153" name="T54"/>
                <a:gd fmla="*/ 52 h 52" name="T55"/>
                <a:gd fmla="*/ 135 w 153" name="T56"/>
                <a:gd fmla="*/ 49 h 52" name="T57"/>
                <a:gd fmla="*/ 109 w 153" name="T58"/>
                <a:gd fmla="*/ 50 h 52" name="T59"/>
                <a:gd fmla="*/ 100 w 153" name="T60"/>
                <a:gd fmla="*/ 51 h 52" name="T61"/>
                <a:gd fmla="*/ 72 w 153" name="T62"/>
                <a:gd fmla="*/ 52 h 52" name="T63"/>
                <a:gd fmla="*/ 57 w 153" name="T64"/>
                <a:gd fmla="*/ 50 h 52" name="T65"/>
                <a:gd fmla="*/ 17 w 153" name="T66"/>
                <a:gd fmla="*/ 51 h 52" name="T67"/>
                <a:gd fmla="*/ 3 w 153" name="T68"/>
                <a:gd fmla="*/ 52 h 52" name="T69"/>
                <a:gd fmla="*/ 3 w 153" name="T70"/>
                <a:gd fmla="*/ 46 h 52" name="T71"/>
                <a:gd fmla="*/ 2 w 153" name="T72"/>
                <a:gd fmla="*/ 43 h 52" name="T73"/>
                <a:gd fmla="*/ 4 w 153" name="T74"/>
                <a:gd fmla="*/ 4 h 52" name="T75"/>
                <a:gd fmla="*/ 0 w 153" name="T76"/>
                <a:gd fmla="*/ 3 h 52" name="T77"/>
                <a:gd fmla="*/ 3 w 153" name="T78"/>
                <a:gd fmla="*/ 2 h 52" name="T79"/>
                <a:gd fmla="*/ 19 w 153" name="T80"/>
                <a:gd fmla="*/ 2 h 52" name="T81"/>
                <a:gd fmla="*/ 27 w 153" name="T82"/>
                <a:gd fmla="*/ 1 h 52" name="T83"/>
                <a:gd fmla="*/ 35 w 153" name="T84"/>
                <a:gd fmla="*/ 2 h 52" name="T85"/>
                <a:gd fmla="*/ 44 w 153" name="T86"/>
                <a:gd fmla="*/ 1 h 52" name="T87"/>
                <a:gd fmla="*/ 83 w 153" name="T88"/>
                <a:gd fmla="*/ 2 h 52" name="T89"/>
                <a:gd fmla="*/ 92 w 153" name="T90"/>
                <a:gd fmla="*/ 2 h 52" name="T91"/>
                <a:gd fmla="*/ 123 w 153" name="T92"/>
                <a:gd fmla="*/ 1 h 52" name="T93"/>
                <a:gd fmla="*/ 135 w 153" name="T94"/>
                <a:gd fmla="*/ 1 h 52" name="T95"/>
                <a:gd fmla="*/ 145 w 153" name="T96"/>
                <a:gd fmla="*/ 2 h 5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2" w="153">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76AADB"/>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矩形 44"/>
            <p:cNvSpPr/>
            <p:nvPr/>
          </p:nvSpPr>
          <p:spPr>
            <a:xfrm>
              <a:off x="8303357" y="4307287"/>
              <a:ext cx="1446530" cy="1097280"/>
            </a:xfrm>
            <a:prstGeom prst="rect">
              <a:avLst/>
            </a:prstGeom>
          </p:spPr>
          <p:txBody>
            <a:bodyPr wrap="none">
              <a:spAutoFit/>
            </a:bodyPr>
            <a:lstStyle/>
            <a:p>
              <a:r>
                <a:rPr altLang="zh-CN" b="1" lang="en-US" smtClean="0" sz="6600">
                  <a:solidFill>
                    <a:srgbClr val="76AADB"/>
                  </a:solidFill>
                  <a:latin charset="0" panose="03070402050302030203" pitchFamily="66" typeface="Bradley Hand ITC"/>
                  <a:ea charset="-122" panose="02010601030101010101" pitchFamily="2" typeface="叶根友小京楷简体"/>
                </a:rPr>
                <a:t>6,100</a:t>
              </a:r>
            </a:p>
          </p:txBody>
        </p:sp>
      </p:grpSp>
    </p:spTree>
    <p:extLst>
      <p:ext uri="{BB962C8B-B14F-4D97-AF65-F5344CB8AC3E}">
        <p14:creationId val="2494904400"/>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36000" fill="hold" grpId="0" id="5" nodeType="withEffect" presetClass="entr" presetID="2" presetSubtype="1">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750" fill="hold" id="7"/>
                                        <p:tgtEl>
                                          <p:spTgt spid="32"/>
                                        </p:tgtEl>
                                        <p:attrNameLst>
                                          <p:attrName>ppt_x</p:attrName>
                                        </p:attrNameLst>
                                      </p:cBhvr>
                                      <p:tavLst>
                                        <p:tav tm="0">
                                          <p:val>
                                            <p:strVal val="#ppt_x"/>
                                          </p:val>
                                        </p:tav>
                                        <p:tav tm="100000">
                                          <p:val>
                                            <p:strVal val="#ppt_x"/>
                                          </p:val>
                                        </p:tav>
                                      </p:tavLst>
                                    </p:anim>
                                    <p:anim calcmode="lin" valueType="num">
                                      <p:cBhvr additive="base">
                                        <p:cTn dur="750" fill="hold" id="8"/>
                                        <p:tgtEl>
                                          <p:spTgt spid="32"/>
                                        </p:tgtEl>
                                        <p:attrNameLst>
                                          <p:attrName>ppt_y</p:attrName>
                                        </p:attrNameLst>
                                      </p:cBhvr>
                                      <p:tavLst>
                                        <p:tav tm="0">
                                          <p:val>
                                            <p:strVal val="0-#ppt_h/2"/>
                                          </p:val>
                                        </p:tav>
                                        <p:tav tm="100000">
                                          <p:val>
                                            <p:strVal val="#ppt_y"/>
                                          </p:val>
                                        </p:tav>
                                      </p:tavLst>
                                    </p:anim>
                                  </p:childTnLst>
                                </p:cTn>
                              </p:par>
                              <p:par>
                                <p:cTn decel="36000" fill="hold" grpId="0" id="9" nodeType="withEffect" presetClass="entr" presetID="2" presetSubtype="4">
                                  <p:stCondLst>
                                    <p:cond delay="25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750" fill="hold" id="11"/>
                                        <p:tgtEl>
                                          <p:spTgt spid="31"/>
                                        </p:tgtEl>
                                        <p:attrNameLst>
                                          <p:attrName>ppt_x</p:attrName>
                                        </p:attrNameLst>
                                      </p:cBhvr>
                                      <p:tavLst>
                                        <p:tav tm="0">
                                          <p:val>
                                            <p:strVal val="#ppt_x"/>
                                          </p:val>
                                        </p:tav>
                                        <p:tav tm="100000">
                                          <p:val>
                                            <p:strVal val="#ppt_x"/>
                                          </p:val>
                                        </p:tav>
                                      </p:tavLst>
                                    </p:anim>
                                    <p:anim calcmode="lin" valueType="num">
                                      <p:cBhvr additive="base">
                                        <p:cTn dur="750" fill="hold" id="12"/>
                                        <p:tgtEl>
                                          <p:spTgt spid="31"/>
                                        </p:tgtEl>
                                        <p:attrNameLst>
                                          <p:attrName>ppt_y</p:attrName>
                                        </p:attrNameLst>
                                      </p:cBhvr>
                                      <p:tavLst>
                                        <p:tav tm="0">
                                          <p:val>
                                            <p:strVal val="1+#ppt_h/2"/>
                                          </p:val>
                                        </p:tav>
                                        <p:tav tm="100000">
                                          <p:val>
                                            <p:strVal val="#ppt_y"/>
                                          </p:val>
                                        </p:tav>
                                      </p:tavLst>
                                    </p:anim>
                                  </p:childTnLst>
                                </p:cTn>
                              </p:par>
                              <p:par>
                                <p:cTn decel="36000" fill="hold" grpId="0" id="13" nodeType="withEffect" presetClass="entr" presetID="2" presetSubtype="1">
                                  <p:stCondLst>
                                    <p:cond delay="500"/>
                                  </p:stCondLst>
                                  <p:childTnLst>
                                    <p:set>
                                      <p:cBhvr>
                                        <p:cTn dur="1" fill="hold" id="14">
                                          <p:stCondLst>
                                            <p:cond delay="0"/>
                                          </p:stCondLst>
                                        </p:cTn>
                                        <p:tgtEl>
                                          <p:spTgt spid="33"/>
                                        </p:tgtEl>
                                        <p:attrNameLst>
                                          <p:attrName>style.visibility</p:attrName>
                                        </p:attrNameLst>
                                      </p:cBhvr>
                                      <p:to>
                                        <p:strVal val="visible"/>
                                      </p:to>
                                    </p:set>
                                    <p:anim calcmode="lin" valueType="num">
                                      <p:cBhvr additive="base">
                                        <p:cTn dur="750" fill="hold" id="15"/>
                                        <p:tgtEl>
                                          <p:spTgt spid="33"/>
                                        </p:tgtEl>
                                        <p:attrNameLst>
                                          <p:attrName>ppt_x</p:attrName>
                                        </p:attrNameLst>
                                      </p:cBhvr>
                                      <p:tavLst>
                                        <p:tav tm="0">
                                          <p:val>
                                            <p:strVal val="#ppt_x"/>
                                          </p:val>
                                        </p:tav>
                                        <p:tav tm="100000">
                                          <p:val>
                                            <p:strVal val="#ppt_x"/>
                                          </p:val>
                                        </p:tav>
                                      </p:tavLst>
                                    </p:anim>
                                    <p:anim calcmode="lin" valueType="num">
                                      <p:cBhvr additive="base">
                                        <p:cTn dur="750" fill="hold" id="16"/>
                                        <p:tgtEl>
                                          <p:spTgt spid="33"/>
                                        </p:tgtEl>
                                        <p:attrNameLst>
                                          <p:attrName>ppt_y</p:attrName>
                                        </p:attrNameLst>
                                      </p:cBhvr>
                                      <p:tavLst>
                                        <p:tav tm="0">
                                          <p:val>
                                            <p:strVal val="0-#ppt_h/2"/>
                                          </p:val>
                                        </p:tav>
                                        <p:tav tm="100000">
                                          <p:val>
                                            <p:strVal val="#ppt_y"/>
                                          </p:val>
                                        </p:tav>
                                      </p:tavLst>
                                    </p:anim>
                                  </p:childTnLst>
                                </p:cTn>
                              </p:par>
                            </p:childTnLst>
                          </p:cTn>
                        </p:par>
                        <p:par>
                          <p:cTn fill="hold" id="17" nodeType="afterGroup">
                            <p:stCondLst>
                              <p:cond delay="1250"/>
                            </p:stCondLst>
                            <p:childTnLst>
                              <p:par>
                                <p:cTn decel="36000" fill="hold" id="18" nodeType="afterEffect" presetClass="entr" presetID="2" presetSubtype="4">
                                  <p:stCondLst>
                                    <p:cond delay="0"/>
                                  </p:stCondLst>
                                  <p:childTnLst>
                                    <p:set>
                                      <p:cBhvr>
                                        <p:cTn dur="1" fill="hold" id="19">
                                          <p:stCondLst>
                                            <p:cond delay="0"/>
                                          </p:stCondLst>
                                        </p:cTn>
                                        <p:tgtEl>
                                          <p:spTgt spid="38"/>
                                        </p:tgtEl>
                                        <p:attrNameLst>
                                          <p:attrName>style.visibility</p:attrName>
                                        </p:attrNameLst>
                                      </p:cBhvr>
                                      <p:to>
                                        <p:strVal val="visible"/>
                                      </p:to>
                                    </p:set>
                                    <p:anim calcmode="lin" valueType="num">
                                      <p:cBhvr additive="base">
                                        <p:cTn dur="750" fill="hold" id="20"/>
                                        <p:tgtEl>
                                          <p:spTgt spid="38"/>
                                        </p:tgtEl>
                                        <p:attrNameLst>
                                          <p:attrName>ppt_x</p:attrName>
                                        </p:attrNameLst>
                                      </p:cBhvr>
                                      <p:tavLst>
                                        <p:tav tm="0">
                                          <p:val>
                                            <p:strVal val="#ppt_x"/>
                                          </p:val>
                                        </p:tav>
                                        <p:tav tm="100000">
                                          <p:val>
                                            <p:strVal val="#ppt_x"/>
                                          </p:val>
                                        </p:tav>
                                      </p:tavLst>
                                    </p:anim>
                                    <p:anim calcmode="lin" valueType="num">
                                      <p:cBhvr additive="base">
                                        <p:cTn dur="750" fill="hold" id="21"/>
                                        <p:tgtEl>
                                          <p:spTgt spid="38"/>
                                        </p:tgtEl>
                                        <p:attrNameLst>
                                          <p:attrName>ppt_y</p:attrName>
                                        </p:attrNameLst>
                                      </p:cBhvr>
                                      <p:tavLst>
                                        <p:tav tm="0">
                                          <p:val>
                                            <p:strVal val="1+#ppt_h/2"/>
                                          </p:val>
                                        </p:tav>
                                        <p:tav tm="100000">
                                          <p:val>
                                            <p:strVal val="#ppt_y"/>
                                          </p:val>
                                        </p:tav>
                                      </p:tavLst>
                                    </p:anim>
                                  </p:childTnLst>
                                </p:cTn>
                              </p:par>
                              <p:par>
                                <p:cTn decel="36000" fill="hold" id="22" nodeType="withEffect" presetClass="entr" presetID="2" presetSubtype="1">
                                  <p:stCondLst>
                                    <p:cond delay="250"/>
                                  </p:stCondLst>
                                  <p:childTnLst>
                                    <p:set>
                                      <p:cBhvr>
                                        <p:cTn dur="1" fill="hold" id="23">
                                          <p:stCondLst>
                                            <p:cond delay="0"/>
                                          </p:stCondLst>
                                        </p:cTn>
                                        <p:tgtEl>
                                          <p:spTgt spid="34"/>
                                        </p:tgtEl>
                                        <p:attrNameLst>
                                          <p:attrName>style.visibility</p:attrName>
                                        </p:attrNameLst>
                                      </p:cBhvr>
                                      <p:to>
                                        <p:strVal val="visible"/>
                                      </p:to>
                                    </p:set>
                                    <p:anim calcmode="lin" valueType="num">
                                      <p:cBhvr additive="base">
                                        <p:cTn dur="750" fill="hold" id="24"/>
                                        <p:tgtEl>
                                          <p:spTgt spid="34"/>
                                        </p:tgtEl>
                                        <p:attrNameLst>
                                          <p:attrName>ppt_x</p:attrName>
                                        </p:attrNameLst>
                                      </p:cBhvr>
                                      <p:tavLst>
                                        <p:tav tm="0">
                                          <p:val>
                                            <p:strVal val="#ppt_x"/>
                                          </p:val>
                                        </p:tav>
                                        <p:tav tm="100000">
                                          <p:val>
                                            <p:strVal val="#ppt_x"/>
                                          </p:val>
                                        </p:tav>
                                      </p:tavLst>
                                    </p:anim>
                                    <p:anim calcmode="lin" valueType="num">
                                      <p:cBhvr additive="base">
                                        <p:cTn dur="750" fill="hold" id="25"/>
                                        <p:tgtEl>
                                          <p:spTgt spid="34"/>
                                        </p:tgtEl>
                                        <p:attrNameLst>
                                          <p:attrName>ppt_y</p:attrName>
                                        </p:attrNameLst>
                                      </p:cBhvr>
                                      <p:tavLst>
                                        <p:tav tm="0">
                                          <p:val>
                                            <p:strVal val="0-#ppt_h/2"/>
                                          </p:val>
                                        </p:tav>
                                        <p:tav tm="100000">
                                          <p:val>
                                            <p:strVal val="#ppt_y"/>
                                          </p:val>
                                        </p:tav>
                                      </p:tavLst>
                                    </p:anim>
                                  </p:childTnLst>
                                </p:cTn>
                              </p:par>
                              <p:par>
                                <p:cTn decel="36000" fill="hold" id="26" nodeType="withEffect" presetClass="entr" presetID="2" presetSubtype="4">
                                  <p:stCondLst>
                                    <p:cond delay="500"/>
                                  </p:stCondLst>
                                  <p:childTnLst>
                                    <p:set>
                                      <p:cBhvr>
                                        <p:cTn dur="1" fill="hold" id="27">
                                          <p:stCondLst>
                                            <p:cond delay="0"/>
                                          </p:stCondLst>
                                        </p:cTn>
                                        <p:tgtEl>
                                          <p:spTgt spid="42"/>
                                        </p:tgtEl>
                                        <p:attrNameLst>
                                          <p:attrName>style.visibility</p:attrName>
                                        </p:attrNameLst>
                                      </p:cBhvr>
                                      <p:to>
                                        <p:strVal val="visible"/>
                                      </p:to>
                                    </p:set>
                                    <p:anim calcmode="lin" valueType="num">
                                      <p:cBhvr additive="base">
                                        <p:cTn dur="750" fill="hold" id="28"/>
                                        <p:tgtEl>
                                          <p:spTgt spid="42"/>
                                        </p:tgtEl>
                                        <p:attrNameLst>
                                          <p:attrName>ppt_x</p:attrName>
                                        </p:attrNameLst>
                                      </p:cBhvr>
                                      <p:tavLst>
                                        <p:tav tm="0">
                                          <p:val>
                                            <p:strVal val="#ppt_x"/>
                                          </p:val>
                                        </p:tav>
                                        <p:tav tm="100000">
                                          <p:val>
                                            <p:strVal val="#ppt_x"/>
                                          </p:val>
                                        </p:tav>
                                      </p:tavLst>
                                    </p:anim>
                                    <p:anim calcmode="lin" valueType="num">
                                      <p:cBhvr additive="base">
                                        <p:cTn dur="750" fill="hold" id="29"/>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rot="1192981">
            <a:off x="400243" y="127158"/>
            <a:ext cx="909196" cy="921005"/>
            <a:chOff x="2118580" y="4342651"/>
            <a:chExt cx="672245" cy="680977"/>
          </a:xfrm>
        </p:grpSpPr>
        <p:grpSp>
          <p:nvGrpSpPr>
            <p:cNvPr id="53" name="组合 52"/>
            <p:cNvGrpSpPr/>
            <p:nvPr/>
          </p:nvGrpSpPr>
          <p:grpSpPr>
            <a:xfrm>
              <a:off x="2124539" y="4342651"/>
              <a:ext cx="641611" cy="680977"/>
              <a:chOff x="2124539" y="4342651"/>
              <a:chExt cx="641611" cy="680977"/>
            </a:xfrm>
          </p:grpSpPr>
          <p:sp>
            <p:nvSpPr>
              <p:cNvPr id="71" name="任意多边形 70"/>
              <p:cNvSpPr/>
              <p:nvPr/>
            </p:nvSpPr>
            <p:spPr>
              <a:xfrm>
                <a:off x="2124539" y="4342651"/>
                <a:ext cx="641611" cy="680977"/>
              </a:xfrm>
              <a:custGeom>
                <a:gdLst>
                  <a:gd fmla="*/ 63 w 140138" name="connsiteX0"/>
                  <a:gd fmla="*/ 65738 h 154344" name="connsiteY0"/>
                  <a:gd fmla="*/ 62928 w 140138" name="connsiteX1"/>
                  <a:gd fmla="*/ 16 h 154344" name="connsiteY1"/>
                  <a:gd fmla="*/ 140080 w 140138" name="connsiteX2"/>
                  <a:gd fmla="*/ 71453 h 154344" name="connsiteY2"/>
                  <a:gd fmla="*/ 74358 w 140138" name="connsiteX3"/>
                  <a:gd fmla="*/ 154321 h 154344" name="connsiteY3"/>
                  <a:gd fmla="*/ 63 w 140138" name="connsiteX4"/>
                  <a:gd fmla="*/ 65738 h 154344" name="connsiteY4"/>
                  <a:gd fmla="*/ 63 w 140227" name="connsiteX0-1"/>
                  <a:gd fmla="*/ 65738 h 154534" name="connsiteY0-2"/>
                  <a:gd fmla="*/ 62928 w 140227" name="connsiteX1-3"/>
                  <a:gd fmla="*/ 16 h 154534" name="connsiteY1-4"/>
                  <a:gd fmla="*/ 140080 w 140227" name="connsiteX2-5"/>
                  <a:gd fmla="*/ 71453 h 154534" name="connsiteY2-6"/>
                  <a:gd fmla="*/ 74358 w 140227" name="connsiteX3-7"/>
                  <a:gd fmla="*/ 154321 h 154534" name="connsiteY3-8"/>
                  <a:gd fmla="*/ 63 w 140227" name="connsiteX4-9"/>
                  <a:gd fmla="*/ 65738 h 154534" name="connsiteY4-10"/>
                  <a:gd fmla="*/ 63 w 140227" name="connsiteX0-11"/>
                  <a:gd fmla="*/ 65738 h 154534" name="connsiteY0-12"/>
                  <a:gd fmla="*/ 62928 w 140227" name="connsiteX1-13"/>
                  <a:gd fmla="*/ 16 h 154534" name="connsiteY1-14"/>
                  <a:gd fmla="*/ 140080 w 140227" name="connsiteX2-15"/>
                  <a:gd fmla="*/ 71453 h 154534" name="connsiteY2-16"/>
                  <a:gd fmla="*/ 74358 w 140227" name="connsiteX3-17"/>
                  <a:gd fmla="*/ 154321 h 154534" name="connsiteY3-18"/>
                  <a:gd fmla="*/ 63 w 140227" name="connsiteX4-19"/>
                  <a:gd fmla="*/ 65738 h 154534" name="connsiteY4-20"/>
                  <a:gd fmla="*/ 178 w 140342" name="connsiteX0-21"/>
                  <a:gd fmla="*/ 65738 h 154534" name="connsiteY0-22"/>
                  <a:gd fmla="*/ 63043 w 140342" name="connsiteX1-23"/>
                  <a:gd fmla="*/ 16 h 154534" name="connsiteY1-24"/>
                  <a:gd fmla="*/ 140195 w 140342" name="connsiteX2-25"/>
                  <a:gd fmla="*/ 71453 h 154534" name="connsiteY2-26"/>
                  <a:gd fmla="*/ 74473 w 140342" name="connsiteX3-27"/>
                  <a:gd fmla="*/ 154321 h 154534" name="connsiteY3-28"/>
                  <a:gd fmla="*/ 178 w 140342" name="connsiteX4-29"/>
                  <a:gd fmla="*/ 65738 h 154534" name="connsiteY4-30"/>
                  <a:gd fmla="*/ 178 w 140342" name="connsiteX0-31"/>
                  <a:gd fmla="*/ 65740 h 154536" name="connsiteY0-32"/>
                  <a:gd fmla="*/ 63043 w 140342" name="connsiteX1-33"/>
                  <a:gd fmla="*/ 18 h 154536" name="connsiteY1-34"/>
                  <a:gd fmla="*/ 140195 w 140342" name="connsiteX2-35"/>
                  <a:gd fmla="*/ 71455 h 154536" name="connsiteY2-36"/>
                  <a:gd fmla="*/ 74473 w 140342" name="connsiteX3-37"/>
                  <a:gd fmla="*/ 154323 h 154536" name="connsiteY3-38"/>
                  <a:gd fmla="*/ 178 w 140342" name="connsiteX4-39"/>
                  <a:gd fmla="*/ 65740 h 154536" name="connsiteY4-40"/>
                  <a:gd fmla="*/ 9 w 140173" name="connsiteX0-41"/>
                  <a:gd fmla="*/ 71451 h 160247" name="connsiteY0-42"/>
                  <a:gd fmla="*/ 71446 w 140173" name="connsiteX1-43"/>
                  <a:gd fmla="*/ 14 h 160247" name="connsiteY1-44"/>
                  <a:gd fmla="*/ 140026 w 140173" name="connsiteX2-45"/>
                  <a:gd fmla="*/ 77166 h 160247" name="connsiteY2-46"/>
                  <a:gd fmla="*/ 74304 w 140173" name="connsiteX3-47"/>
                  <a:gd fmla="*/ 160034 h 160247" name="connsiteY3-48"/>
                  <a:gd fmla="*/ 9 w 140173" name="connsiteX4-49"/>
                  <a:gd fmla="*/ 71451 h 160247" name="connsiteY4-50"/>
                  <a:gd fmla="*/ 9 w 140173" name="connsiteX0-51"/>
                  <a:gd fmla="*/ 71451 h 148862" name="connsiteY0-52"/>
                  <a:gd fmla="*/ 71446 w 140173" name="connsiteX1-53"/>
                  <a:gd fmla="*/ 14 h 148862" name="connsiteY1-54"/>
                  <a:gd fmla="*/ 140026 w 140173" name="connsiteX2-55"/>
                  <a:gd fmla="*/ 77166 h 148862" name="connsiteY2-56"/>
                  <a:gd fmla="*/ 74304 w 140173" name="connsiteX3-57"/>
                  <a:gd fmla="*/ 148604 h 148862" name="connsiteY3-58"/>
                  <a:gd fmla="*/ 9 w 140173" name="connsiteX4-59"/>
                  <a:gd fmla="*/ 71451 h 148862" name="connsiteY4-60"/>
                  <a:gd fmla="*/ 9 w 141024" name="connsiteX0-61"/>
                  <a:gd fmla="*/ 71451 h 148862" name="connsiteY0-62"/>
                  <a:gd fmla="*/ 71446 w 141024" name="connsiteX1-63"/>
                  <a:gd fmla="*/ 14 h 148862" name="connsiteY1-64"/>
                  <a:gd fmla="*/ 140026 w 141024" name="connsiteX2-65"/>
                  <a:gd fmla="*/ 77166 h 148862" name="connsiteY2-66"/>
                  <a:gd fmla="*/ 74304 w 141024" name="connsiteX3-67"/>
                  <a:gd fmla="*/ 148604 h 148862" name="connsiteY3-68"/>
                  <a:gd fmla="*/ 9 w 141024" name="connsiteX4-69"/>
                  <a:gd fmla="*/ 71451 h 148862" name="connsiteY4-70"/>
                  <a:gd fmla="*/ 9 w 140173" name="connsiteX0-71"/>
                  <a:gd fmla="*/ 71451 h 148862" name="connsiteY0-72"/>
                  <a:gd fmla="*/ 71446 w 140173" name="connsiteX1-73"/>
                  <a:gd fmla="*/ 14 h 148862" name="connsiteY1-74"/>
                  <a:gd fmla="*/ 140026 w 140173" name="connsiteX2-75"/>
                  <a:gd fmla="*/ 77166 h 148862" name="connsiteY2-76"/>
                  <a:gd fmla="*/ 74304 w 140173" name="connsiteX3-77"/>
                  <a:gd fmla="*/ 148604 h 148862" name="connsiteY3-78"/>
                  <a:gd fmla="*/ 9 w 140173" name="connsiteX4-79"/>
                  <a:gd fmla="*/ 71451 h 148862" name="connsiteY4-80"/>
                  <a:gd fmla="*/ 9 w 140257" name="connsiteX0-81"/>
                  <a:gd fmla="*/ 71451 h 148862" name="connsiteY0-82"/>
                  <a:gd fmla="*/ 71446 w 140257" name="connsiteX1-83"/>
                  <a:gd fmla="*/ 14 h 148862" name="connsiteY1-84"/>
                  <a:gd fmla="*/ 140026 w 140257" name="connsiteX2-85"/>
                  <a:gd fmla="*/ 77166 h 148862" name="connsiteY2-86"/>
                  <a:gd fmla="*/ 74304 w 140257" name="connsiteX3-87"/>
                  <a:gd fmla="*/ 148604 h 148862" name="connsiteY3-88"/>
                  <a:gd fmla="*/ 9 w 140257" name="connsiteX4-89"/>
                  <a:gd fmla="*/ 71451 h 148862" name="connsiteY4-90"/>
                </a:gdLst>
                <a:cxnLst>
                  <a:cxn ang="0">
                    <a:pos x="connsiteX0-1" y="connsiteY0-2"/>
                  </a:cxn>
                  <a:cxn ang="0">
                    <a:pos x="connsiteX1-3" y="connsiteY1-4"/>
                  </a:cxn>
                  <a:cxn ang="0">
                    <a:pos x="connsiteX2-5" y="connsiteY2-6"/>
                  </a:cxn>
                  <a:cxn ang="0">
                    <a:pos x="connsiteX3-7" y="connsiteY3-8"/>
                  </a:cxn>
                  <a:cxn ang="0">
                    <a:pos x="connsiteX4-9" y="connsiteY4-10"/>
                  </a:cxn>
                </a:cxnLst>
                <a:rect b="b" l="l" r="r" t="t"/>
                <a:pathLst>
                  <a:path h="148862" w="140257">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任意多边形 71"/>
              <p:cNvSpPr/>
              <p:nvPr/>
            </p:nvSpPr>
            <p:spPr>
              <a:xfrm>
                <a:off x="2176934" y="4495047"/>
                <a:ext cx="227805" cy="371040"/>
              </a:xfrm>
              <a:custGeom>
                <a:gdLst>
                  <a:gd fmla="*/ 131483 w 768692" name="connsiteX0"/>
                  <a:gd fmla="*/ 0 h 962212" name="connsiteY0"/>
                  <a:gd fmla="*/ 394448 w 768692" name="connsiteX1"/>
                  <a:gd fmla="*/ 197223 h 962212" name="connsiteY1"/>
                  <a:gd fmla="*/ 621553 w 768692" name="connsiteX2"/>
                  <a:gd fmla="*/ 137459 h 962212" name="connsiteY2"/>
                  <a:gd fmla="*/ 764989 w 768692" name="connsiteX3"/>
                  <a:gd fmla="*/ 472141 h 962212" name="connsiteY3"/>
                  <a:gd fmla="*/ 472142 w 768692" name="connsiteX4"/>
                  <a:gd fmla="*/ 531906 h 962212" name="connsiteY4"/>
                  <a:gd fmla="*/ 591671 w 768692" name="connsiteX5"/>
                  <a:gd fmla="*/ 770965 h 962212" name="connsiteY5"/>
                  <a:gd fmla="*/ 442259 w 768692" name="connsiteX6"/>
                  <a:gd fmla="*/ 806823 h 962212" name="connsiteY6"/>
                  <a:gd fmla="*/ 352612 w 768692" name="connsiteX7"/>
                  <a:gd fmla="*/ 693271 h 962212" name="connsiteY7"/>
                  <a:gd fmla="*/ 197224 w 768692" name="connsiteX8"/>
                  <a:gd fmla="*/ 878541 h 962212" name="connsiteY8"/>
                  <a:gd fmla="*/ 0 w 768692" name="connsiteX9"/>
                  <a:gd fmla="*/ 962212 h 962212" name="connsiteY9"/>
                  <a:gd fmla="*/ 61103 w 698312" name="connsiteX0-1"/>
                  <a:gd fmla="*/ 0 h 1082820" name="connsiteY0-2"/>
                  <a:gd fmla="*/ 324068 w 698312" name="connsiteX1-3"/>
                  <a:gd fmla="*/ 197223 h 1082820" name="connsiteY1-4"/>
                  <a:gd fmla="*/ 551173 w 698312" name="connsiteX2-5"/>
                  <a:gd fmla="*/ 137459 h 1082820" name="connsiteY2-6"/>
                  <a:gd fmla="*/ 694609 w 698312" name="connsiteX3-7"/>
                  <a:gd fmla="*/ 472141 h 1082820" name="connsiteY3-8"/>
                  <a:gd fmla="*/ 401762 w 698312" name="connsiteX4-9"/>
                  <a:gd fmla="*/ 531906 h 1082820" name="connsiteY4-10"/>
                  <a:gd fmla="*/ 521291 w 698312" name="connsiteX5-11"/>
                  <a:gd fmla="*/ 770965 h 1082820" name="connsiteY5-12"/>
                  <a:gd fmla="*/ 371879 w 698312" name="connsiteX6-13"/>
                  <a:gd fmla="*/ 806823 h 1082820" name="connsiteY6-14"/>
                  <a:gd fmla="*/ 282232 w 698312" name="connsiteX7-15"/>
                  <a:gd fmla="*/ 693271 h 1082820" name="connsiteY7-16"/>
                  <a:gd fmla="*/ 126844 w 698312" name="connsiteX8-17"/>
                  <a:gd fmla="*/ 878541 h 1082820" name="connsiteY8-18"/>
                  <a:gd fmla="*/ 0 w 698312" name="connsiteX9-19"/>
                  <a:gd fmla="*/ 1082820 h 1082820" name="connsiteY9-20"/>
                  <a:gd fmla="*/ 61103 w 698312" name="connsiteX0-21"/>
                  <a:gd fmla="*/ 0 h 1082820" name="connsiteY0-22"/>
                  <a:gd fmla="*/ 324068 w 698312" name="connsiteX1-23"/>
                  <a:gd fmla="*/ 197223 h 1082820" name="connsiteY1-24"/>
                  <a:gd fmla="*/ 551173 w 698312" name="connsiteX2-25"/>
                  <a:gd fmla="*/ 137459 h 1082820" name="connsiteY2-26"/>
                  <a:gd fmla="*/ 694609 w 698312" name="connsiteX3-27"/>
                  <a:gd fmla="*/ 472141 h 1082820" name="connsiteY3-28"/>
                  <a:gd fmla="*/ 401762 w 698312" name="connsiteX4-29"/>
                  <a:gd fmla="*/ 531906 h 1082820" name="connsiteY4-30"/>
                  <a:gd fmla="*/ 521291 w 698312" name="connsiteX5-31"/>
                  <a:gd fmla="*/ 770965 h 1082820" name="connsiteY5-32"/>
                  <a:gd fmla="*/ 371879 w 698312" name="connsiteX6-33"/>
                  <a:gd fmla="*/ 806823 h 1082820" name="connsiteY6-34"/>
                  <a:gd fmla="*/ 282232 w 698312" name="connsiteX7-35"/>
                  <a:gd fmla="*/ 693271 h 1082820" name="connsiteY7-36"/>
                  <a:gd fmla="*/ 176111 w 698312" name="connsiteX8-37"/>
                  <a:gd fmla="*/ 905342 h 1082820" name="connsiteY8-38"/>
                  <a:gd fmla="*/ 0 w 698312" name="connsiteX9-39"/>
                  <a:gd fmla="*/ 1082820 h 1082820" name="connsiteY9-4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b="b" l="l" r="r" t="t"/>
                <a:pathLst>
                  <a:path h="1082820" w="698312">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a:off x="2353279" y="4809159"/>
                <a:ext cx="49757" cy="61548"/>
              </a:xfrm>
              <a:custGeom>
                <a:gdLst>
                  <a:gd fmla="*/ 6763 w 126447" name="connsiteX0"/>
                  <a:gd fmla="*/ 18499 h 191822" name="connsiteY0"/>
                  <a:gd fmla="*/ 126292 w 126447" name="connsiteX1"/>
                  <a:gd fmla="*/ 24476 h 191822" name="connsiteY1"/>
                  <a:gd fmla="*/ 30669 w 126447" name="connsiteX2"/>
                  <a:gd fmla="*/ 191817 h 191822" name="connsiteY2"/>
                  <a:gd fmla="*/ 6763 w 126447" name="connsiteX3"/>
                  <a:gd fmla="*/ 18499 h 191822" name="connsiteY3"/>
                  <a:gd fmla="*/ 394 w 120595" name="connsiteX0-1"/>
                  <a:gd fmla="*/ 16500 h 159942" name="connsiteY0-2"/>
                  <a:gd fmla="*/ 119923 w 120595" name="connsiteX1-3"/>
                  <a:gd fmla="*/ 22477 h 159942" name="connsiteY1-4"/>
                  <a:gd fmla="*/ 84065 w 120595" name="connsiteX2-5"/>
                  <a:gd fmla="*/ 159936 h 159942" name="connsiteY2-6"/>
                  <a:gd fmla="*/ 394 w 120595" name="connsiteX3-7"/>
                  <a:gd fmla="*/ 16500 h 159942" name="connsiteY3-8"/>
                  <a:gd fmla="*/ 939 w 129518" name="connsiteX0-9"/>
                  <a:gd fmla="*/ 16500 h 160211" name="connsiteY0-10"/>
                  <a:gd fmla="*/ 120468 w 129518" name="connsiteX1-11"/>
                  <a:gd fmla="*/ 22477 h 160211" name="connsiteY1-12"/>
                  <a:gd fmla="*/ 84610 w 129518" name="connsiteX2-13"/>
                  <a:gd fmla="*/ 159936 h 160211" name="connsiteY2-14"/>
                  <a:gd fmla="*/ 939 w 129518" name="connsiteX3-15"/>
                  <a:gd fmla="*/ 16500 h 160211" name="connsiteY3-16"/>
                </a:gdLst>
                <a:cxnLst>
                  <a:cxn ang="0">
                    <a:pos x="connsiteX0-1" y="connsiteY0-2"/>
                  </a:cxn>
                  <a:cxn ang="0">
                    <a:pos x="connsiteX1-3" y="connsiteY1-4"/>
                  </a:cxn>
                  <a:cxn ang="0">
                    <a:pos x="connsiteX2-5" y="connsiteY2-6"/>
                  </a:cxn>
                  <a:cxn ang="0">
                    <a:pos x="connsiteX3-7" y="connsiteY3-8"/>
                  </a:cxn>
                </a:cxnLst>
                <a:rect b="b" l="l" r="r" t="t"/>
                <a:pathLst>
                  <a:path h="160211" w="129518">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任意多边形 73"/>
              <p:cNvSpPr/>
              <p:nvPr/>
            </p:nvSpPr>
            <p:spPr>
              <a:xfrm>
                <a:off x="2500518" y="4409062"/>
                <a:ext cx="255640" cy="461540"/>
              </a:xfrm>
              <a:custGeom>
                <a:gdLst>
                  <a:gd fmla="*/ 420402 w 665437" name="connsiteX0"/>
                  <a:gd fmla="*/ 0 h 1201399" name="connsiteY0"/>
                  <a:gd fmla="*/ 181343 w 665437" name="connsiteX1"/>
                  <a:gd fmla="*/ 161365 h 1201399" name="connsiteY1"/>
                  <a:gd fmla="*/ 37908 w 665437" name="connsiteX2"/>
                  <a:gd fmla="*/ 173318 h 1201399" name="connsiteY2"/>
                  <a:gd fmla="*/ 2049 w 665437" name="connsiteX3"/>
                  <a:gd fmla="*/ 239059 h 1201399" name="connsiteY3"/>
                  <a:gd fmla="*/ 37908 w 665437" name="connsiteX4"/>
                  <a:gd fmla="*/ 579718 h 1201399" name="connsiteY4"/>
                  <a:gd fmla="*/ 306849 w 665437" name="connsiteX5"/>
                  <a:gd fmla="*/ 753036 h 1201399" name="connsiteY5"/>
                  <a:gd fmla="*/ 282943 w 665437" name="connsiteX6"/>
                  <a:gd fmla="*/ 926353 h 1201399" name="connsiteY6"/>
                  <a:gd fmla="*/ 336731 w 665437" name="connsiteX7"/>
                  <a:gd fmla="*/ 1093695 h 1201399" name="connsiteY7"/>
                  <a:gd fmla="*/ 306849 w 665437" name="connsiteX8"/>
                  <a:gd fmla="*/ 1201271 h 1201399" name="connsiteY8"/>
                  <a:gd fmla="*/ 408449 w 665437" name="connsiteX9"/>
                  <a:gd fmla="*/ 1111624 h 1201399" name="connsiteY9"/>
                  <a:gd fmla="*/ 444308 w 665437" name="connsiteX10"/>
                  <a:gd fmla="*/ 944283 h 1201399" name="connsiteY10"/>
                  <a:gd fmla="*/ 516025 w 665437" name="connsiteX11"/>
                  <a:gd fmla="*/ 818777 h 1201399" name="connsiteY11"/>
                  <a:gd fmla="*/ 665437 w 665437" name="connsiteX12"/>
                  <a:gd fmla="*/ 753036 h 120139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201399" w="665437">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任意多边形 74"/>
              <p:cNvSpPr/>
              <p:nvPr/>
            </p:nvSpPr>
            <p:spPr>
              <a:xfrm>
                <a:off x="2693191" y="4801426"/>
                <a:ext cx="48215" cy="91839"/>
              </a:xfrm>
              <a:custGeom>
                <a:gdLst>
                  <a:gd fmla="*/ 125506 w 125506" name="connsiteX0"/>
                  <a:gd fmla="*/ 0 h 239059" name="connsiteY0"/>
                  <a:gd fmla="*/ 59765 w 125506" name="connsiteX1"/>
                  <a:gd fmla="*/ 23906 h 239059" name="connsiteY1"/>
                  <a:gd fmla="*/ 0 w 125506" name="connsiteX2"/>
                  <a:gd fmla="*/ 143435 h 239059" name="connsiteY2"/>
                  <a:gd fmla="*/ 59765 w 125506" name="connsiteX3"/>
                  <a:gd fmla="*/ 239059 h 239059" name="connsiteY3"/>
                </a:gdLst>
                <a:cxnLst>
                  <a:cxn ang="0">
                    <a:pos x="connsiteX0" y="connsiteY0"/>
                  </a:cxn>
                  <a:cxn ang="0">
                    <a:pos x="connsiteX1" y="connsiteY1"/>
                  </a:cxn>
                  <a:cxn ang="0">
                    <a:pos x="connsiteX2" y="connsiteY2"/>
                  </a:cxn>
                  <a:cxn ang="0">
                    <a:pos x="connsiteX3" y="connsiteY3"/>
                  </a:cxn>
                </a:cxnLst>
                <a:rect b="b" l="l" r="r" t="t"/>
                <a:pathLst>
                  <a:path h="239057" w="125505">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cap="rnd" w="2540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任意多边形 53"/>
            <p:cNvSpPr/>
            <p:nvPr/>
          </p:nvSpPr>
          <p:spPr>
            <a:xfrm rot="20279528">
              <a:off x="2598988" y="4623569"/>
              <a:ext cx="174702" cy="8321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任意多边形 54"/>
            <p:cNvSpPr/>
            <p:nvPr/>
          </p:nvSpPr>
          <p:spPr>
            <a:xfrm rot="20279528">
              <a:off x="2479596" y="4480372"/>
              <a:ext cx="223342" cy="1187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rot="20279528">
              <a:off x="2127434" y="4559064"/>
              <a:ext cx="113703" cy="55204"/>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rot="20279528">
              <a:off x="2594342" y="4571927"/>
              <a:ext cx="163589" cy="9647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rot="20279528">
              <a:off x="2135496" y="4638952"/>
              <a:ext cx="269481" cy="1483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任意多边形 58"/>
            <p:cNvSpPr/>
            <p:nvPr/>
          </p:nvSpPr>
          <p:spPr>
            <a:xfrm rot="20279528">
              <a:off x="2551872" y="4532481"/>
              <a:ext cx="202631" cy="103393"/>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任意多边形 59"/>
            <p:cNvSpPr/>
            <p:nvPr/>
          </p:nvSpPr>
          <p:spPr>
            <a:xfrm rot="20279528">
              <a:off x="2524326" y="4506288"/>
              <a:ext cx="197416" cy="9652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任意多边形 60"/>
            <p:cNvSpPr/>
            <p:nvPr/>
          </p:nvSpPr>
          <p:spPr>
            <a:xfrm rot="20279528">
              <a:off x="2501282" y="4464098"/>
              <a:ext cx="153497" cy="79925"/>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任意多边形 61"/>
            <p:cNvSpPr/>
            <p:nvPr/>
          </p:nvSpPr>
          <p:spPr>
            <a:xfrm rot="20279528">
              <a:off x="2328701" y="4625707"/>
              <a:ext cx="74052" cy="2824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任意多边形 62"/>
            <p:cNvSpPr/>
            <p:nvPr/>
          </p:nvSpPr>
          <p:spPr>
            <a:xfrm rot="20279528">
              <a:off x="2130538" y="4603506"/>
              <a:ext cx="189693" cy="97507"/>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任意多边形 63"/>
            <p:cNvSpPr/>
            <p:nvPr/>
          </p:nvSpPr>
          <p:spPr>
            <a:xfrm rot="20279528">
              <a:off x="2599025" y="4660637"/>
              <a:ext cx="191800" cy="9235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任意多边形 64"/>
            <p:cNvSpPr/>
            <p:nvPr/>
          </p:nvSpPr>
          <p:spPr>
            <a:xfrm rot="20279528">
              <a:off x="2611278" y="4795372"/>
              <a:ext cx="62292" cy="38099"/>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任意多边形 65"/>
            <p:cNvSpPr/>
            <p:nvPr/>
          </p:nvSpPr>
          <p:spPr>
            <a:xfrm rot="20279528">
              <a:off x="2492800" y="4489548"/>
              <a:ext cx="71293" cy="50292"/>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任意多边形 66"/>
            <p:cNvSpPr/>
            <p:nvPr/>
          </p:nvSpPr>
          <p:spPr>
            <a:xfrm rot="20279528">
              <a:off x="2118580" y="4584223"/>
              <a:ext cx="149665" cy="78198"/>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任意多边形 67"/>
            <p:cNvSpPr/>
            <p:nvPr/>
          </p:nvSpPr>
          <p:spPr>
            <a:xfrm rot="20279528">
              <a:off x="2127493" y="4608630"/>
              <a:ext cx="255388" cy="139141"/>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任意多边形 68"/>
            <p:cNvSpPr/>
            <p:nvPr/>
          </p:nvSpPr>
          <p:spPr>
            <a:xfrm rot="20279528">
              <a:off x="2284592" y="4709098"/>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任意多边形 69"/>
            <p:cNvSpPr/>
            <p:nvPr/>
          </p:nvSpPr>
          <p:spPr>
            <a:xfrm rot="20279528">
              <a:off x="2302799" y="4734812"/>
              <a:ext cx="38604" cy="23656"/>
            </a:xfrm>
            <a:custGeom>
              <a:gdLst>
                <a:gd fmla="*/ 0 w 145605" name="connsiteX0"/>
                <a:gd fmla="*/ 221320 h 221320" name="connsiteY0"/>
                <a:gd fmla="*/ 66978 w 145605" name="connsiteX1"/>
                <a:gd fmla="*/ 107748 h 221320" name="connsiteY1"/>
                <a:gd fmla="*/ 145605 w 145605" name="connsiteX2"/>
                <a:gd fmla="*/ 0 h 221320" name="connsiteY2"/>
              </a:gdLst>
              <a:cxnLst>
                <a:cxn ang="0">
                  <a:pos x="connsiteX0" y="connsiteY0"/>
                </a:cxn>
                <a:cxn ang="0">
                  <a:pos x="connsiteX1" y="connsiteY1"/>
                </a:cxn>
                <a:cxn ang="0">
                  <a:pos x="connsiteX2" y="connsiteY2"/>
                </a:cxn>
              </a:cxnLst>
              <a:rect b="b" l="l" r="r" t="t"/>
              <a:pathLst>
                <a:path h="221320" w="145605">
                  <a:moveTo>
                    <a:pt x="0" y="221320"/>
                  </a:moveTo>
                  <a:cubicBezTo>
                    <a:pt x="21355" y="182977"/>
                    <a:pt x="42711" y="144635"/>
                    <a:pt x="66978" y="107748"/>
                  </a:cubicBezTo>
                  <a:cubicBezTo>
                    <a:pt x="91245" y="70861"/>
                    <a:pt x="118425" y="35430"/>
                    <a:pt x="145605" y="0"/>
                  </a:cubicBezTo>
                </a:path>
              </a:pathLst>
            </a:custGeom>
            <a:noFill/>
            <a:ln cap="rnd" w="6350">
              <a:solidFill>
                <a:schemeClr val="tx1">
                  <a:lumMod val="85000"/>
                  <a:lumOff val="1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7" name="文本框 76"/>
          <p:cNvSpPr txBox="1"/>
          <p:nvPr/>
        </p:nvSpPr>
        <p:spPr>
          <a:xfrm>
            <a:off x="1659242" y="122261"/>
            <a:ext cx="3840480" cy="822960"/>
          </a:xfrm>
          <a:prstGeom prst="rect">
            <a:avLst/>
          </a:prstGeom>
          <a:noFill/>
          <a:effectLst/>
        </p:spPr>
        <p:txBody>
          <a:bodyPr rtlCol="0" wrap="none">
            <a:spAutoFit/>
          </a:bodyPr>
          <a:lstStyle/>
          <a:p>
            <a:r>
              <a:rPr altLang="en-US" b="1" lang="zh-CN" smtClean="0" sz="4800">
                <a:solidFill>
                  <a:schemeClr val="tx1">
                    <a:lumMod val="75000"/>
                    <a:lumOff val="25000"/>
                  </a:schemeClr>
                </a:solidFill>
                <a:latin charset="-122" panose="02010509060101010101" pitchFamily="49" typeface="幼圆"/>
                <a:ea charset="-122" panose="02010509060101010101" pitchFamily="49" typeface="幼圆"/>
              </a:rPr>
              <a:t>输入您的标题</a:t>
            </a:r>
          </a:p>
        </p:txBody>
      </p:sp>
      <p:sp>
        <p:nvSpPr>
          <p:cNvPr id="78" name="椭圆 77"/>
          <p:cNvSpPr/>
          <p:nvPr/>
        </p:nvSpPr>
        <p:spPr>
          <a:xfrm>
            <a:off x="-894918" y="3954141"/>
            <a:ext cx="765646" cy="765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椭圆 78"/>
          <p:cNvSpPr/>
          <p:nvPr/>
        </p:nvSpPr>
        <p:spPr>
          <a:xfrm>
            <a:off x="-894918" y="3195132"/>
            <a:ext cx="765646" cy="765646"/>
          </a:xfrm>
          <a:prstGeom prst="ellipse">
            <a:avLst/>
          </a:prstGeom>
          <a:solidFill>
            <a:srgbClr val="76AAD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椭圆 85"/>
          <p:cNvSpPr/>
          <p:nvPr/>
        </p:nvSpPr>
        <p:spPr>
          <a:xfrm>
            <a:off x="-894918" y="2432805"/>
            <a:ext cx="765646" cy="765646"/>
          </a:xfrm>
          <a:prstGeom prst="ellipse">
            <a:avLst/>
          </a:prstGeom>
          <a:solidFill>
            <a:srgbClr val="FF3E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874228" y="1670696"/>
            <a:ext cx="765646" cy="765646"/>
          </a:xfrm>
          <a:prstGeom prst="ellipse">
            <a:avLst/>
          </a:prstGeom>
          <a:solidFill>
            <a:srgbClr val="F7B6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Group 44"/>
          <p:cNvGrpSpPr/>
          <p:nvPr/>
        </p:nvGrpSpPr>
        <p:grpSpPr>
          <a:xfrm>
            <a:off x="1288462" y="2113252"/>
            <a:ext cx="657509" cy="738492"/>
            <a:chExt cx="807366" cy="906807"/>
          </a:xfrm>
          <a:noFill/>
        </p:grpSpPr>
        <p:sp>
          <p:nvSpPr>
            <p:cNvPr id="32"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3"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34" name="Group 44"/>
          <p:cNvGrpSpPr/>
          <p:nvPr/>
        </p:nvGrpSpPr>
        <p:grpSpPr>
          <a:xfrm>
            <a:off x="1273918" y="3465060"/>
            <a:ext cx="657509" cy="738492"/>
            <a:chExt cx="807366" cy="906807"/>
          </a:xfrm>
        </p:grpSpPr>
        <p:sp>
          <p:nvSpPr>
            <p:cNvPr id="35"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FF3E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6"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FF3E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37" name="Group 44"/>
          <p:cNvGrpSpPr/>
          <p:nvPr/>
        </p:nvGrpSpPr>
        <p:grpSpPr>
          <a:xfrm>
            <a:off x="1259374" y="4816868"/>
            <a:ext cx="657509" cy="738492"/>
            <a:chExt cx="807366" cy="906807"/>
          </a:xfrm>
        </p:grpSpPr>
        <p:sp>
          <p:nvSpPr>
            <p:cNvPr id="38" name="Shape 42"/>
            <p:cNvSpPr/>
            <p:nvPr/>
          </p:nvSpPr>
          <p:spPr>
            <a:xfrm>
              <a:off x="-1" y="101600"/>
              <a:ext cx="792823" cy="805208"/>
            </a:xfrm>
            <a:custGeom>
              <a:cxnLst>
                <a:cxn ang="0">
                  <a:pos x="wd2" y="hd2"/>
                </a:cxn>
                <a:cxn ang="5400000">
                  <a:pos x="wd2" y="hd2"/>
                </a:cxn>
                <a:cxn ang="10800000">
                  <a:pos x="wd2" y="hd2"/>
                </a:cxn>
                <a:cxn ang="16200000">
                  <a:pos x="wd2" y="hd2"/>
                </a:cxn>
              </a:cxnLst>
              <a:rect b="b" l="0" r="r" t="0"/>
              <a:pathLst>
                <a:path extrusionOk="0" h="19829" w="19846">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cap="flat" w="38100">
              <a:solidFill>
                <a:srgbClr val="76AAD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39" name="Shape 43"/>
            <p:cNvSpPr/>
            <p:nvPr/>
          </p:nvSpPr>
          <p:spPr>
            <a:xfrm>
              <a:off x="165100" y="-1"/>
              <a:ext cx="642267" cy="718972"/>
            </a:xfrm>
            <a:custGeom>
              <a:cxnLst>
                <a:cxn ang="0">
                  <a:pos x="wd2" y="hd2"/>
                </a:cxn>
                <a:cxn ang="5400000">
                  <a:pos x="wd2" y="hd2"/>
                </a:cxn>
                <a:cxn ang="10800000">
                  <a:pos x="wd2" y="hd2"/>
                </a:cxn>
                <a:cxn ang="16200000">
                  <a:pos x="wd2" y="hd2"/>
                </a:cxn>
              </a:cxnLst>
              <a:rect b="b" l="0" r="r" t="0"/>
              <a:pathLst>
                <a:path extrusionOk="0" h="21116" w="21521">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cap="flat" w="38100">
              <a:solidFill>
                <a:srgbClr val="76AAD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nvGrpSpPr>
          <p:cNvPr id="40" name="Group 55"/>
          <p:cNvGrpSpPr/>
          <p:nvPr/>
        </p:nvGrpSpPr>
        <p:grpSpPr>
          <a:xfrm rot="473564">
            <a:off x="8034910" y="2377420"/>
            <a:ext cx="2590569" cy="2552112"/>
            <a:chExt cx="1149595" cy="1132530"/>
          </a:xfrm>
        </p:grpSpPr>
        <p:sp>
          <p:nvSpPr>
            <p:cNvPr id="41" name="Shape 50"/>
            <p:cNvSpPr/>
            <p:nvPr/>
          </p:nvSpPr>
          <p:spPr>
            <a:xfrm>
              <a:off x="495300" y="419100"/>
              <a:ext cx="288999" cy="341770"/>
            </a:xfrm>
            <a:custGeom>
              <a:cxnLst>
                <a:cxn ang="0">
                  <a:pos x="wd2" y="hd2"/>
                </a:cxn>
                <a:cxn ang="5400000">
                  <a:pos x="wd2" y="hd2"/>
                </a:cxn>
                <a:cxn ang="10800000">
                  <a:pos x="wd2" y="hd2"/>
                </a:cxn>
                <a:cxn ang="16200000">
                  <a:pos x="wd2" y="hd2"/>
                </a:cxn>
              </a:cxnLst>
              <a:rect b="b" l="0" r="r" t="0"/>
              <a:pathLst>
                <a:path extrusionOk="0" h="20953" w="20587">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F7B63E">
                <a:alpha val="66000"/>
              </a:srgbClr>
            </a:solidFill>
            <a:ln cap="flat" w="12700">
              <a:noFill/>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nvGrpSpPr>
            <p:cNvPr id="42" name="Group 54"/>
            <p:cNvGrpSpPr/>
            <p:nvPr/>
          </p:nvGrpSpPr>
          <p:grpSpPr>
            <a:xfrm>
              <a:off x="-1" y="0"/>
              <a:ext cx="1149597" cy="1132531"/>
              <a:chExt cx="1149595" cy="1132530"/>
            </a:xfrm>
          </p:grpSpPr>
          <p:sp>
            <p:nvSpPr>
              <p:cNvPr id="43" name="Shape 51"/>
              <p:cNvSpPr/>
              <p:nvPr/>
            </p:nvSpPr>
            <p:spPr>
              <a:xfrm>
                <a:off x="0" y="0"/>
                <a:ext cx="1149596" cy="1132531"/>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cap="flat" w="38100">
                <a:solidFill>
                  <a:srgbClr val="76AADB"/>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4" name="Shape 52"/>
              <p:cNvSpPr/>
              <p:nvPr/>
            </p:nvSpPr>
            <p:spPr>
              <a:xfrm>
                <a:off x="190500" y="177800"/>
                <a:ext cx="789686" cy="777962"/>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cap="flat" w="38100">
                <a:solidFill>
                  <a:srgbClr val="FF3E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5" name="Shape 53"/>
              <p:cNvSpPr/>
              <p:nvPr/>
            </p:nvSpPr>
            <p:spPr>
              <a:xfrm>
                <a:off x="381000" y="368300"/>
                <a:ext cx="396756" cy="390866"/>
              </a:xfrm>
              <a:custGeom>
                <a:cxnLst>
                  <a:cxn ang="0">
                    <a:pos x="wd2" y="hd2"/>
                  </a:cxn>
                  <a:cxn ang="5400000">
                    <a:pos x="wd2" y="hd2"/>
                  </a:cxn>
                  <a:cxn ang="10800000">
                    <a:pos x="wd2" y="hd2"/>
                  </a:cxn>
                  <a:cxn ang="16200000">
                    <a:pos x="wd2" y="hd2"/>
                  </a:cxn>
                </a:cxnLst>
                <a:rect b="b" l="0" r="r" t="0"/>
                <a:pathLst>
                  <a:path extrusionOk="0" h="18188" w="18835">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cap="flat" w="38100">
                <a:solidFill>
                  <a:srgbClr val="F7B63E"/>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grpSp>
      <p:grpSp>
        <p:nvGrpSpPr>
          <p:cNvPr id="46" name="Group 58"/>
          <p:cNvGrpSpPr/>
          <p:nvPr/>
        </p:nvGrpSpPr>
        <p:grpSpPr>
          <a:xfrm rot="473564">
            <a:off x="7402106" y="3503601"/>
            <a:ext cx="1809843" cy="1872344"/>
            <a:chExt cx="803139" cy="830875"/>
          </a:xfrm>
        </p:grpSpPr>
        <p:sp>
          <p:nvSpPr>
            <p:cNvPr id="47" name="Shape 56"/>
            <p:cNvSpPr/>
            <p:nvPr/>
          </p:nvSpPr>
          <p:spPr>
            <a:xfrm>
              <a:off x="0" y="431800"/>
              <a:ext cx="377118" cy="399076"/>
            </a:xfrm>
            <a:custGeom>
              <a:cxnLst>
                <a:cxn ang="0">
                  <a:pos x="wd2" y="hd2"/>
                </a:cxn>
                <a:cxn ang="5400000">
                  <a:pos x="wd2" y="hd2"/>
                </a:cxn>
                <a:cxn ang="10800000">
                  <a:pos x="wd2" y="hd2"/>
                </a:cxn>
                <a:cxn ang="16200000">
                  <a:pos x="wd2" y="hd2"/>
                </a:cxn>
              </a:cxnLst>
              <a:rect b="b" l="0" r="r" t="0"/>
              <a:pathLst>
                <a:path extrusionOk="0" h="21600" w="2160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cap="flat" w="38100">
              <a:solidFill>
                <a:srgbClr val="70AD47"/>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sp>
          <p:nvSpPr>
            <p:cNvPr id="48" name="Shape 57"/>
            <p:cNvSpPr/>
            <p:nvPr/>
          </p:nvSpPr>
          <p:spPr>
            <a:xfrm>
              <a:off x="165100" y="0"/>
              <a:ext cx="638040" cy="661963"/>
            </a:xfrm>
            <a:custGeom>
              <a:cxnLst>
                <a:cxn ang="0">
                  <a:pos x="wd2" y="hd2"/>
                </a:cxn>
                <a:cxn ang="5400000">
                  <a:pos x="wd2" y="hd2"/>
                </a:cxn>
                <a:cxn ang="10800000">
                  <a:pos x="wd2" y="hd2"/>
                </a:cxn>
                <a:cxn ang="16200000">
                  <a:pos x="wd2" y="hd2"/>
                </a:cxn>
              </a:cxnLst>
              <a:rect b="b" l="0" r="r" t="0"/>
              <a:pathLst>
                <a:path extrusionOk="0" h="21600" w="21600">
                  <a:moveTo>
                    <a:pt x="21600" y="0"/>
                  </a:moveTo>
                  <a:cubicBezTo>
                    <a:pt x="21600" y="0"/>
                    <a:pt x="4432" y="18069"/>
                    <a:pt x="0" y="21600"/>
                  </a:cubicBezTo>
                </a:path>
              </a:pathLst>
            </a:custGeom>
            <a:noFill/>
            <a:ln cap="flat" w="38100">
              <a:solidFill>
                <a:srgbClr val="70AD47"/>
              </a:solidFill>
              <a:prstDash val="solid"/>
              <a:miter lim="400000"/>
            </a:ln>
            <a:effectLst/>
          </p:spPr>
          <p:txBody>
            <a:bodyPr anchor="ctr" bIns="38100" lIns="38100" numCol="1" rIns="38100" tIns="38100" wrap="square">
              <a:noAutofit/>
            </a:bodyPr>
            <a:lstStyle/>
            <a:p>
              <a:pPr defTabSz="457200">
                <a:defRPr sz="3000">
                  <a:solidFill>
                    <a:srgbClr val="FFFFFF"/>
                  </a:solidFill>
                  <a:effectLst>
                    <a:outerShdw blurRad="38100" dir="5400000" dist="12700" rotWithShape="0">
                      <a:srgbClr val="000000">
                        <a:alpha val="50000"/>
                      </a:srgbClr>
                    </a:outerShdw>
                  </a:effectLst>
                </a:defRPr>
              </a:pPr>
              <a:endParaRPr/>
            </a:p>
          </p:txBody>
        </p:sp>
      </p:grpSp>
      <p:sp>
        <p:nvSpPr>
          <p:cNvPr id="49" name="文本框 48"/>
          <p:cNvSpPr txBox="1"/>
          <p:nvPr/>
        </p:nvSpPr>
        <p:spPr>
          <a:xfrm>
            <a:off x="2216271" y="2169926"/>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50" name="文本框 49"/>
          <p:cNvSpPr txBox="1"/>
          <p:nvPr/>
        </p:nvSpPr>
        <p:spPr>
          <a:xfrm>
            <a:off x="2222161" y="3495667"/>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
        <p:nvSpPr>
          <p:cNvPr id="51" name="文本框 50"/>
          <p:cNvSpPr txBox="1"/>
          <p:nvPr/>
        </p:nvSpPr>
        <p:spPr>
          <a:xfrm>
            <a:off x="2216271" y="4816171"/>
            <a:ext cx="4115476" cy="701040"/>
          </a:xfrm>
          <a:prstGeom prst="rect">
            <a:avLst/>
          </a:prstGeom>
          <a:noFill/>
        </p:spPr>
        <p:txBody>
          <a:bodyPr rtlCol="0" wrap="square">
            <a:spAutoFit/>
          </a:bodyPr>
          <a:lstStyle>
            <a:defPPr>
              <a:defRPr lang="zh-CN"/>
            </a:defPPr>
            <a:lvl1pPr algn="just">
              <a:lnSpc>
                <a:spcPct val="125000"/>
              </a:lnSpc>
              <a:defRPr sz="1600">
                <a:solidFill>
                  <a:schemeClr val="accent1">
                    <a:lumMod val="50000"/>
                  </a:schemeClr>
                </a:solidFill>
                <a:latin charset="-122" panose="02010600040101010101" pitchFamily="2" typeface="华文细黑"/>
                <a:ea charset="-122" panose="02010600040101010101" pitchFamily="2" typeface="华文细黑"/>
              </a:defRPr>
            </a:lvl1pPr>
          </a:lstStyle>
          <a:p>
            <a:pPr algn="l"/>
            <a:r>
              <a:rPr altLang="en-US" lang="zh-CN">
                <a:solidFill>
                  <a:schemeClr val="tx1">
                    <a:lumMod val="85000"/>
                    <a:lumOff val="15000"/>
                  </a:schemeClr>
                </a:solidFill>
                <a:latin charset="-122" panose="02000000000000000000" pitchFamily="2" typeface="方正静蕾简体"/>
                <a:ea charset="-122" panose="02000000000000000000" pitchFamily="2" typeface="方正静蕾简体"/>
              </a:rPr>
              <a:t>请在这里输入文字请在这里输入文字请在这里输入文字请在这里输入文字</a:t>
            </a:r>
          </a:p>
        </p:txBody>
      </p:sp>
    </p:spTree>
    <p:extLst>
      <p:ext uri="{BB962C8B-B14F-4D97-AF65-F5344CB8AC3E}">
        <p14:creationId val="1473504731"/>
      </p:ext>
    </p:extLst>
  </p:cSld>
  <p:clrMapOvr>
    <a:masterClrMapping/>
  </p:clrMapOvr>
  <mc:AlternateContent>
    <mc:Choice Requires="p15">
      <p:transition p14:dur="1250" spd="slow">
        <p15:prstTrans prst="pageCurlDoub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0"/>
                                  </p:stCondLst>
                                  <p:childTnLst>
                                    <p:set>
                                      <p:cBhvr>
                                        <p:cTn dur="1" fill="hold" id="6">
                                          <p:stCondLst>
                                            <p:cond delay="0"/>
                                          </p:stCondLst>
                                        </p:cTn>
                                        <p:tgtEl>
                                          <p:spTgt spid="40"/>
                                        </p:tgtEl>
                                        <p:attrNameLst>
                                          <p:attrName>style.visibility</p:attrName>
                                        </p:attrNameLst>
                                      </p:cBhvr>
                                      <p:to>
                                        <p:strVal val="visible"/>
                                      </p:to>
                                    </p:set>
                                    <p:anim calcmode="lin" valueType="num">
                                      <p:cBhvr>
                                        <p:cTn dur="1000" fill="hold" id="7"/>
                                        <p:tgtEl>
                                          <p:spTgt spid="40"/>
                                        </p:tgtEl>
                                        <p:attrNameLst>
                                          <p:attrName>ppt_w</p:attrName>
                                        </p:attrNameLst>
                                      </p:cBhvr>
                                      <p:tavLst>
                                        <p:tav tm="0">
                                          <p:val>
                                            <p:fltVal val="0"/>
                                          </p:val>
                                        </p:tav>
                                        <p:tav tm="100000">
                                          <p:val>
                                            <p:strVal val="#ppt_w"/>
                                          </p:val>
                                        </p:tav>
                                      </p:tavLst>
                                    </p:anim>
                                    <p:anim calcmode="lin" valueType="num">
                                      <p:cBhvr>
                                        <p:cTn dur="1000" fill="hold" id="8"/>
                                        <p:tgtEl>
                                          <p:spTgt spid="40"/>
                                        </p:tgtEl>
                                        <p:attrNameLst>
                                          <p:attrName>ppt_h</p:attrName>
                                        </p:attrNameLst>
                                      </p:cBhvr>
                                      <p:tavLst>
                                        <p:tav tm="0">
                                          <p:val>
                                            <p:fltVal val="0"/>
                                          </p:val>
                                        </p:tav>
                                        <p:tav tm="100000">
                                          <p:val>
                                            <p:strVal val="#ppt_h"/>
                                          </p:val>
                                        </p:tav>
                                      </p:tavLst>
                                    </p:anim>
                                    <p:animEffect filter="fade" transition="in">
                                      <p:cBhvr>
                                        <p:cTn dur="1000" id="9"/>
                                        <p:tgtEl>
                                          <p:spTgt spid="40"/>
                                        </p:tgtEl>
                                      </p:cBhvr>
                                    </p:animEffect>
                                  </p:childTnLst>
                                </p:cTn>
                              </p:par>
                            </p:childTnLst>
                          </p:cTn>
                        </p:par>
                        <p:par>
                          <p:cTn fill="hold" id="10" nodeType="afterGroup">
                            <p:stCondLst>
                              <p:cond delay="1000"/>
                            </p:stCondLst>
                            <p:childTnLst>
                              <p:par>
                                <p:cTn fill="hold" id="11" nodeType="afterEffect" presetClass="entr" presetID="2" presetSubtype="12">
                                  <p:stCondLst>
                                    <p:cond delay="0"/>
                                  </p:stCondLst>
                                  <p:childTnLst>
                                    <p:set>
                                      <p:cBhvr>
                                        <p:cTn dur="1" fill="hold" id="12">
                                          <p:stCondLst>
                                            <p:cond delay="0"/>
                                          </p:stCondLst>
                                        </p:cTn>
                                        <p:tgtEl>
                                          <p:spTgt spid="46"/>
                                        </p:tgtEl>
                                        <p:attrNameLst>
                                          <p:attrName>style.visibility</p:attrName>
                                        </p:attrNameLst>
                                      </p:cBhvr>
                                      <p:to>
                                        <p:strVal val="visible"/>
                                      </p:to>
                                    </p:set>
                                    <p:anim calcmode="lin" valueType="num">
                                      <p:cBhvr additive="base">
                                        <p:cTn dur="750" fill="hold" id="13"/>
                                        <p:tgtEl>
                                          <p:spTgt spid="46"/>
                                        </p:tgtEl>
                                        <p:attrNameLst>
                                          <p:attrName>ppt_x</p:attrName>
                                        </p:attrNameLst>
                                      </p:cBhvr>
                                      <p:tavLst>
                                        <p:tav tm="0">
                                          <p:val>
                                            <p:strVal val="0-#ppt_w/2"/>
                                          </p:val>
                                        </p:tav>
                                        <p:tav tm="100000">
                                          <p:val>
                                            <p:strVal val="#ppt_x"/>
                                          </p:val>
                                        </p:tav>
                                      </p:tavLst>
                                    </p:anim>
                                    <p:anim calcmode="lin" valueType="num">
                                      <p:cBhvr additive="base">
                                        <p:cTn dur="750" fill="hold" id="14"/>
                                        <p:tgtEl>
                                          <p:spTgt spid="46"/>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750"/>
                            </p:stCondLst>
                            <p:childTnLst>
                              <p:par>
                                <p:cTn fill="hold" id="16" nodeType="afterEffect" presetClass="entr" presetID="10" presetSubtype="0">
                                  <p:stCondLst>
                                    <p:cond delay="0"/>
                                  </p:stCondLst>
                                  <p:childTnLst>
                                    <p:set>
                                      <p:cBhvr>
                                        <p:cTn dur="1" fill="hold" id="17">
                                          <p:stCondLst>
                                            <p:cond delay="0"/>
                                          </p:stCondLst>
                                        </p:cTn>
                                        <p:tgtEl>
                                          <p:spTgt spid="34"/>
                                        </p:tgtEl>
                                        <p:attrNameLst>
                                          <p:attrName>style.visibility</p:attrName>
                                        </p:attrNameLst>
                                      </p:cBhvr>
                                      <p:to>
                                        <p:strVal val="visible"/>
                                      </p:to>
                                    </p:set>
                                    <p:animEffect filter="fade" transition="in">
                                      <p:cBhvr>
                                        <p:cTn dur="500" id="18"/>
                                        <p:tgtEl>
                                          <p:spTgt spid="34"/>
                                        </p:tgtEl>
                                      </p:cBhvr>
                                    </p:animEffect>
                                  </p:childTnLst>
                                </p:cTn>
                              </p:par>
                              <p:par>
                                <p:cTn fill="hold" id="19" nodeType="withEffect" presetClass="entr" presetID="42" presetSubtype="0">
                                  <p:stCondLst>
                                    <p:cond delay="300"/>
                                  </p:stCondLst>
                                  <p:childTnLst>
                                    <p:set>
                                      <p:cBhvr>
                                        <p:cTn dur="1" fill="hold" id="20">
                                          <p:stCondLst>
                                            <p:cond delay="0"/>
                                          </p:stCondLst>
                                        </p:cTn>
                                        <p:tgtEl>
                                          <p:spTgt spid="31"/>
                                        </p:tgtEl>
                                        <p:attrNameLst>
                                          <p:attrName>style.visibility</p:attrName>
                                        </p:attrNameLst>
                                      </p:cBhvr>
                                      <p:to>
                                        <p:strVal val="visible"/>
                                      </p:to>
                                    </p:set>
                                    <p:animEffect filter="fade" transition="in">
                                      <p:cBhvr>
                                        <p:cTn dur="500" id="21"/>
                                        <p:tgtEl>
                                          <p:spTgt spid="31"/>
                                        </p:tgtEl>
                                      </p:cBhvr>
                                    </p:animEffect>
                                    <p:anim calcmode="lin" valueType="num">
                                      <p:cBhvr>
                                        <p:cTn dur="500" fill="hold" id="22"/>
                                        <p:tgtEl>
                                          <p:spTgt spid="31"/>
                                        </p:tgtEl>
                                        <p:attrNameLst>
                                          <p:attrName>ppt_x</p:attrName>
                                        </p:attrNameLst>
                                      </p:cBhvr>
                                      <p:tavLst>
                                        <p:tav tm="0">
                                          <p:val>
                                            <p:strVal val="#ppt_x"/>
                                          </p:val>
                                        </p:tav>
                                        <p:tav tm="100000">
                                          <p:val>
                                            <p:strVal val="#ppt_x"/>
                                          </p:val>
                                        </p:tav>
                                      </p:tavLst>
                                    </p:anim>
                                    <p:anim calcmode="lin" valueType="num">
                                      <p:cBhvr>
                                        <p:cTn dur="500" fill="hold" id="23"/>
                                        <p:tgtEl>
                                          <p:spTgt spid="31"/>
                                        </p:tgtEl>
                                        <p:attrNameLst>
                                          <p:attrName>ppt_y</p:attrName>
                                        </p:attrNameLst>
                                      </p:cBhvr>
                                      <p:tavLst>
                                        <p:tav tm="0">
                                          <p:val>
                                            <p:strVal val="#ppt_y+.1"/>
                                          </p:val>
                                        </p:tav>
                                        <p:tav tm="100000">
                                          <p:val>
                                            <p:strVal val="#ppt_y"/>
                                          </p:val>
                                        </p:tav>
                                      </p:tavLst>
                                    </p:anim>
                                  </p:childTnLst>
                                </p:cTn>
                              </p:par>
                              <p:par>
                                <p:cTn fill="hold" id="24" nodeType="withEffect" presetClass="entr" presetID="47" presetSubtype="0">
                                  <p:stCondLst>
                                    <p:cond delay="300"/>
                                  </p:stCondLst>
                                  <p:childTnLst>
                                    <p:set>
                                      <p:cBhvr>
                                        <p:cTn dur="1" fill="hold" id="25">
                                          <p:stCondLst>
                                            <p:cond delay="0"/>
                                          </p:stCondLst>
                                        </p:cTn>
                                        <p:tgtEl>
                                          <p:spTgt spid="37"/>
                                        </p:tgtEl>
                                        <p:attrNameLst>
                                          <p:attrName>style.visibility</p:attrName>
                                        </p:attrNameLst>
                                      </p:cBhvr>
                                      <p:to>
                                        <p:strVal val="visible"/>
                                      </p:to>
                                    </p:set>
                                    <p:animEffect filter="fade" transition="in">
                                      <p:cBhvr>
                                        <p:cTn dur="500" id="26"/>
                                        <p:tgtEl>
                                          <p:spTgt spid="37"/>
                                        </p:tgtEl>
                                      </p:cBhvr>
                                    </p:animEffect>
                                    <p:anim calcmode="lin" valueType="num">
                                      <p:cBhvr>
                                        <p:cTn dur="500" fill="hold" id="27"/>
                                        <p:tgtEl>
                                          <p:spTgt spid="37"/>
                                        </p:tgtEl>
                                        <p:attrNameLst>
                                          <p:attrName>ppt_x</p:attrName>
                                        </p:attrNameLst>
                                      </p:cBhvr>
                                      <p:tavLst>
                                        <p:tav tm="0">
                                          <p:val>
                                            <p:strVal val="#ppt_x"/>
                                          </p:val>
                                        </p:tav>
                                        <p:tav tm="100000">
                                          <p:val>
                                            <p:strVal val="#ppt_x"/>
                                          </p:val>
                                        </p:tav>
                                      </p:tavLst>
                                    </p:anim>
                                    <p:anim calcmode="lin" valueType="num">
                                      <p:cBhvr>
                                        <p:cTn dur="500" fill="hold" id="28"/>
                                        <p:tgtEl>
                                          <p:spTgt spid="37"/>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550"/>
                            </p:stCondLst>
                            <p:childTnLst>
                              <p:par>
                                <p:cTn fill="hold" grpId="0" id="30" nodeType="afterEffect" presetClass="entr" presetID="22" presetSubtype="8">
                                  <p:stCondLst>
                                    <p:cond delay="0"/>
                                  </p:stCondLst>
                                  <p:childTnLst>
                                    <p:set>
                                      <p:cBhvr>
                                        <p:cTn dur="1" fill="hold" id="31">
                                          <p:stCondLst>
                                            <p:cond delay="0"/>
                                          </p:stCondLst>
                                        </p:cTn>
                                        <p:tgtEl>
                                          <p:spTgt spid="49"/>
                                        </p:tgtEl>
                                        <p:attrNameLst>
                                          <p:attrName>style.visibility</p:attrName>
                                        </p:attrNameLst>
                                      </p:cBhvr>
                                      <p:to>
                                        <p:strVal val="visible"/>
                                      </p:to>
                                    </p:set>
                                    <p:animEffect filter="wipe(left)" transition="in">
                                      <p:cBhvr>
                                        <p:cTn dur="500" id="32"/>
                                        <p:tgtEl>
                                          <p:spTgt spid="49"/>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50"/>
                                        </p:tgtEl>
                                        <p:attrNameLst>
                                          <p:attrName>style.visibility</p:attrName>
                                        </p:attrNameLst>
                                      </p:cBhvr>
                                      <p:to>
                                        <p:strVal val="visible"/>
                                      </p:to>
                                    </p:set>
                                    <p:animEffect filter="wipe(left)" transition="in">
                                      <p:cBhvr>
                                        <p:cTn dur="500" id="35"/>
                                        <p:tgtEl>
                                          <p:spTgt spid="50"/>
                                        </p:tgtEl>
                                      </p:cBhvr>
                                    </p:animEffect>
                                  </p:childTnLst>
                                </p:cTn>
                              </p:par>
                              <p:par>
                                <p:cTn fill="hold" grpId="0" id="36" nodeType="withEffect" presetClass="entr" presetID="22" presetSubtype="8">
                                  <p:stCondLst>
                                    <p:cond delay="0"/>
                                  </p:stCondLst>
                                  <p:childTnLst>
                                    <p:set>
                                      <p:cBhvr>
                                        <p:cTn dur="1" fill="hold" id="37">
                                          <p:stCondLst>
                                            <p:cond delay="0"/>
                                          </p:stCondLst>
                                        </p:cTn>
                                        <p:tgtEl>
                                          <p:spTgt spid="51"/>
                                        </p:tgtEl>
                                        <p:attrNameLst>
                                          <p:attrName>style.visibility</p:attrName>
                                        </p:attrNameLst>
                                      </p:cBhvr>
                                      <p:to>
                                        <p:strVal val="visible"/>
                                      </p:to>
                                    </p:set>
                                    <p:animEffect filter="wipe(left)" transition="in">
                                      <p:cBhvr>
                                        <p:cTn dur="500" id="38"/>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0"/>
      <p:bldP grpId="0" spid="5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手绘小人答辩"/>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213</Paragraphs>
  <Slides>25</Slides>
  <Notes>25</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25</vt:i4>
      </vt:variant>
    </vt:vector>
  </HeadingPairs>
  <TitlesOfParts>
    <vt:vector baseType="lpstr" size="42">
      <vt:lpstr>Arial</vt:lpstr>
      <vt:lpstr>Calibri Light</vt:lpstr>
      <vt:lpstr>Calibri</vt:lpstr>
      <vt:lpstr>方正宋刻本秀楷简体</vt:lpstr>
      <vt:lpstr>微软雅黑</vt:lpstr>
      <vt:lpstr>创艺简细圆</vt:lpstr>
      <vt:lpstr>幼圆</vt:lpstr>
      <vt:lpstr>方正静蕾简体</vt:lpstr>
      <vt:lpstr>华文隶书</vt:lpstr>
      <vt:lpstr>Bradley Hand ITC</vt:lpstr>
      <vt:lpstr>叶根友小京楷简体</vt:lpstr>
      <vt:lpstr>华文细黑</vt:lpstr>
      <vt:lpstr>Arial Black</vt:lpstr>
      <vt:lpstr>迷你简卡通</vt:lpstr>
      <vt:lpstr>Aharoni</vt:lpstr>
      <vt:lpstr>Kartika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2021-08-22T11:49:18Z</dcterms:created>
  <cp:lastPrinted>2021-08-22T11:49:18Z</cp:lastPrinted>
  <dcterms:modified xsi:type="dcterms:W3CDTF">2021-08-22T05:36:00Z</dcterms:modified>
  <cp:revision>1</cp:revision>
</cp:coreProperties>
</file>