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74" r:id="rId1"/>
    <p:sldMasterId id="2147483700" r:id="rId2"/>
  </p:sldMasterIdLst>
  <p:notesMasterIdLst>
    <p:notesMasterId r:id="rId3"/>
  </p:notesMasterIdLst>
  <p:sldIdLst>
    <p:sldId id="256" r:id="rId4"/>
    <p:sldId id="258" r:id="rId5"/>
    <p:sldId id="257" r:id="rId6"/>
    <p:sldId id="259" r:id="rId7"/>
    <p:sldId id="260" r:id="rId8"/>
  </p:sldIdLst>
  <p:sldSz cx="12192000" cy="6858000"/>
  <p:notesSz cx="6858000" cy="9144000"/>
  <p:custDataLst>
    <p:tags r:id="rId9"/>
  </p:custDataLst>
  <p:defaultTextStyle>
    <a:defPPr>
      <a:defRPr lang="zh-CN"/>
    </a:defPPr>
    <a:lvl1pPr algn="l" rtl="0" eaLnBrk="0" fontAlgn="base" hangingPunct="0">
      <a:spcBef>
        <a:spcPct val="0"/>
      </a:spcBef>
      <a:spcAft>
        <a:spcPct val="0"/>
      </a:spcAft>
      <a:defRPr sz="2800" kern="1200" baseline="-25000">
        <a:solidFill>
          <a:schemeClr val="tx1"/>
        </a:solidFill>
        <a:latin typeface="Bauhaus" pitchFamily="2" charset="0"/>
        <a:ea typeface="宋体" panose="02010600030101010101" pitchFamily="2" charset="-122"/>
        <a:cs typeface="+mn-cs"/>
      </a:defRPr>
    </a:lvl1pPr>
    <a:lvl2pPr marL="457200" algn="l" rtl="0" eaLnBrk="0" fontAlgn="base" hangingPunct="0">
      <a:spcBef>
        <a:spcPct val="0"/>
      </a:spcBef>
      <a:spcAft>
        <a:spcPct val="0"/>
      </a:spcAft>
      <a:defRPr sz="2800" kern="1200" baseline="-25000">
        <a:solidFill>
          <a:schemeClr val="tx1"/>
        </a:solidFill>
        <a:latin typeface="Bauhaus" pitchFamily="2" charset="0"/>
        <a:ea typeface="宋体" panose="02010600030101010101" pitchFamily="2" charset="-122"/>
        <a:cs typeface="+mn-cs"/>
      </a:defRPr>
    </a:lvl2pPr>
    <a:lvl3pPr marL="914400" algn="l" rtl="0" eaLnBrk="0" fontAlgn="base" hangingPunct="0">
      <a:spcBef>
        <a:spcPct val="0"/>
      </a:spcBef>
      <a:spcAft>
        <a:spcPct val="0"/>
      </a:spcAft>
      <a:defRPr sz="2800" kern="1200" baseline="-25000">
        <a:solidFill>
          <a:schemeClr val="tx1"/>
        </a:solidFill>
        <a:latin typeface="Bauhaus" pitchFamily="2" charset="0"/>
        <a:ea typeface="宋体" panose="02010600030101010101" pitchFamily="2" charset="-122"/>
        <a:cs typeface="+mn-cs"/>
      </a:defRPr>
    </a:lvl3pPr>
    <a:lvl4pPr marL="1371600" algn="l" rtl="0" eaLnBrk="0" fontAlgn="base" hangingPunct="0">
      <a:spcBef>
        <a:spcPct val="0"/>
      </a:spcBef>
      <a:spcAft>
        <a:spcPct val="0"/>
      </a:spcAft>
      <a:defRPr sz="2800" kern="1200" baseline="-25000">
        <a:solidFill>
          <a:schemeClr val="tx1"/>
        </a:solidFill>
        <a:latin typeface="Bauhaus" pitchFamily="2" charset="0"/>
        <a:ea typeface="宋体" panose="02010600030101010101" pitchFamily="2" charset="-122"/>
        <a:cs typeface="+mn-cs"/>
      </a:defRPr>
    </a:lvl4pPr>
    <a:lvl5pPr marL="1828800" algn="l" rtl="0" eaLnBrk="0" fontAlgn="base" hangingPunct="0">
      <a:spcBef>
        <a:spcPct val="0"/>
      </a:spcBef>
      <a:spcAft>
        <a:spcPct val="0"/>
      </a:spcAft>
      <a:defRPr sz="2800" kern="1200" baseline="-25000">
        <a:solidFill>
          <a:schemeClr val="tx1"/>
        </a:solidFill>
        <a:latin typeface="Bauhaus" pitchFamily="2" charset="0"/>
        <a:ea typeface="宋体" panose="02010600030101010101" pitchFamily="2" charset="-122"/>
        <a:cs typeface="+mn-cs"/>
      </a:defRPr>
    </a:lvl5pPr>
    <a:lvl6pPr marL="2286000" algn="l" defTabSz="914400" rtl="0" eaLnBrk="1" latinLnBrk="0" hangingPunct="1">
      <a:defRPr sz="2800" kern="1200" baseline="-25000">
        <a:solidFill>
          <a:schemeClr val="tx1"/>
        </a:solidFill>
        <a:latin typeface="Bauhaus" pitchFamily="2" charset="0"/>
        <a:ea typeface="宋体" panose="02010600030101010101" pitchFamily="2" charset="-122"/>
        <a:cs typeface="+mn-cs"/>
      </a:defRPr>
    </a:lvl6pPr>
    <a:lvl7pPr marL="2743200" algn="l" defTabSz="914400" rtl="0" eaLnBrk="1" latinLnBrk="0" hangingPunct="1">
      <a:defRPr sz="2800" kern="1200" baseline="-25000">
        <a:solidFill>
          <a:schemeClr val="tx1"/>
        </a:solidFill>
        <a:latin typeface="Bauhaus" pitchFamily="2" charset="0"/>
        <a:ea typeface="宋体" panose="02010600030101010101" pitchFamily="2" charset="-122"/>
        <a:cs typeface="+mn-cs"/>
      </a:defRPr>
    </a:lvl7pPr>
    <a:lvl8pPr marL="3200400" algn="l" defTabSz="914400" rtl="0" eaLnBrk="1" latinLnBrk="0" hangingPunct="1">
      <a:defRPr sz="2800" kern="1200" baseline="-25000">
        <a:solidFill>
          <a:schemeClr val="tx1"/>
        </a:solidFill>
        <a:latin typeface="Bauhaus" pitchFamily="2" charset="0"/>
        <a:ea typeface="宋体" panose="02010600030101010101" pitchFamily="2" charset="-122"/>
        <a:cs typeface="+mn-cs"/>
      </a:defRPr>
    </a:lvl8pPr>
    <a:lvl9pPr marL="3657600" algn="l" defTabSz="914400" rtl="0" eaLnBrk="1" latinLnBrk="0" hangingPunct="1">
      <a:defRPr sz="2800" kern="1200" baseline="-25000">
        <a:solidFill>
          <a:schemeClr val="tx1"/>
        </a:solidFill>
        <a:latin typeface="Bauhaus" pitchFamily="2"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7">
          <p15:clr>
            <a:srgbClr val="A4A3A4"/>
          </p15:clr>
        </p15:guide>
        <p15:guide id="2" pos="384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showGuides="1">
      <p:cViewPr varScale="1">
        <p:scale>
          <a:sx n="107" d="100"/>
          <a:sy n="107" d="100"/>
        </p:scale>
        <p:origin x="714" y="96"/>
      </p:cViewPr>
      <p:guideLst>
        <p:guide orient="horz" pos="2167"/>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presProps.xml" Type="http://schemas.openxmlformats.org/officeDocument/2006/relationships/presProps"/><Relationship Id="rId11" Target="viewProps.xml" Type="http://schemas.openxmlformats.org/officeDocument/2006/relationships/viewProps"/><Relationship Id="rId12" Target="theme/theme1.xml" Type="http://schemas.openxmlformats.org/officeDocument/2006/relationships/theme"/><Relationship Id="rId13" Target="tableStyles.xml" Type="http://schemas.openxmlformats.org/officeDocument/2006/relationships/tableStyles"/><Relationship Id="rId2" Target="slideMasters/slideMaster2.xml" Type="http://schemas.openxmlformats.org/officeDocument/2006/relationships/slideMaster"/><Relationship Id="rId3" Target="notesMasters/notesMaster1.xml" Type="http://schemas.openxmlformats.org/officeDocument/2006/relationships/notesMaster"/><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tags/tag1.xml" Type="http://schemas.openxmlformats.org/officeDocument/2006/relationships/tags"/></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bwMode="auto">
      <p:bgPr>
        <a:solidFill>
          <a:schemeClr val="bg1"/>
        </a:solidFill>
        <a:effectLst/>
      </p:bgPr>
    </p:bg>
    <p:spTree>
      <p:nvGrpSpPr>
        <p:cNvPr id="1" name=""/>
        <p:cNvGrpSpPr/>
        <p:nvPr/>
      </p:nvGrpSpPr>
      <p:grpSpPr>
        <a:xfrm>
          <a:off x="0" y="0"/>
          <a:ext cx="0" cy="0"/>
        </a:xfrm>
      </p:grpSpPr>
      <p:sp>
        <p:nvSpPr>
          <p:cNvPr id="3074" name="Rectangle 2"/>
          <p:cNvSpPr>
            <a:spLocks noGrp="1" noRot="1" noChangeAspect="1" noChangeArrowheads="1"/>
          </p:cNvSpPr>
          <p:nvPr>
            <p:ph type="sldImg" idx="2"/>
          </p:nvPr>
        </p:nvSpPr>
        <p:spPr bwMode="auto">
          <a:xfrm>
            <a:off x="409575" y="754063"/>
            <a:ext cx="5854700" cy="3294062"/>
          </a:xfrm>
          <a:prstGeom prst="rect">
            <a:avLst/>
          </a:prstGeom>
          <a:noFill/>
          <a:ln>
            <a:noFill/>
          </a:ln>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Lst>
        </p:spPr>
      </p:sp>
      <p:sp>
        <p:nvSpPr>
          <p:cNvPr id="3075" name="Rectangle 3"/>
          <p:cNvSpPr>
            <a:spLocks noGrp="1" noChangeArrowheads="1"/>
          </p:cNvSpPr>
          <p:nvPr>
            <p:ph type="body" sz="quarter" idx="3"/>
          </p:nvPr>
        </p:nvSpPr>
        <p:spPr bwMode="auto">
          <a:xfrm>
            <a:off x="538163" y="4387850"/>
            <a:ext cx="5780087" cy="3952875"/>
          </a:xfrm>
          <a:prstGeom prst="rect">
            <a:avLst/>
          </a:prstGeom>
          <a:noFill/>
          <a:ln>
            <a:noFill/>
          </a:ln>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3076" name="Rectangle 4"/>
          <p:cNvSpPr>
            <a:spLocks noGrp="1" noChangeArrowheads="1"/>
          </p:cNvSpPr>
          <p:nvPr>
            <p:ph type="hdr" sz="quarter"/>
          </p:nvPr>
        </p:nvSpPr>
        <p:spPr bwMode="auto">
          <a:xfrm>
            <a:off x="0" y="0"/>
            <a:ext cx="2973388" cy="457200"/>
          </a:xfrm>
          <a:prstGeom prst="rect">
            <a:avLst/>
          </a:prstGeom>
          <a:noFill/>
          <a:ln>
            <a:noFill/>
          </a:ln>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sz="1200" baseline="0" smtClean="0">
                <a:latin typeface="Arial" panose="020b0604020202020204" pitchFamily="34" charset="0"/>
              </a:defRPr>
            </a:lvl1pPr>
          </a:lstStyle>
          <a:p>
            <a:pPr>
              <a:defRPr/>
            </a:pPr>
            <a:endParaRPr lang="zh-CN" altLang="en-US"/>
          </a:p>
        </p:txBody>
      </p:sp>
      <p:sp>
        <p:nvSpPr>
          <p:cNvPr id="3077" name="Rectangle 5"/>
          <p:cNvSpPr>
            <a:spLocks noGrp="1" noChangeArrowheads="1"/>
          </p:cNvSpPr>
          <p:nvPr>
            <p:ph type="dt" idx="1"/>
          </p:nvPr>
        </p:nvSpPr>
        <p:spPr bwMode="auto">
          <a:xfrm>
            <a:off x="3884613" y="0"/>
            <a:ext cx="2973387" cy="457200"/>
          </a:xfrm>
          <a:prstGeom prst="rect">
            <a:avLst/>
          </a:prstGeom>
          <a:noFill/>
          <a:ln>
            <a:noFill/>
          </a:ln>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buFont typeface="Arial" panose="020b0604020202020204" pitchFamily="34" charset="0"/>
              <a:buNone/>
              <a:defRPr sz="1200" baseline="0" smtClean="0">
                <a:latin typeface="Arial" panose="020b0604020202020204" pitchFamily="34" charset="0"/>
              </a:defRPr>
            </a:lvl1pPr>
          </a:lstStyle>
          <a:p>
            <a:pPr>
              <a:defRPr/>
            </a:pPr>
            <a:endParaRPr lang="zh-CN" altLang="en-US"/>
          </a:p>
        </p:txBody>
      </p:sp>
      <p:sp>
        <p:nvSpPr>
          <p:cNvPr id="3078" name="Rectangle 6"/>
          <p:cNvSpPr>
            <a:spLocks noGrp="1" noChangeArrowheads="1"/>
          </p:cNvSpPr>
          <p:nvPr>
            <p:ph type="ftr" sz="quarter" idx="4"/>
          </p:nvPr>
        </p:nvSpPr>
        <p:spPr bwMode="auto">
          <a:xfrm>
            <a:off x="0" y="8686800"/>
            <a:ext cx="2973388" cy="457200"/>
          </a:xfrm>
          <a:prstGeom prst="rect">
            <a:avLst/>
          </a:prstGeom>
          <a:noFill/>
          <a:ln>
            <a:noFill/>
          </a:ln>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sz="1200" baseline="0" smtClean="0">
                <a:latin typeface="Arial" panose="020b0604020202020204" pitchFamily="34" charset="0"/>
              </a:defRPr>
            </a:lvl1pPr>
          </a:lstStyle>
          <a:p>
            <a:pPr>
              <a:defRPr/>
            </a:pPr>
            <a:endParaRPr lang="zh-CN" altLang="en-US"/>
          </a:p>
        </p:txBody>
      </p:sp>
      <p:sp>
        <p:nvSpPr>
          <p:cNvPr id="3079" name="Rectangle 7"/>
          <p:cNvSpPr>
            <a:spLocks noGrp="1" noChangeArrowheads="1"/>
          </p:cNvSpPr>
          <p:nvPr>
            <p:ph type="sldNum" sz="quarter" idx="5"/>
          </p:nvPr>
        </p:nvSpPr>
        <p:spPr bwMode="auto">
          <a:xfrm>
            <a:off x="3884613" y="8686800"/>
            <a:ext cx="2973387" cy="457200"/>
          </a:xfrm>
          <a:prstGeom prst="rect">
            <a:avLst/>
          </a:prstGeom>
          <a:noFill/>
          <a:ln>
            <a:noFill/>
          </a:ln>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buFont typeface="Arial" panose="020b0604020202020204" pitchFamily="34" charset="0"/>
              <a:buNone/>
              <a:defRPr sz="1200" baseline="0" smtClean="0">
                <a:latin typeface="Arial" panose="020b0604020202020204" pitchFamily="34" charset="0"/>
              </a:defRPr>
            </a:lvl1pPr>
          </a:lstStyle>
          <a:p>
            <a:pPr>
              <a:defRPr/>
            </a:pPr>
            <a:fld id="{44B84AC2-29FC-42AF-941C-11DF8D300B4C}" type="slidenum">
              <a:rPr lang="zh-CN" altLang="en-US"/>
              <a:pPr>
                <a:defRPr/>
              </a:pPr>
              <a:t>‹#›</a:t>
            </a:fld>
            <a:endParaRPr lang="zh-CN" altLang="en-US"/>
          </a:p>
        </p:txBody>
      </p:sp>
    </p:spTree>
    <p:extLst>
      <p:ext uri="{BB962C8B-B14F-4D97-AF65-F5344CB8AC3E}">
        <p14:creationId val="32273933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050" name="Rectangle 2"/>
          <p:cNvSpPr>
            <a:spLocks noGrp="1" noChangeArrowheads="1"/>
          </p:cNvSpPr>
          <p:nvPr>
            <p:ph type="ctrTitle"/>
          </p:nvPr>
        </p:nvSpPr>
        <p:spPr>
          <a:xfrm>
            <a:off x="914400" y="2130430"/>
            <a:ext cx="10363200" cy="1470025"/>
          </a:xfrm>
        </p:spPr>
        <p:txBody>
          <a:bodyPr/>
          <a:lstStyle>
            <a:lvl1pPr>
              <a:defRPr/>
            </a:lvl1pPr>
          </a:lstStyle>
          <a:p>
            <a:pPr lvl="0"/>
            <a:r>
              <a:rPr lang="zh-CN" altLang="en-US" noProof="0" smtClean="0"/>
              <a:t>单击此处编辑母版标题样式</a:t>
            </a:r>
            <a:endParaRPr lang="zh-CN" altLang="zh-CN" noProof="0" smtClean="0"/>
          </a:p>
        </p:txBody>
      </p:sp>
      <p:sp>
        <p:nvSpPr>
          <p:cNvPr id="2051" name="Rectangle 3"/>
          <p:cNvSpPr>
            <a:spLocks noGrp="1" noChangeArrowheads="1"/>
          </p:cNvSpPr>
          <p:nvPr>
            <p:ph type="subTitle" idx="1"/>
          </p:nvPr>
        </p:nvSpPr>
        <p:spPr>
          <a:xfrm>
            <a:off x="1828800" y="3886200"/>
            <a:ext cx="8534400" cy="1752600"/>
          </a:xfrm>
        </p:spPr>
        <p:txBody>
          <a:bodyPr/>
          <a:lstStyle>
            <a:lvl1pPr marL="0" indent="0" algn="ctr">
              <a:buFontTx/>
              <a:buNone/>
              <a:defRPr/>
            </a:lvl1pPr>
          </a:lstStyle>
          <a:p>
            <a:pPr lvl="0"/>
            <a:r>
              <a:rPr lang="zh-CN" altLang="en-US" noProof="0" smtClean="0"/>
              <a:t>单击此处编辑母版副标题样式</a:t>
            </a:r>
            <a:endParaRPr lang="zh-CN" altLang="zh-CN" noProof="0" smtClean="0"/>
          </a:p>
        </p:txBody>
      </p:sp>
      <p:sp>
        <p:nvSpPr>
          <p:cNvPr id="4" name="Rectangle 4"/>
          <p:cNvSpPr>
            <a:spLocks noGrp="1" noChangeArrowheads="1"/>
          </p:cNvSpPr>
          <p:nvPr>
            <p:ph type="dt" sz="half" idx="10"/>
          </p:nvPr>
        </p:nvSpPr>
        <p:spPr/>
        <p:txBody>
          <a:bodyPr/>
          <a:lstStyle>
            <a:lvl1pPr>
              <a:defRPr sz="1400">
                <a:latin typeface="+mn-lt"/>
                <a:ea typeface="宋体" panose="02010600030101010101" pitchFamily="2" charset="-122"/>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sz="1400">
                <a:latin typeface="+mn-lt"/>
                <a:ea typeface="宋体" panose="02010600030101010101" pitchFamily="2" charset="-122"/>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sz="1400" smtClean="0">
                <a:latin typeface="+mn-lt"/>
                <a:ea typeface="宋体" panose="02010600030101010101" pitchFamily="2" charset="-122"/>
              </a:defRPr>
            </a:lvl1pPr>
          </a:lstStyle>
          <a:p>
            <a:pPr>
              <a:defRPr/>
            </a:pPr>
            <a:fld id="{85E44ACF-30C8-4EAC-9E9E-BB628A5CCBDD}" type="slidenum">
              <a:rPr lang="zh-CN" altLang="en-US"/>
              <a:pPr>
                <a:defRPr/>
              </a:pPr>
              <a:t>‹#›</a:t>
            </a:fld>
            <a:endParaRPr lang="zh-CN" altLang="en-US"/>
          </a:p>
        </p:txBody>
      </p:sp>
    </p:spTree>
    <p:extLst>
      <p:ext uri="{BB962C8B-B14F-4D97-AF65-F5344CB8AC3E}">
        <p14:creationId val="4100826144"/>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vl1pPr>
          </a:lstStyle>
          <a:p>
            <a:pPr>
              <a:defRPr/>
            </a:pPr>
            <a:fld id="{C803B695-5158-46B5-81D8-5EB547A5D423}" type="slidenum">
              <a:rPr lang="zh-CN" altLang="en-US"/>
              <a:pPr>
                <a:defRPr/>
              </a:pPr>
              <a:t>‹#›</a:t>
            </a:fld>
            <a:endParaRPr lang="zh-CN" altLang="en-US"/>
          </a:p>
        </p:txBody>
      </p:sp>
    </p:spTree>
    <p:extLst>
      <p:ext uri="{BB962C8B-B14F-4D97-AF65-F5344CB8AC3E}">
        <p14:creationId val="938788661"/>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839200" y="274643"/>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43"/>
            <a:ext cx="80264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vl1pPr>
          </a:lstStyle>
          <a:p>
            <a:pPr>
              <a:defRPr/>
            </a:pPr>
            <a:fld id="{EA035A45-2114-4207-94D2-7FED95887CB9}" type="slidenum">
              <a:rPr lang="zh-CN" altLang="en-US"/>
              <a:pPr>
                <a:defRPr/>
              </a:pPr>
              <a:t>‹#›</a:t>
            </a:fld>
            <a:endParaRPr lang="zh-CN" altLang="en-US"/>
          </a:p>
        </p:txBody>
      </p:sp>
    </p:spTree>
    <p:extLst>
      <p:ext uri="{BB962C8B-B14F-4D97-AF65-F5344CB8AC3E}">
        <p14:creationId val="3516471561"/>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Only" preserve="1">
  <p:cSld name="内容">
    <p:spTree>
      <p:nvGrpSpPr>
        <p:cNvPr id="1" name=""/>
        <p:cNvGrpSpPr/>
        <p:nvPr/>
      </p:nvGrpSpPr>
      <p:grpSpPr>
        <a:xfrm>
          <a:off x="0" y="0"/>
          <a:ext cx="0" cy="0"/>
        </a:xfrm>
      </p:grpSpPr>
      <p:sp>
        <p:nvSpPr>
          <p:cNvPr id="2" name="内容占位符 1"/>
          <p:cNvSpPr>
            <a:spLocks noGrp="1"/>
          </p:cNvSpPr>
          <p:nvPr>
            <p:ph/>
          </p:nvPr>
        </p:nvSpPr>
        <p:spPr>
          <a:xfrm>
            <a:off x="609600" y="274643"/>
            <a:ext cx="10972800" cy="58515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zh-CN" altLang="en-US"/>
          </a:p>
        </p:txBody>
      </p:sp>
      <p:sp>
        <p:nvSpPr>
          <p:cNvPr id="4" name="Rectangle 5"/>
          <p:cNvSpPr>
            <a:spLocks noGrp="1" noChangeArrowheads="1"/>
          </p:cNvSpPr>
          <p:nvPr>
            <p:ph type="ftr" sz="quarter" idx="11"/>
          </p:nvPr>
        </p:nvSpPr>
        <p:spPr/>
        <p:txBody>
          <a:bodyPr/>
          <a:lstStyle>
            <a:lvl1pPr>
              <a:defRPr/>
            </a:lvl1pPr>
          </a:lstStyle>
          <a:p>
            <a:pPr>
              <a:defRPr/>
            </a:pPr>
            <a:endParaRPr lang="zh-CN" altLang="en-US"/>
          </a:p>
        </p:txBody>
      </p:sp>
      <p:sp>
        <p:nvSpPr>
          <p:cNvPr id="5" name="Rectangle 6"/>
          <p:cNvSpPr>
            <a:spLocks noGrp="1" noChangeArrowheads="1"/>
          </p:cNvSpPr>
          <p:nvPr>
            <p:ph type="sldNum" sz="quarter" idx="12"/>
          </p:nvPr>
        </p:nvSpPr>
        <p:spPr/>
        <p:txBody>
          <a:bodyPr/>
          <a:lstStyle>
            <a:lvl1pPr>
              <a:defRPr/>
            </a:lvl1pPr>
          </a:lstStyle>
          <a:p>
            <a:pPr>
              <a:defRPr/>
            </a:pPr>
            <a:fld id="{F542AE50-DCE0-4989-8F6F-71115E086653}" type="slidenum">
              <a:rPr lang="zh-CN" altLang="en-US"/>
              <a:pPr>
                <a:defRPr/>
              </a:pPr>
              <a:t>‹#›</a:t>
            </a:fld>
            <a:endParaRPr lang="zh-CN" altLang="en-US"/>
          </a:p>
        </p:txBody>
      </p:sp>
    </p:spTree>
    <p:extLst>
      <p:ext uri="{BB962C8B-B14F-4D97-AF65-F5344CB8AC3E}">
        <p14:creationId val="4181865101"/>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5999"/>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086" indent="0" algn="ctr">
              <a:buNone/>
              <a:defRPr sz="2000"/>
            </a:lvl2pPr>
            <a:lvl3pPr marL="914172" indent="0" algn="ctr">
              <a:buNone/>
              <a:defRPr sz="1800"/>
            </a:lvl3pPr>
            <a:lvl4pPr marL="1371257" indent="0" algn="ctr">
              <a:buNone/>
              <a:defRPr sz="1600"/>
            </a:lvl4pPr>
            <a:lvl5pPr marL="1828343" indent="0" algn="ctr">
              <a:buNone/>
              <a:defRPr sz="1600"/>
            </a:lvl5pPr>
            <a:lvl6pPr marL="2285429" indent="0" algn="ctr">
              <a:buNone/>
              <a:defRPr sz="1600"/>
            </a:lvl6pPr>
            <a:lvl7pPr marL="2742514" indent="0" algn="ctr">
              <a:buNone/>
              <a:defRPr sz="1600"/>
            </a:lvl7pPr>
            <a:lvl8pPr marL="3199600" indent="0" algn="ctr">
              <a:buNone/>
              <a:defRPr sz="1600"/>
            </a:lvl8pPr>
            <a:lvl9pPr marL="3656686"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48762925"/>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95963827"/>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9"/>
            <a:ext cx="10515600" cy="2852737"/>
          </a:xfrm>
        </p:spPr>
        <p:txBody>
          <a:bodyPr anchor="b"/>
          <a:lstStyle>
            <a:lvl1pPr>
              <a:defRPr sz="5999"/>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086" indent="0">
              <a:buNone/>
              <a:defRPr sz="2000">
                <a:solidFill>
                  <a:schemeClr val="tx1">
                    <a:tint val="75000"/>
                  </a:schemeClr>
                </a:solidFill>
              </a:defRPr>
            </a:lvl2pPr>
            <a:lvl3pPr marL="914172" indent="0">
              <a:buNone/>
              <a:defRPr sz="1800">
                <a:solidFill>
                  <a:schemeClr val="tx1">
                    <a:tint val="75000"/>
                  </a:schemeClr>
                </a:solidFill>
              </a:defRPr>
            </a:lvl3pPr>
            <a:lvl4pPr marL="1371257" indent="0">
              <a:buNone/>
              <a:defRPr sz="1600">
                <a:solidFill>
                  <a:schemeClr val="tx1">
                    <a:tint val="75000"/>
                  </a:schemeClr>
                </a:solidFill>
              </a:defRPr>
            </a:lvl4pPr>
            <a:lvl5pPr marL="1828343" indent="0">
              <a:buNone/>
              <a:defRPr sz="1600">
                <a:solidFill>
                  <a:schemeClr val="tx1">
                    <a:tint val="75000"/>
                  </a:schemeClr>
                </a:solidFill>
              </a:defRPr>
            </a:lvl5pPr>
            <a:lvl6pPr marL="2285429" indent="0">
              <a:buNone/>
              <a:defRPr sz="1600">
                <a:solidFill>
                  <a:schemeClr val="tx1">
                    <a:tint val="75000"/>
                  </a:schemeClr>
                </a:solidFill>
              </a:defRPr>
            </a:lvl6pPr>
            <a:lvl7pPr marL="2742514" indent="0">
              <a:buNone/>
              <a:defRPr sz="1600">
                <a:solidFill>
                  <a:schemeClr val="tx1">
                    <a:tint val="75000"/>
                  </a:schemeClr>
                </a:solidFill>
              </a:defRPr>
            </a:lvl7pPr>
            <a:lvl8pPr marL="3199600" indent="0">
              <a:buNone/>
              <a:defRPr sz="1600">
                <a:solidFill>
                  <a:schemeClr val="tx1">
                    <a:tint val="75000"/>
                  </a:schemeClr>
                </a:solidFill>
              </a:defRPr>
            </a:lvl8pPr>
            <a:lvl9pPr marL="3656686"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17779655"/>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99717502"/>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6"/>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086" indent="0">
              <a:buNone/>
              <a:defRPr sz="2000" b="1"/>
            </a:lvl2pPr>
            <a:lvl3pPr marL="914172" indent="0">
              <a:buNone/>
              <a:defRPr sz="1800" b="1"/>
            </a:lvl3pPr>
            <a:lvl4pPr marL="1371257" indent="0">
              <a:buNone/>
              <a:defRPr sz="1600" b="1"/>
            </a:lvl4pPr>
            <a:lvl5pPr marL="1828343" indent="0">
              <a:buNone/>
              <a:defRPr sz="1600" b="1"/>
            </a:lvl5pPr>
            <a:lvl6pPr marL="2285429" indent="0">
              <a:buNone/>
              <a:defRPr sz="1600" b="1"/>
            </a:lvl6pPr>
            <a:lvl7pPr marL="2742514" indent="0">
              <a:buNone/>
              <a:defRPr sz="1600" b="1"/>
            </a:lvl7pPr>
            <a:lvl8pPr marL="3199600" indent="0">
              <a:buNone/>
              <a:defRPr sz="1600" b="1"/>
            </a:lvl8pPr>
            <a:lvl9pPr marL="3656686"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086" indent="0">
              <a:buNone/>
              <a:defRPr sz="2000" b="1"/>
            </a:lvl2pPr>
            <a:lvl3pPr marL="914172" indent="0">
              <a:buNone/>
              <a:defRPr sz="1800" b="1"/>
            </a:lvl3pPr>
            <a:lvl4pPr marL="1371257" indent="0">
              <a:buNone/>
              <a:defRPr sz="1600" b="1"/>
            </a:lvl4pPr>
            <a:lvl5pPr marL="1828343" indent="0">
              <a:buNone/>
              <a:defRPr sz="1600" b="1"/>
            </a:lvl5pPr>
            <a:lvl6pPr marL="2285429" indent="0">
              <a:buNone/>
              <a:defRPr sz="1600" b="1"/>
            </a:lvl6pPr>
            <a:lvl7pPr marL="2742514" indent="0">
              <a:buNone/>
              <a:defRPr sz="1600" b="1"/>
            </a:lvl7pPr>
            <a:lvl8pPr marL="3199600" indent="0">
              <a:buNone/>
              <a:defRPr sz="1600" b="1"/>
            </a:lvl8pPr>
            <a:lvl9pPr marL="3656686"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37346372"/>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13954617"/>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42770080"/>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vl1pPr>
          </a:lstStyle>
          <a:p>
            <a:pPr>
              <a:defRPr/>
            </a:pPr>
            <a:fld id="{8AD1FF5C-0B13-44DB-B599-3FAC97697864}" type="slidenum">
              <a:rPr lang="zh-CN" altLang="en-US"/>
              <a:pPr>
                <a:defRPr/>
              </a:pPr>
              <a:t>‹#›</a:t>
            </a:fld>
            <a:endParaRPr lang="zh-CN" altLang="en-US"/>
          </a:p>
        </p:txBody>
      </p:sp>
    </p:spTree>
    <p:extLst>
      <p:ext uri="{BB962C8B-B14F-4D97-AF65-F5344CB8AC3E}">
        <p14:creationId val="2091362654"/>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9" y="457200"/>
            <a:ext cx="3932237" cy="1600200"/>
          </a:xfrm>
        </p:spPr>
        <p:txBody>
          <a:bodyPr anchor="b"/>
          <a:lstStyle>
            <a:lvl1pPr>
              <a:defRPr sz="3199"/>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6"/>
            <a:ext cx="6172200" cy="4873625"/>
          </a:xfrm>
        </p:spPr>
        <p:txBody>
          <a:bodyPr/>
          <a:lstStyle>
            <a:lvl1pPr>
              <a:defRPr sz="3199"/>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086" indent="0">
              <a:buNone/>
              <a:defRPr sz="1400"/>
            </a:lvl2pPr>
            <a:lvl3pPr marL="914172" indent="0">
              <a:buNone/>
              <a:defRPr sz="1200"/>
            </a:lvl3pPr>
            <a:lvl4pPr marL="1371257" indent="0">
              <a:buNone/>
              <a:defRPr sz="1000"/>
            </a:lvl4pPr>
            <a:lvl5pPr marL="1828343" indent="0">
              <a:buNone/>
              <a:defRPr sz="1000"/>
            </a:lvl5pPr>
            <a:lvl6pPr marL="2285429" indent="0">
              <a:buNone/>
              <a:defRPr sz="1000"/>
            </a:lvl6pPr>
            <a:lvl7pPr marL="2742514" indent="0">
              <a:buNone/>
              <a:defRPr sz="1000"/>
            </a:lvl7pPr>
            <a:lvl8pPr marL="3199600" indent="0">
              <a:buNone/>
              <a:defRPr sz="1000"/>
            </a:lvl8pPr>
            <a:lvl9pPr marL="3656686"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85773530"/>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9" y="457200"/>
            <a:ext cx="3932237" cy="1600200"/>
          </a:xfrm>
        </p:spPr>
        <p:txBody>
          <a:bodyPr anchor="b"/>
          <a:lstStyle>
            <a:lvl1pPr>
              <a:defRPr sz="3199"/>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199"/>
            </a:lvl1pPr>
            <a:lvl2pPr marL="457086" indent="0">
              <a:buNone/>
              <a:defRPr sz="2800"/>
            </a:lvl2pPr>
            <a:lvl3pPr marL="914172" indent="0">
              <a:buNone/>
              <a:defRPr sz="2400"/>
            </a:lvl3pPr>
            <a:lvl4pPr marL="1371257" indent="0">
              <a:buNone/>
              <a:defRPr sz="2000"/>
            </a:lvl4pPr>
            <a:lvl5pPr marL="1828343" indent="0">
              <a:buNone/>
              <a:defRPr sz="2000"/>
            </a:lvl5pPr>
            <a:lvl6pPr marL="2285429" indent="0">
              <a:buNone/>
              <a:defRPr sz="2000"/>
            </a:lvl6pPr>
            <a:lvl7pPr marL="2742514" indent="0">
              <a:buNone/>
              <a:defRPr sz="2000"/>
            </a:lvl7pPr>
            <a:lvl8pPr marL="3199600" indent="0">
              <a:buNone/>
              <a:defRPr sz="2000"/>
            </a:lvl8pPr>
            <a:lvl9pPr marL="3656686"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086" indent="0">
              <a:buNone/>
              <a:defRPr sz="1400"/>
            </a:lvl2pPr>
            <a:lvl3pPr marL="914172" indent="0">
              <a:buNone/>
              <a:defRPr sz="1200"/>
            </a:lvl3pPr>
            <a:lvl4pPr marL="1371257" indent="0">
              <a:buNone/>
              <a:defRPr sz="1000"/>
            </a:lvl4pPr>
            <a:lvl5pPr marL="1828343" indent="0">
              <a:buNone/>
              <a:defRPr sz="1000"/>
            </a:lvl5pPr>
            <a:lvl6pPr marL="2285429" indent="0">
              <a:buNone/>
              <a:defRPr sz="1000"/>
            </a:lvl6pPr>
            <a:lvl7pPr marL="2742514" indent="0">
              <a:buNone/>
              <a:defRPr sz="1000"/>
            </a:lvl7pPr>
            <a:lvl8pPr marL="3199600" indent="0">
              <a:buNone/>
              <a:defRPr sz="1000"/>
            </a:lvl8pPr>
            <a:lvl9pPr marL="3656686"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40098681"/>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08512881"/>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87637056"/>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1" y="1709743"/>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68"/>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5"/>
          <p:cNvSpPr>
            <a:spLocks noGrp="1" noChangeArrowheads="1"/>
          </p:cNvSpPr>
          <p:nvPr>
            <p:ph type="ftr" sz="quarter" idx="11"/>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a:defRPr/>
            </a:lvl1pPr>
          </a:lstStyle>
          <a:p>
            <a:pPr>
              <a:defRPr/>
            </a:pPr>
            <a:fld id="{5779E90C-63A9-44E8-B880-769D77917A50}" type="slidenum">
              <a:rPr lang="zh-CN" altLang="en-US"/>
              <a:pPr>
                <a:defRPr/>
              </a:pPr>
              <a:t>‹#›</a:t>
            </a:fld>
            <a:endParaRPr lang="zh-CN" altLang="en-US"/>
          </a:p>
        </p:txBody>
      </p:sp>
    </p:spTree>
    <p:extLst>
      <p:ext uri="{BB962C8B-B14F-4D97-AF65-F5344CB8AC3E}">
        <p14:creationId val="3893299049"/>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5"/>
            <a:ext cx="53848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600205"/>
            <a:ext cx="53848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zh-CN" altLang="en-US"/>
          </a:p>
        </p:txBody>
      </p:sp>
      <p:sp>
        <p:nvSpPr>
          <p:cNvPr id="6" name="Rectangle 5"/>
          <p:cNvSpPr>
            <a:spLocks noGrp="1" noChangeArrowheads="1"/>
          </p:cNvSpPr>
          <p:nvPr>
            <p:ph type="ftr" sz="quarter" idx="11"/>
          </p:nvPr>
        </p:nvSpPr>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p:txBody>
          <a:bodyPr/>
          <a:lstStyle>
            <a:lvl1pPr>
              <a:defRPr/>
            </a:lvl1pPr>
          </a:lstStyle>
          <a:p>
            <a:pPr>
              <a:defRPr/>
            </a:pPr>
            <a:fld id="{BBA32A3C-BEA2-4EB6-B6B4-38DB5FFFAC44}" type="slidenum">
              <a:rPr lang="zh-CN" altLang="en-US"/>
              <a:pPr>
                <a:defRPr/>
              </a:pPr>
              <a:t>‹#›</a:t>
            </a:fld>
            <a:endParaRPr lang="zh-CN" altLang="en-US"/>
          </a:p>
        </p:txBody>
      </p:sp>
    </p:spTree>
    <p:extLst>
      <p:ext uri="{BB962C8B-B14F-4D97-AF65-F5344CB8AC3E}">
        <p14:creationId val="2810637501"/>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40317" y="365129"/>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40319"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40319" y="2505075"/>
            <a:ext cx="5158316"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71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zh-CN" altLang="en-US"/>
          </a:p>
        </p:txBody>
      </p:sp>
      <p:sp>
        <p:nvSpPr>
          <p:cNvPr id="8" name="Rectangle 5"/>
          <p:cNvSpPr>
            <a:spLocks noGrp="1" noChangeArrowheads="1"/>
          </p:cNvSpPr>
          <p:nvPr>
            <p:ph type="ftr" sz="quarter" idx="11"/>
          </p:nvPr>
        </p:nvSpPr>
        <p:spPr/>
        <p:txBody>
          <a:bodyPr/>
          <a:lstStyle>
            <a:lvl1pPr>
              <a:defRPr/>
            </a:lvl1pPr>
          </a:lstStyle>
          <a:p>
            <a:pPr>
              <a:defRPr/>
            </a:pPr>
            <a:endParaRPr lang="zh-CN" altLang="en-US"/>
          </a:p>
        </p:txBody>
      </p:sp>
      <p:sp>
        <p:nvSpPr>
          <p:cNvPr id="9" name="Rectangle 6"/>
          <p:cNvSpPr>
            <a:spLocks noGrp="1" noChangeArrowheads="1"/>
          </p:cNvSpPr>
          <p:nvPr>
            <p:ph type="sldNum" sz="quarter" idx="12"/>
          </p:nvPr>
        </p:nvSpPr>
        <p:spPr/>
        <p:txBody>
          <a:bodyPr/>
          <a:lstStyle>
            <a:lvl1pPr>
              <a:defRPr/>
            </a:lvl1pPr>
          </a:lstStyle>
          <a:p>
            <a:pPr>
              <a:defRPr/>
            </a:pPr>
            <a:fld id="{F58136EC-D3C3-4E53-967C-19956C395758}" type="slidenum">
              <a:rPr lang="zh-CN" altLang="en-US"/>
              <a:pPr>
                <a:defRPr/>
              </a:pPr>
              <a:t>‹#›</a:t>
            </a:fld>
            <a:endParaRPr lang="zh-CN" altLang="en-US"/>
          </a:p>
        </p:txBody>
      </p:sp>
    </p:spTree>
    <p:extLst>
      <p:ext uri="{BB962C8B-B14F-4D97-AF65-F5344CB8AC3E}">
        <p14:creationId val="582707363"/>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zh-CN" altLang="en-US"/>
          </a:p>
        </p:txBody>
      </p:sp>
      <p:sp>
        <p:nvSpPr>
          <p:cNvPr id="4" name="Rectangle 5"/>
          <p:cNvSpPr>
            <a:spLocks noGrp="1" noChangeArrowheads="1"/>
          </p:cNvSpPr>
          <p:nvPr>
            <p:ph type="ftr" sz="quarter" idx="11"/>
          </p:nvPr>
        </p:nvSpPr>
        <p:spPr/>
        <p:txBody>
          <a:bodyPr/>
          <a:lstStyle>
            <a:lvl1pPr>
              <a:defRPr/>
            </a:lvl1pPr>
          </a:lstStyle>
          <a:p>
            <a:pPr>
              <a:defRPr/>
            </a:pPr>
            <a:endParaRPr lang="zh-CN" altLang="en-US"/>
          </a:p>
        </p:txBody>
      </p:sp>
      <p:sp>
        <p:nvSpPr>
          <p:cNvPr id="5" name="Rectangle 6"/>
          <p:cNvSpPr>
            <a:spLocks noGrp="1" noChangeArrowheads="1"/>
          </p:cNvSpPr>
          <p:nvPr>
            <p:ph type="sldNum" sz="quarter" idx="12"/>
          </p:nvPr>
        </p:nvSpPr>
        <p:spPr/>
        <p:txBody>
          <a:bodyPr/>
          <a:lstStyle>
            <a:lvl1pPr>
              <a:defRPr/>
            </a:lvl1pPr>
          </a:lstStyle>
          <a:p>
            <a:pPr>
              <a:defRPr/>
            </a:pPr>
            <a:fld id="{1D961D61-45BC-44A0-99DE-EF8492A89310}" type="slidenum">
              <a:rPr lang="zh-CN" altLang="en-US"/>
              <a:pPr>
                <a:defRPr/>
              </a:pPr>
              <a:t>‹#›</a:t>
            </a:fld>
            <a:endParaRPr lang="zh-CN" altLang="en-US"/>
          </a:p>
        </p:txBody>
      </p:sp>
    </p:spTree>
    <p:extLst>
      <p:ext uri="{BB962C8B-B14F-4D97-AF65-F5344CB8AC3E}">
        <p14:creationId val="311608369"/>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Rectangle 4"/>
          <p:cNvSpPr>
            <a:spLocks noGrp="1" noChangeArrowheads="1"/>
          </p:cNvSpPr>
          <p:nvPr>
            <p:ph type="dt" sz="half" idx="10"/>
          </p:nvPr>
        </p:nvSpPr>
        <p:spPr/>
        <p:txBody>
          <a:bodyPr/>
          <a:lstStyle>
            <a:lvl1pPr>
              <a:defRPr/>
            </a:lvl1pPr>
          </a:lstStyle>
          <a:p>
            <a:pPr>
              <a:defRPr/>
            </a:pPr>
            <a:endParaRPr lang="zh-CN" altLang="en-US"/>
          </a:p>
        </p:txBody>
      </p:sp>
      <p:sp>
        <p:nvSpPr>
          <p:cNvPr id="3" name="Rectangle 5"/>
          <p:cNvSpPr>
            <a:spLocks noGrp="1" noChangeArrowheads="1"/>
          </p:cNvSpPr>
          <p:nvPr>
            <p:ph type="ftr" sz="quarter" idx="11"/>
          </p:nvPr>
        </p:nvSpPr>
        <p:spPr/>
        <p:txBody>
          <a:bodyPr/>
          <a:lstStyle>
            <a:lvl1pPr>
              <a:defRPr/>
            </a:lvl1pPr>
          </a:lstStyle>
          <a:p>
            <a:pPr>
              <a:defRPr/>
            </a:pPr>
            <a:endParaRPr lang="zh-CN" altLang="en-US"/>
          </a:p>
        </p:txBody>
      </p:sp>
      <p:sp>
        <p:nvSpPr>
          <p:cNvPr id="4" name="Rectangle 6"/>
          <p:cNvSpPr>
            <a:spLocks noGrp="1" noChangeArrowheads="1"/>
          </p:cNvSpPr>
          <p:nvPr>
            <p:ph type="sldNum" sz="quarter" idx="12"/>
          </p:nvPr>
        </p:nvSpPr>
        <p:spPr/>
        <p:txBody>
          <a:bodyPr/>
          <a:lstStyle>
            <a:lvl1pPr>
              <a:defRPr/>
            </a:lvl1pPr>
          </a:lstStyle>
          <a:p>
            <a:pPr>
              <a:defRPr/>
            </a:pPr>
            <a:fld id="{2AC787E2-4C84-4B10-AD30-A88BC09CFDF7}" type="slidenum">
              <a:rPr lang="zh-CN" altLang="en-US"/>
              <a:pPr>
                <a:defRPr/>
              </a:pPr>
              <a:t>‹#›</a:t>
            </a:fld>
            <a:endParaRPr lang="zh-CN" altLang="en-US"/>
          </a:p>
        </p:txBody>
      </p:sp>
    </p:spTree>
    <p:extLst>
      <p:ext uri="{BB962C8B-B14F-4D97-AF65-F5344CB8AC3E}">
        <p14:creationId val="2312106066"/>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40321" y="457200"/>
            <a:ext cx="393276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717" y="987430"/>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40321"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zh-CN" altLang="en-US"/>
          </a:p>
        </p:txBody>
      </p:sp>
      <p:sp>
        <p:nvSpPr>
          <p:cNvPr id="6" name="Rectangle 5"/>
          <p:cNvSpPr>
            <a:spLocks noGrp="1" noChangeArrowheads="1"/>
          </p:cNvSpPr>
          <p:nvPr>
            <p:ph type="ftr" sz="quarter" idx="11"/>
          </p:nvPr>
        </p:nvSpPr>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p:txBody>
          <a:bodyPr/>
          <a:lstStyle>
            <a:lvl1pPr>
              <a:defRPr/>
            </a:lvl1pPr>
          </a:lstStyle>
          <a:p>
            <a:pPr>
              <a:defRPr/>
            </a:pPr>
            <a:fld id="{590CDE33-604D-44F2-8E8A-FE9C71B31597}" type="slidenum">
              <a:rPr lang="zh-CN" altLang="en-US"/>
              <a:pPr>
                <a:defRPr/>
              </a:pPr>
              <a:t>‹#›</a:t>
            </a:fld>
            <a:endParaRPr lang="zh-CN" altLang="en-US"/>
          </a:p>
        </p:txBody>
      </p:sp>
    </p:spTree>
    <p:extLst>
      <p:ext uri="{BB962C8B-B14F-4D97-AF65-F5344CB8AC3E}">
        <p14:creationId val="2312717769"/>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40321" y="457200"/>
            <a:ext cx="393276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717" y="987430"/>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a:p>
        </p:txBody>
      </p:sp>
      <p:sp>
        <p:nvSpPr>
          <p:cNvPr id="4" name="文本占位符 3"/>
          <p:cNvSpPr>
            <a:spLocks noGrp="1"/>
          </p:cNvSpPr>
          <p:nvPr>
            <p:ph type="body" sz="half" idx="2"/>
          </p:nvPr>
        </p:nvSpPr>
        <p:spPr>
          <a:xfrm>
            <a:off x="840321"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zh-CN" altLang="en-US"/>
          </a:p>
        </p:txBody>
      </p:sp>
      <p:sp>
        <p:nvSpPr>
          <p:cNvPr id="6" name="Rectangle 5"/>
          <p:cNvSpPr>
            <a:spLocks noGrp="1" noChangeArrowheads="1"/>
          </p:cNvSpPr>
          <p:nvPr>
            <p:ph type="ftr" sz="quarter" idx="11"/>
          </p:nvPr>
        </p:nvSpPr>
        <p:spPr/>
        <p:txBody>
          <a:bodyPr/>
          <a:lstStyle>
            <a:lvl1pPr>
              <a:defRPr/>
            </a:lvl1pPr>
          </a:lstStyle>
          <a:p>
            <a:pPr>
              <a:defRPr/>
            </a:pPr>
            <a:endParaRPr lang="zh-CN" altLang="en-US"/>
          </a:p>
        </p:txBody>
      </p:sp>
      <p:sp>
        <p:nvSpPr>
          <p:cNvPr id="7" name="Rectangle 6"/>
          <p:cNvSpPr>
            <a:spLocks noGrp="1" noChangeArrowheads="1"/>
          </p:cNvSpPr>
          <p:nvPr>
            <p:ph type="sldNum" sz="quarter" idx="12"/>
          </p:nvPr>
        </p:nvSpPr>
        <p:spPr/>
        <p:txBody>
          <a:bodyPr/>
          <a:lstStyle>
            <a:lvl1pPr>
              <a:defRPr/>
            </a:lvl1pPr>
          </a:lstStyle>
          <a:p>
            <a:pPr>
              <a:defRPr/>
            </a:pPr>
            <a:fld id="{2C49C2D4-0AD0-4CEB-BC75-764449BA03AE}" type="slidenum">
              <a:rPr lang="zh-CN" altLang="en-US"/>
              <a:pPr>
                <a:defRPr/>
              </a:pPr>
              <a:t>‹#›</a:t>
            </a:fld>
            <a:endParaRPr lang="zh-CN" altLang="en-US"/>
          </a:p>
        </p:txBody>
      </p:sp>
    </p:spTree>
    <p:extLst>
      <p:ext uri="{BB962C8B-B14F-4D97-AF65-F5344CB8AC3E}">
        <p14:creationId val="4012995387"/>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media/image1.jpeg" Type="http://schemas.openxmlformats.org/officeDocument/2006/relationships/image"/><Relationship Id="rId14"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3.xml" Type="http://schemas.openxmlformats.org/officeDocument/2006/relationships/slideLayout"/><Relationship Id="rId10" Target="../slideLayouts/slideLayout22.xml" Type="http://schemas.openxmlformats.org/officeDocument/2006/relationships/slideLayout"/><Relationship Id="rId11" Target="../slideLayouts/slideLayout23.xml" Type="http://schemas.openxmlformats.org/officeDocument/2006/relationships/slideLayout"/><Relationship Id="rId12" Target="../theme/theme2.xml" Type="http://schemas.openxmlformats.org/officeDocument/2006/relationships/theme"/><Relationship Id="rId2" Target="../slideLayouts/slideLayout14.xml" Type="http://schemas.openxmlformats.org/officeDocument/2006/relationships/slideLayout"/><Relationship Id="rId3" Target="../slideLayouts/slideLayout15.xml" Type="http://schemas.openxmlformats.org/officeDocument/2006/relationships/slideLayout"/><Relationship Id="rId4" Target="../slideLayouts/slideLayout16.xml" Type="http://schemas.openxmlformats.org/officeDocument/2006/relationships/slideLayout"/><Relationship Id="rId5" Target="../slideLayouts/slideLayout17.xml" Type="http://schemas.openxmlformats.org/officeDocument/2006/relationships/slideLayout"/><Relationship Id="rId6" Target="../slideLayouts/slideLayout18.xml" Type="http://schemas.openxmlformats.org/officeDocument/2006/relationships/slideLayout"/><Relationship Id="rId7" Target="../slideLayouts/slideLayout19.xml" Type="http://schemas.openxmlformats.org/officeDocument/2006/relationships/slideLayout"/><Relationship Id="rId8" Target="../slideLayouts/slideLayout20.xml" Type="http://schemas.openxmlformats.org/officeDocument/2006/relationships/slideLayout"/><Relationship Id="rId9" Target="../slideLayouts/slideLayout2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blipFill dpi="0" rotWithShape="0">
          <a:blip r:embed="rId13"/>
          <a:stretch>
            <a:fillRect/>
          </a:stretch>
        </a:blipFill>
        <a:effectLst/>
      </p:bgPr>
    </p:bg>
    <p:spTree>
      <p:nvGrpSpPr>
        <p:cNvPr id="1" name=""/>
        <p:cNvGrpSpPr/>
        <p:nvPr/>
      </p:nvGrpSpPr>
      <p:grpSpPr>
        <a:xfrm>
          <a:off x="0" y="0"/>
          <a: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sz="900" baseline="0">
                <a:latin typeface="+mn-ea"/>
                <a:ea typeface="+mn-ea"/>
              </a:defRPr>
            </a:lvl1pPr>
          </a:lstStyle>
          <a:p>
            <a:pPr>
              <a:defRPr/>
            </a:pPr>
            <a:endParaRPr lang="zh-CN" alt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buFont typeface="Arial" panose="020b0604020202020204" pitchFamily="34" charset="0"/>
              <a:buNone/>
              <a:defRPr sz="900" baseline="0">
                <a:latin typeface="+mn-ea"/>
                <a:ea typeface="+mn-ea"/>
              </a:defRPr>
            </a:lvl1pPr>
          </a:lstStyle>
          <a:p>
            <a:pPr>
              <a:defRPr/>
            </a:pPr>
            <a:endParaRPr lang="zh-CN" alt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buFont typeface="Arial" panose="020b0604020202020204" pitchFamily="34" charset="0"/>
              <a:buNone/>
              <a:defRPr sz="900" baseline="0" smtClean="0">
                <a:latin typeface="+mn-ea"/>
                <a:ea typeface="+mn-ea"/>
              </a:defRPr>
            </a:lvl1pPr>
          </a:lstStyle>
          <a:p>
            <a:pPr>
              <a:defRPr/>
            </a:pPr>
            <a:fld id="{034DC032-AF84-4D30-B260-2B67B3735B05}"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99"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ransition/>
  <p:timing/>
  <p:txStyles>
    <p:titleStyle>
      <a:lvl1pPr algn="ctr" rtl="0" fontAlgn="base">
        <a:spcBef>
          <a:spcPct val="0"/>
        </a:spcBef>
        <a:spcAft>
          <a:spcPct val="0"/>
        </a:spcAft>
        <a:defRPr sz="3200" kern="1200">
          <a:solidFill>
            <a:schemeClr val="tx2"/>
          </a:solidFill>
          <a:latin typeface="+mj-lt"/>
          <a:ea typeface="+mj-ea"/>
          <a:cs typeface="+mj-cs"/>
        </a:defRPr>
      </a:lvl1pPr>
      <a:lvl2pPr algn="ctr" rtl="0" fontAlgn="base">
        <a:spcBef>
          <a:spcPct val="0"/>
        </a:spcBef>
        <a:spcAft>
          <a:spcPct val="0"/>
        </a:spcAft>
        <a:defRPr sz="3200">
          <a:solidFill>
            <a:schemeClr val="tx2"/>
          </a:solidFill>
          <a:latin typeface="Arial" panose="020b0604020202020204" pitchFamily="34" charset="0"/>
          <a:ea typeface="微软雅黑" panose="020b0503020204020204" pitchFamily="34" charset="-122"/>
        </a:defRPr>
      </a:lvl2pPr>
      <a:lvl3pPr algn="ctr" rtl="0" fontAlgn="base">
        <a:spcBef>
          <a:spcPct val="0"/>
        </a:spcBef>
        <a:spcAft>
          <a:spcPct val="0"/>
        </a:spcAft>
        <a:defRPr sz="3200">
          <a:solidFill>
            <a:schemeClr val="tx2"/>
          </a:solidFill>
          <a:latin typeface="Arial" panose="020b0604020202020204" pitchFamily="34" charset="0"/>
          <a:ea typeface="微软雅黑" panose="020b0503020204020204" pitchFamily="34" charset="-122"/>
        </a:defRPr>
      </a:lvl3pPr>
      <a:lvl4pPr algn="ctr" rtl="0" fontAlgn="base">
        <a:spcBef>
          <a:spcPct val="0"/>
        </a:spcBef>
        <a:spcAft>
          <a:spcPct val="0"/>
        </a:spcAft>
        <a:defRPr sz="3200">
          <a:solidFill>
            <a:schemeClr val="tx2"/>
          </a:solidFill>
          <a:latin typeface="Arial" panose="020b0604020202020204" pitchFamily="34" charset="0"/>
          <a:ea typeface="微软雅黑" panose="020b0503020204020204" pitchFamily="34" charset="-122"/>
        </a:defRPr>
      </a:lvl4pPr>
      <a:lvl5pPr algn="ctr" rtl="0" fontAlgn="base">
        <a:spcBef>
          <a:spcPct val="0"/>
        </a:spcBef>
        <a:spcAft>
          <a:spcPct val="0"/>
        </a:spcAft>
        <a:defRPr sz="3200">
          <a:solidFill>
            <a:schemeClr val="tx2"/>
          </a:solidFill>
          <a:latin typeface="Arial" panose="020b0604020202020204" pitchFamily="34" charset="0"/>
          <a:ea typeface="微软雅黑" panose="020b0503020204020204" pitchFamily="34" charset="-122"/>
        </a:defRPr>
      </a:lvl5pPr>
      <a:lvl6pPr marL="457200" algn="ctr" rtl="0" eaLnBrk="1" fontAlgn="base" hangingPunct="1">
        <a:spcBef>
          <a:spcPct val="0"/>
        </a:spcBef>
        <a:spcAft>
          <a:spcPct val="0"/>
        </a:spcAft>
        <a:defRPr sz="3200">
          <a:solidFill>
            <a:schemeClr val="tx2"/>
          </a:solidFill>
          <a:latin typeface="Arial" panose="020b0604020202020204" pitchFamily="34" charset="0"/>
          <a:ea typeface="微软雅黑" panose="020b0503020204020204" pitchFamily="34" charset="-122"/>
        </a:defRPr>
      </a:lvl6pPr>
      <a:lvl7pPr marL="914400" algn="ctr" rtl="0" eaLnBrk="1" fontAlgn="base" hangingPunct="1">
        <a:spcBef>
          <a:spcPct val="0"/>
        </a:spcBef>
        <a:spcAft>
          <a:spcPct val="0"/>
        </a:spcAft>
        <a:defRPr sz="3200">
          <a:solidFill>
            <a:schemeClr val="tx2"/>
          </a:solidFill>
          <a:latin typeface="Arial" panose="020b0604020202020204" pitchFamily="34" charset="0"/>
          <a:ea typeface="微软雅黑" panose="020b0503020204020204" pitchFamily="34" charset="-122"/>
        </a:defRPr>
      </a:lvl7pPr>
      <a:lvl8pPr marL="1371600" algn="ctr" rtl="0" eaLnBrk="1" fontAlgn="base" hangingPunct="1">
        <a:spcBef>
          <a:spcPct val="0"/>
        </a:spcBef>
        <a:spcAft>
          <a:spcPct val="0"/>
        </a:spcAft>
        <a:defRPr sz="3200">
          <a:solidFill>
            <a:schemeClr val="tx2"/>
          </a:solidFill>
          <a:latin typeface="Arial" panose="020b0604020202020204" pitchFamily="34" charset="0"/>
          <a:ea typeface="微软雅黑" panose="020b0503020204020204" pitchFamily="34" charset="-122"/>
        </a:defRPr>
      </a:lvl8pPr>
      <a:lvl9pPr marL="1828800" algn="ctr" rtl="0" eaLnBrk="1" fontAlgn="base" hangingPunct="1">
        <a:spcBef>
          <a:spcPct val="0"/>
        </a:spcBef>
        <a:spcAft>
          <a:spcPct val="0"/>
        </a:spcAft>
        <a:defRPr sz="3200">
          <a:solidFill>
            <a:schemeClr val="tx2"/>
          </a:solidFill>
          <a:latin typeface="Arial" panose="020b0604020202020204" pitchFamily="34" charset="0"/>
          <a:ea typeface="微软雅黑" panose="020b0503020204020204" pitchFamily="34" charset="-122"/>
        </a:defRPr>
      </a:lvl9pPr>
    </p:titleStyle>
    <p:bodyStyle>
      <a:lvl1pPr marL="342900" indent="-342900" algn="l" rtl="0" fontAlgn="base">
        <a:spcBef>
          <a:spcPct val="20000"/>
        </a:spcBef>
        <a:spcAft>
          <a:spcPct val="0"/>
        </a:spcAft>
        <a:buChar char="•"/>
        <a:defRPr sz="2000" kern="1200">
          <a:solidFill>
            <a:schemeClr val="tx1"/>
          </a:solidFill>
          <a:latin typeface="+mn-lt"/>
          <a:ea typeface="+mn-ea"/>
          <a:cs typeface="+mn-cs"/>
        </a:defRPr>
      </a:lvl1pPr>
      <a:lvl2pPr marL="742950" indent="-285750" algn="l" rtl="0" fontAlgn="base">
        <a:spcBef>
          <a:spcPct val="20000"/>
        </a:spcBef>
        <a:spcAft>
          <a:spcPct val="0"/>
        </a:spcAft>
        <a:buChar char="–"/>
        <a:defRPr kern="1200">
          <a:solidFill>
            <a:schemeClr val="tx1"/>
          </a:solidFill>
          <a:latin typeface="+mn-lt"/>
          <a:ea typeface="+mn-ea"/>
          <a:cs typeface="+mn-cs"/>
        </a:defRPr>
      </a:lvl2pPr>
      <a:lvl3pPr marL="1143000" indent="-228600" algn="l" rtl="0" fontAlgn="base">
        <a:spcBef>
          <a:spcPct val="20000"/>
        </a:spcBef>
        <a:spcAft>
          <a:spcPct val="0"/>
        </a:spcAft>
        <a:buChar char="•"/>
        <a:defRPr sz="1600" kern="1200">
          <a:solidFill>
            <a:schemeClr val="tx1"/>
          </a:solidFill>
          <a:latin typeface="+mn-lt"/>
          <a:ea typeface="+mn-ea"/>
          <a:cs typeface="+mn-cs"/>
        </a:defRPr>
      </a:lvl3pPr>
      <a:lvl4pPr marL="1600200" indent="-228600" algn="l" rtl="0" fontAlgn="base">
        <a:spcBef>
          <a:spcPct val="20000"/>
        </a:spcBef>
        <a:spcAft>
          <a:spcPct val="0"/>
        </a:spcAft>
        <a:buChar char="–"/>
        <a:defRPr sz="1400" kern="1200">
          <a:solidFill>
            <a:schemeClr val="tx1"/>
          </a:solidFill>
          <a:latin typeface="+mn-lt"/>
          <a:ea typeface="+mn-ea"/>
          <a:cs typeface="+mn-cs"/>
        </a:defRPr>
      </a:lvl4pPr>
      <a:lvl5pPr marL="2057400" indent="-228600" algn="l" rtl="0" fontAlgn="base">
        <a:spcBef>
          <a:spcPct val="20000"/>
        </a:spcBef>
        <a:spcAft>
          <a:spcPct val="0"/>
        </a:spcAft>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172" eaLnBrk="1" fontAlgn="auto" hangingPunct="1">
              <a:spcBef>
                <a:spcPct val="0"/>
              </a:spcBef>
              <a:spcAft>
                <a:spcPct val="0"/>
              </a:spcAft>
            </a:pPr>
            <a:fld id="{16E5758D-A3C3-4E88-8AC0-22500507BD7E}" type="datetimeFigureOut">
              <a:rPr lang="zh-CN" altLang="en-US" baseline="0" smtClean="0">
                <a:solidFill>
                  <a:prstClr val="black">
                    <a:tint val="75000"/>
                  </a:prstClr>
                </a:solidFill>
                <a:latin typeface="Calibri" panose="020f0502020204030204"/>
              </a:rPr>
              <a:pPr defTabSz="914172" eaLnBrk="1" fontAlgn="auto" hangingPunct="1">
                <a:spcBef>
                  <a:spcPct val="0"/>
                </a:spcBef>
                <a:spcAft>
                  <a:spcPct val="0"/>
                </a:spcAft>
              </a:pPr>
              <a:t>2017/2/1</a:t>
            </a:fld>
            <a:endParaRPr lang="zh-CN" altLang="en-US" baseline="0">
              <a:solidFill>
                <a:prstClr val="black">
                  <a:tint val="75000"/>
                </a:prstClr>
              </a:solidFill>
              <a:latin typeface="Calibri"/>
            </a:endParaRPr>
          </a:p>
        </p:txBody>
      </p:sp>
      <p:sp>
        <p:nvSpPr>
          <p:cNvPr id="5" name="Footer Placeholder 4"/>
          <p:cNvSpPr>
            <a:spLocks noGrp="1"/>
          </p:cNvSpPr>
          <p:nvPr>
            <p:ph type="ftr" sz="quarter" idx="3"/>
          </p:nvPr>
        </p:nvSpPr>
        <p:spPr>
          <a:xfrm>
            <a:off x="4038601"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172" eaLnBrk="1" fontAlgn="auto" hangingPunct="1">
              <a:spcBef>
                <a:spcPct val="0"/>
              </a:spcBef>
              <a:spcAft>
                <a:spcPct val="0"/>
              </a:spcAft>
            </a:pPr>
            <a:endParaRPr lang="zh-CN" altLang="en-US" baseline="0">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172" eaLnBrk="1" fontAlgn="auto" hangingPunct="1">
              <a:spcBef>
                <a:spcPct val="0"/>
              </a:spcBef>
              <a:spcAft>
                <a:spcPct val="0"/>
              </a:spcAft>
            </a:pPr>
            <a:fld id="{AA4E786F-588D-4932-A7B2-AE3451FA4ACA}" type="slidenum">
              <a:rPr lang="zh-CN" altLang="en-US" baseline="0" smtClean="0">
                <a:solidFill>
                  <a:prstClr val="black">
                    <a:tint val="75000"/>
                  </a:prstClr>
                </a:solidFill>
                <a:latin typeface="Calibri" panose="020f0502020204030204"/>
              </a:rPr>
              <a:pPr defTabSz="914172" eaLnBrk="1" fontAlgn="auto" hangingPunct="1">
                <a:spcBef>
                  <a:spcPct val="0"/>
                </a:spcBef>
                <a:spcAft>
                  <a:spcPct val="0"/>
                </a:spcAft>
              </a:pPr>
              <a:t>‹#›</a:t>
            </a:fld>
            <a:endParaRPr lang="zh-CN" altLang="en-US" baseline="0">
              <a:solidFill>
                <a:prstClr val="black">
                  <a:tint val="75000"/>
                </a:prstClr>
              </a:solidFill>
              <a:latin typeface="Calibri" panose="020f0502020204030204"/>
            </a:endParaRPr>
          </a:p>
        </p:txBody>
      </p:sp>
    </p:spTree>
    <p:extLst>
      <p:ext uri="{BB962C8B-B14F-4D97-AF65-F5344CB8AC3E}">
        <p14:creationId val="214665474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ransition/>
  <p:timing/>
  <p:txStyles>
    <p:titleStyle>
      <a:lvl1pPr algn="l" defTabSz="914172"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43" indent="-228543" algn="l" defTabSz="91417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29" indent="-228543" algn="l" defTabSz="91417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15" indent="-228543" algn="l" defTabSz="91417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00"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886"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72" rtl="0" eaLnBrk="1" latinLnBrk="0" hangingPunct="1">
        <a:defRPr sz="1800" kern="1200">
          <a:solidFill>
            <a:schemeClr val="tx1"/>
          </a:solidFill>
          <a:latin typeface="+mn-lt"/>
          <a:ea typeface="+mn-ea"/>
          <a:cs typeface="+mn-cs"/>
        </a:defRPr>
      </a:lvl1pPr>
      <a:lvl2pPr marL="457086"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7" algn="l" defTabSz="914172" rtl="0" eaLnBrk="1" latinLnBrk="0" hangingPunct="1">
        <a:defRPr sz="1800" kern="1200">
          <a:solidFill>
            <a:schemeClr val="tx1"/>
          </a:solidFill>
          <a:latin typeface="+mn-lt"/>
          <a:ea typeface="+mn-ea"/>
          <a:cs typeface="+mn-cs"/>
        </a:defRPr>
      </a:lvl4pPr>
      <a:lvl5pPr marL="1828343" algn="l" defTabSz="914172" rtl="0" eaLnBrk="1" latinLnBrk="0" hangingPunct="1">
        <a:defRPr sz="1800" kern="1200">
          <a:solidFill>
            <a:schemeClr val="tx1"/>
          </a:solidFill>
          <a:latin typeface="+mn-lt"/>
          <a:ea typeface="+mn-ea"/>
          <a:cs typeface="+mn-cs"/>
        </a:defRPr>
      </a:lvl5pPr>
      <a:lvl6pPr marL="2285429" algn="l" defTabSz="914172" rtl="0" eaLnBrk="1" latinLnBrk="0" hangingPunct="1">
        <a:defRPr sz="1800" kern="1200">
          <a:solidFill>
            <a:schemeClr val="tx1"/>
          </a:solidFill>
          <a:latin typeface="+mn-lt"/>
          <a:ea typeface="+mn-ea"/>
          <a:cs typeface="+mn-cs"/>
        </a:defRPr>
      </a:lvl6pPr>
      <a:lvl7pPr marL="2742514" algn="l" defTabSz="914172" rtl="0" eaLnBrk="1" latinLnBrk="0" hangingPunct="1">
        <a:defRPr sz="1800" kern="1200">
          <a:solidFill>
            <a:schemeClr val="tx1"/>
          </a:solidFill>
          <a:latin typeface="+mn-lt"/>
          <a:ea typeface="+mn-ea"/>
          <a:cs typeface="+mn-cs"/>
        </a:defRPr>
      </a:lvl7pPr>
      <a:lvl8pPr marL="3199600" algn="l" defTabSz="914172" rtl="0" eaLnBrk="1" latinLnBrk="0" hangingPunct="1">
        <a:defRPr sz="1800" kern="1200">
          <a:solidFill>
            <a:schemeClr val="tx1"/>
          </a:solidFill>
          <a:latin typeface="+mn-lt"/>
          <a:ea typeface="+mn-ea"/>
          <a:cs typeface="+mn-cs"/>
        </a:defRPr>
      </a:lvl8pPr>
      <a:lvl9pPr marL="3656686" algn="l" defTabSz="91417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1.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1.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6.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1.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5"/>
          <a:stretch>
            <a:fillRect/>
          </a:stretch>
        </a:blipFill>
        <a:effectLst/>
      </p:bgPr>
    </p:bg>
    <p:spTree>
      <p:nvGrpSpPr>
        <p:cNvPr id="1" name=""/>
        <p:cNvGrpSpPr/>
        <p:nvPr/>
      </p:nvGrpSpPr>
      <p:grpSpPr>
        <a:xfrm>
          <a:off x="0" y="0"/>
          <a:ext cx="0" cy="0"/>
        </a:xfrm>
      </p:grpSpPr>
      <p:pic>
        <p:nvPicPr>
          <p:cNvPr descr="J:\123\0919\PPT设计\站酷活动_PPT设计_花.gif" id="4098" name="Picture 2"/>
          <p:cNvPicPr>
            <a:picLocks noChangeArrowheads="1" noChangeAspect="1"/>
          </p:cNvPicPr>
          <p:nvPr/>
        </p:nvPicPr>
        <p:blipFill>
          <a:blip r:embed="rId2">
            <a:extLst>
              <a:ext uri="{28A0092B-C50C-407E-A947-70E740481C1C}">
                <a14:useLocalDpi val="0"/>
              </a:ext>
            </a:extLst>
          </a:blip>
          <a:stretch>
            <a:fillRect/>
          </a:stretch>
        </p:blipFill>
        <p:spPr bwMode="auto">
          <a:xfrm>
            <a:off x="3124200" y="1828800"/>
            <a:ext cx="2000250" cy="2667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4099" name="Text Box 3"/>
          <p:cNvSpPr txBox="1">
            <a:spLocks noChangeArrowheads="1"/>
          </p:cNvSpPr>
          <p:nvPr/>
        </p:nvSpPr>
        <p:spPr bwMode="auto">
          <a:xfrm>
            <a:off x="4953000" y="2314575"/>
            <a:ext cx="5086350" cy="1417320"/>
          </a:xfrm>
          <a:prstGeom prst="rect">
            <a:avLst/>
          </a:prstGeom>
          <a:noFill/>
          <a:ln>
            <a:noFill/>
          </a:ln>
          <a:effectLst>
            <a:outerShdw algn="ctr" dir="2700000" dist="53882" rotWithShape="0">
              <a:srgbClr val="2566AD">
                <a:alpha val="50000"/>
              </a:srgbClr>
            </a:outerShdw>
          </a:effectLst>
          <a:extLst>
            <a:ext uri="{909E8E84-426E-40DD-AFC4-6F175D3DCCD1}">
              <a14:hiddenFill>
                <a:solidFill>
                  <a:srgbClr val="D6E3FA"/>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baseline="-25000" sz="2800">
                <a:solidFill>
                  <a:schemeClr val="tx1"/>
                </a:solidFill>
                <a:latin charset="0" pitchFamily="2" typeface="Bauhaus"/>
                <a:ea charset="-122" panose="02010600030101010101" pitchFamily="2" typeface="宋体"/>
              </a:defRPr>
            </a:lvl1pPr>
            <a:lvl2pPr indent="-285750" marL="742950">
              <a:buFont charset="0" panose="020b0604020202020204" pitchFamily="34" typeface="Arial"/>
              <a:defRPr baseline="-25000" sz="2800">
                <a:solidFill>
                  <a:schemeClr val="tx1"/>
                </a:solidFill>
                <a:latin charset="0" pitchFamily="2" typeface="Bauhaus"/>
                <a:ea charset="-122" panose="02010600030101010101" pitchFamily="2" typeface="宋体"/>
              </a:defRPr>
            </a:lvl2pPr>
            <a:lvl3pPr indent="-228600" marL="1143000">
              <a:buFont charset="0" panose="020b0604020202020204" pitchFamily="34" typeface="Arial"/>
              <a:defRPr baseline="-25000" sz="2800">
                <a:solidFill>
                  <a:schemeClr val="tx1"/>
                </a:solidFill>
                <a:latin charset="0" pitchFamily="2" typeface="Bauhaus"/>
                <a:ea charset="-122" panose="02010600030101010101" pitchFamily="2" typeface="宋体"/>
              </a:defRPr>
            </a:lvl3pPr>
            <a:lvl4pPr indent="-228600" marL="1600200">
              <a:buFont charset="0" panose="020b0604020202020204" pitchFamily="34" typeface="Arial"/>
              <a:defRPr baseline="-25000" sz="2800">
                <a:solidFill>
                  <a:schemeClr val="tx1"/>
                </a:solidFill>
                <a:latin charset="0" pitchFamily="2" typeface="Bauhaus"/>
                <a:ea charset="-122" panose="02010600030101010101" pitchFamily="2" typeface="宋体"/>
              </a:defRPr>
            </a:lvl4pPr>
            <a:lvl5pPr indent="-228600" marL="2057400">
              <a:buFont charset="0" panose="020b0604020202020204" pitchFamily="34" typeface="Arial"/>
              <a:defRPr baseline="-25000" sz="2800">
                <a:solidFill>
                  <a:schemeClr val="tx1"/>
                </a:solidFill>
                <a:latin charset="0" pitchFamily="2" typeface="Bauhaus"/>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baseline="-25000" sz="2800">
                <a:solidFill>
                  <a:schemeClr val="tx1"/>
                </a:solidFill>
                <a:latin charset="0" pitchFamily="2" typeface="Bauhaus"/>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baseline="-25000" sz="2800">
                <a:solidFill>
                  <a:schemeClr val="tx1"/>
                </a:solidFill>
                <a:latin charset="0" pitchFamily="2" typeface="Bauhaus"/>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baseline="-25000" sz="2800">
                <a:solidFill>
                  <a:schemeClr val="tx1"/>
                </a:solidFill>
                <a:latin charset="0" pitchFamily="2" typeface="Bauhaus"/>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baseline="-25000" sz="2800">
                <a:solidFill>
                  <a:schemeClr val="tx1"/>
                </a:solidFill>
                <a:latin charset="0" pitchFamily="2" typeface="Bauhaus"/>
                <a:ea charset="-122" panose="02010600030101010101" pitchFamily="2" typeface="宋体"/>
              </a:defRPr>
            </a:lvl9pPr>
          </a:lstStyle>
          <a:p>
            <a:pPr eaLnBrk="1" hangingPunct="1">
              <a:lnSpc>
                <a:spcPct val="150000"/>
              </a:lnSpc>
            </a:pPr>
            <a:r>
              <a:rPr altLang="zh-CN" baseline="0" lang="en-US" sz="5800">
                <a:solidFill>
                  <a:schemeClr val="bg1"/>
                </a:solidFill>
              </a:rPr>
              <a:t>WPS OFFICE</a:t>
            </a:r>
          </a:p>
        </p:txBody>
      </p:sp>
      <p:sp>
        <p:nvSpPr>
          <p:cNvPr id="4100" name="Text Box 4"/>
          <p:cNvSpPr txBox="1">
            <a:spLocks noChangeArrowheads="1"/>
          </p:cNvSpPr>
          <p:nvPr/>
        </p:nvSpPr>
        <p:spPr bwMode="auto">
          <a:xfrm>
            <a:off x="4972050" y="3276599"/>
            <a:ext cx="5086350" cy="754380"/>
          </a:xfrm>
          <a:prstGeom prst="rect">
            <a:avLst/>
          </a:prstGeom>
          <a:noFill/>
          <a:ln>
            <a:noFill/>
          </a:ln>
          <a:effectLst>
            <a:outerShdw algn="ctr" dir="2700000" dist="35921" rotWithShape="0">
              <a:srgbClr val="2566AD">
                <a:alpha val="50000"/>
              </a:srgbClr>
            </a:outerShdw>
          </a:effectLst>
          <a:extLst>
            <a:ext uri="{909E8E84-426E-40DD-AFC4-6F175D3DCCD1}">
              <a14:hiddenFill>
                <a:solidFill>
                  <a:srgbClr val="D6E3FA"/>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baseline="-25000" sz="2800">
                <a:solidFill>
                  <a:schemeClr val="tx1"/>
                </a:solidFill>
                <a:latin charset="0" pitchFamily="2" typeface="Bauhaus"/>
                <a:ea charset="-122" panose="02010600030101010101" pitchFamily="2" typeface="宋体"/>
              </a:defRPr>
            </a:lvl1pPr>
            <a:lvl2pPr indent="-285750" marL="742950">
              <a:buFont charset="0" panose="020b0604020202020204" pitchFamily="34" typeface="Arial"/>
              <a:defRPr baseline="-25000" sz="2800">
                <a:solidFill>
                  <a:schemeClr val="tx1"/>
                </a:solidFill>
                <a:latin charset="0" pitchFamily="2" typeface="Bauhaus"/>
                <a:ea charset="-122" panose="02010600030101010101" pitchFamily="2" typeface="宋体"/>
              </a:defRPr>
            </a:lvl2pPr>
            <a:lvl3pPr indent="-228600" marL="1143000">
              <a:buFont charset="0" panose="020b0604020202020204" pitchFamily="34" typeface="Arial"/>
              <a:defRPr baseline="-25000" sz="2800">
                <a:solidFill>
                  <a:schemeClr val="tx1"/>
                </a:solidFill>
                <a:latin charset="0" pitchFamily="2" typeface="Bauhaus"/>
                <a:ea charset="-122" panose="02010600030101010101" pitchFamily="2" typeface="宋体"/>
              </a:defRPr>
            </a:lvl3pPr>
            <a:lvl4pPr indent="-228600" marL="1600200">
              <a:buFont charset="0" panose="020b0604020202020204" pitchFamily="34" typeface="Arial"/>
              <a:defRPr baseline="-25000" sz="2800">
                <a:solidFill>
                  <a:schemeClr val="tx1"/>
                </a:solidFill>
                <a:latin charset="0" pitchFamily="2" typeface="Bauhaus"/>
                <a:ea charset="-122" panose="02010600030101010101" pitchFamily="2" typeface="宋体"/>
              </a:defRPr>
            </a:lvl4pPr>
            <a:lvl5pPr indent="-228600" marL="2057400">
              <a:buFont charset="0" panose="020b0604020202020204" pitchFamily="34" typeface="Arial"/>
              <a:defRPr baseline="-25000" sz="2800">
                <a:solidFill>
                  <a:schemeClr val="tx1"/>
                </a:solidFill>
                <a:latin charset="0" pitchFamily="2" typeface="Bauhaus"/>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baseline="-25000" sz="2800">
                <a:solidFill>
                  <a:schemeClr val="tx1"/>
                </a:solidFill>
                <a:latin charset="0" pitchFamily="2" typeface="Bauhaus"/>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baseline="-25000" sz="2800">
                <a:solidFill>
                  <a:schemeClr val="tx1"/>
                </a:solidFill>
                <a:latin charset="0" pitchFamily="2" typeface="Bauhaus"/>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baseline="-25000" sz="2800">
                <a:solidFill>
                  <a:schemeClr val="tx1"/>
                </a:solidFill>
                <a:latin charset="0" pitchFamily="2" typeface="Bauhaus"/>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baseline="-25000" sz="2800">
                <a:solidFill>
                  <a:schemeClr val="tx1"/>
                </a:solidFill>
                <a:latin charset="0" pitchFamily="2" typeface="Bauhaus"/>
                <a:ea charset="-122" panose="02010600030101010101" pitchFamily="2" typeface="宋体"/>
              </a:defRPr>
            </a:lvl9pPr>
          </a:lstStyle>
          <a:p>
            <a:pPr eaLnBrk="1" hangingPunct="1">
              <a:lnSpc>
                <a:spcPct val="150000"/>
              </a:lnSpc>
            </a:pPr>
            <a:r>
              <a:rPr altLang="zh-CN" baseline="0" lang="en-US" sz="2900">
                <a:solidFill>
                  <a:schemeClr val="bg1"/>
                </a:solidFill>
                <a:latin charset="0" panose="020b0402020202090204" pitchFamily="34" typeface="AvantGarde Bk BT"/>
              </a:rPr>
              <a:t>Simpli,Powerful And Free</a:t>
            </a:r>
          </a:p>
        </p:txBody>
      </p:sp>
      <p:pic>
        <p:nvPicPr>
          <p:cNvPr descr="J:\123\0919\PPT设计\小鸟花瓣.gif" id="4101" name="Picture 5"/>
          <p:cNvPicPr>
            <a:picLocks noChangeArrowheads="1" noChangeAspect="1"/>
          </p:cNvPicPr>
          <p:nvPr/>
        </p:nvPicPr>
        <p:blipFill>
          <a:blip r:embed="rId3">
            <a:extLst>
              <a:ext uri="{28A0092B-C50C-407E-A947-70E740481C1C}">
                <a14:useLocalDpi val="0"/>
              </a:ext>
            </a:extLst>
          </a:blip>
          <a:stretch>
            <a:fillRect/>
          </a:stretch>
        </p:blipFill>
        <p:spPr bwMode="auto">
          <a:xfrm>
            <a:off x="6324600" y="3429000"/>
            <a:ext cx="381000" cy="3190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J:\123\0919\PPT设计\小鸟花瓣2.gif" id="4102" name="Picture 6"/>
          <p:cNvPicPr>
            <a:picLocks noChangeArrowheads="1" noChangeAspect="1"/>
          </p:cNvPicPr>
          <p:nvPr/>
        </p:nvPicPr>
        <p:blipFill>
          <a:blip r:embed="rId4">
            <a:extLst>
              <a:ext uri="{28A0092B-C50C-407E-A947-70E740481C1C}">
                <a14:useLocalDpi val="0"/>
              </a:ext>
            </a:extLst>
          </a:blip>
          <a:stretch>
            <a:fillRect/>
          </a:stretch>
        </p:blipFill>
        <p:spPr bwMode="auto">
          <a:xfrm>
            <a:off x="8305800" y="2579688"/>
            <a:ext cx="609600" cy="5445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6"/>
          <a:stretch>
            <a:fillRect/>
          </a:stretch>
        </a:blipFill>
        <a:effectLst/>
      </p:bgPr>
    </p:bg>
    <p:spTree>
      <p:nvGrpSpPr>
        <p:cNvPr id="1" name=""/>
        <p:cNvGrpSpPr/>
        <p:nvPr/>
      </p:nvGrpSpPr>
      <p:grpSpPr>
        <a:xfrm>
          <a:off x="0" y="0"/>
          <a:ext cx="0" cy="0"/>
        </a:xfrm>
      </p:grpSpPr>
      <p:pic>
        <p:nvPicPr>
          <p:cNvPr descr="J:\123\0919\PPT设计\站酷活动_PPT设计_花.gif" id="5122" name="Picture 2"/>
          <p:cNvPicPr>
            <a:picLocks noChangeArrowheads="1" noChangeAspect="1"/>
          </p:cNvPicPr>
          <p:nvPr/>
        </p:nvPicPr>
        <p:blipFill>
          <a:blip r:embed="rId2">
            <a:extLst>
              <a:ext uri="{28A0092B-C50C-407E-A947-70E740481C1C}">
                <a14:useLocalDpi val="0"/>
              </a:ext>
            </a:extLst>
          </a:blip>
          <a:stretch>
            <a:fillRect/>
          </a:stretch>
        </p:blipFill>
        <p:spPr bwMode="auto">
          <a:xfrm>
            <a:off x="5467350" y="990600"/>
            <a:ext cx="1543050" cy="2057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5123" name="Text Box 3"/>
          <p:cNvSpPr txBox="1">
            <a:spLocks noChangeArrowheads="1"/>
          </p:cNvSpPr>
          <p:nvPr/>
        </p:nvSpPr>
        <p:spPr bwMode="auto">
          <a:xfrm>
            <a:off x="4876800" y="2238375"/>
            <a:ext cx="4572000" cy="1417320"/>
          </a:xfrm>
          <a:prstGeom prst="rect">
            <a:avLst/>
          </a:prstGeom>
          <a:noFill/>
          <a:ln>
            <a:noFill/>
          </a:ln>
          <a:effectLst>
            <a:outerShdw algn="ctr" dir="2700000" dist="53882" rotWithShape="0">
              <a:srgbClr val="2566AD">
                <a:alpha val="50000"/>
              </a:srgbClr>
            </a:outerShdw>
          </a:effectLst>
          <a:extLst>
            <a:ext uri="{909E8E84-426E-40DD-AFC4-6F175D3DCCD1}">
              <a14:hiddenFill>
                <a:solidFill>
                  <a:srgbClr val="D6E3FA"/>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baseline="-25000" sz="2800">
                <a:solidFill>
                  <a:schemeClr val="tx1"/>
                </a:solidFill>
                <a:latin charset="0" pitchFamily="2" typeface="Bauhaus"/>
                <a:ea charset="-122" panose="02010600030101010101" pitchFamily="2" typeface="宋体"/>
              </a:defRPr>
            </a:lvl1pPr>
            <a:lvl2pPr indent="-285750" marL="742950">
              <a:buFont charset="0" panose="020b0604020202020204" pitchFamily="34" typeface="Arial"/>
              <a:defRPr baseline="-25000" sz="2800">
                <a:solidFill>
                  <a:schemeClr val="tx1"/>
                </a:solidFill>
                <a:latin charset="0" pitchFamily="2" typeface="Bauhaus"/>
                <a:ea charset="-122" panose="02010600030101010101" pitchFamily="2" typeface="宋体"/>
              </a:defRPr>
            </a:lvl2pPr>
            <a:lvl3pPr indent="-228600" marL="1143000">
              <a:buFont charset="0" panose="020b0604020202020204" pitchFamily="34" typeface="Arial"/>
              <a:defRPr baseline="-25000" sz="2800">
                <a:solidFill>
                  <a:schemeClr val="tx1"/>
                </a:solidFill>
                <a:latin charset="0" pitchFamily="2" typeface="Bauhaus"/>
                <a:ea charset="-122" panose="02010600030101010101" pitchFamily="2" typeface="宋体"/>
              </a:defRPr>
            </a:lvl3pPr>
            <a:lvl4pPr indent="-228600" marL="1600200">
              <a:buFont charset="0" panose="020b0604020202020204" pitchFamily="34" typeface="Arial"/>
              <a:defRPr baseline="-25000" sz="2800">
                <a:solidFill>
                  <a:schemeClr val="tx1"/>
                </a:solidFill>
                <a:latin charset="0" pitchFamily="2" typeface="Bauhaus"/>
                <a:ea charset="-122" panose="02010600030101010101" pitchFamily="2" typeface="宋体"/>
              </a:defRPr>
            </a:lvl4pPr>
            <a:lvl5pPr indent="-228600" marL="2057400">
              <a:buFont charset="0" panose="020b0604020202020204" pitchFamily="34" typeface="Arial"/>
              <a:defRPr baseline="-25000" sz="2800">
                <a:solidFill>
                  <a:schemeClr val="tx1"/>
                </a:solidFill>
                <a:latin charset="0" pitchFamily="2" typeface="Bauhaus"/>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baseline="-25000" sz="2800">
                <a:solidFill>
                  <a:schemeClr val="tx1"/>
                </a:solidFill>
                <a:latin charset="0" pitchFamily="2" typeface="Bauhaus"/>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baseline="-25000" sz="2800">
                <a:solidFill>
                  <a:schemeClr val="tx1"/>
                </a:solidFill>
                <a:latin charset="0" pitchFamily="2" typeface="Bauhaus"/>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baseline="-25000" sz="2800">
                <a:solidFill>
                  <a:schemeClr val="tx1"/>
                </a:solidFill>
                <a:latin charset="0" pitchFamily="2" typeface="Bauhaus"/>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baseline="-25000" sz="2800">
                <a:solidFill>
                  <a:schemeClr val="tx1"/>
                </a:solidFill>
                <a:latin charset="0" pitchFamily="2" typeface="Bauhaus"/>
                <a:ea charset="-122" panose="02010600030101010101" pitchFamily="2" typeface="宋体"/>
              </a:defRPr>
            </a:lvl9pPr>
          </a:lstStyle>
          <a:p>
            <a:pPr eaLnBrk="1" hangingPunct="1">
              <a:lnSpc>
                <a:spcPct val="150000"/>
              </a:lnSpc>
            </a:pPr>
            <a:r>
              <a:rPr altLang="zh-CN" baseline="0" lang="en-US" sz="5800">
                <a:solidFill>
                  <a:schemeClr val="bg1"/>
                </a:solidFill>
              </a:rPr>
              <a:t>Catalog</a:t>
            </a:r>
          </a:p>
        </p:txBody>
      </p:sp>
      <p:sp>
        <p:nvSpPr>
          <p:cNvPr id="5124" name="Text Box 4"/>
          <p:cNvSpPr txBox="1">
            <a:spLocks noChangeArrowheads="1"/>
          </p:cNvSpPr>
          <p:nvPr/>
        </p:nvSpPr>
        <p:spPr bwMode="auto">
          <a:xfrm>
            <a:off x="5257800" y="3352799"/>
            <a:ext cx="1247775" cy="754380"/>
          </a:xfrm>
          <a:prstGeom prst="rect">
            <a:avLst/>
          </a:prstGeom>
          <a:noFill/>
          <a:ln>
            <a:noFill/>
          </a:ln>
          <a:effectLst>
            <a:outerShdw algn="ctr" dir="2700000" dist="35921" rotWithShape="0">
              <a:srgbClr val="2566AD">
                <a:alpha val="50000"/>
              </a:srgbClr>
            </a:outerShdw>
          </a:effectLst>
          <a:extLst>
            <a:ext uri="{909E8E84-426E-40DD-AFC4-6F175D3DCCD1}">
              <a14:hiddenFill>
                <a:solidFill>
                  <a:srgbClr val="D6E3FA"/>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baseline="-25000" sz="2800">
                <a:solidFill>
                  <a:schemeClr val="tx1"/>
                </a:solidFill>
                <a:latin charset="0" pitchFamily="2" typeface="Bauhaus"/>
                <a:ea charset="-122" panose="02010600030101010101" pitchFamily="2" typeface="宋体"/>
              </a:defRPr>
            </a:lvl1pPr>
            <a:lvl2pPr indent="-285750" marL="742950">
              <a:buFont charset="0" panose="020b0604020202020204" pitchFamily="34" typeface="Arial"/>
              <a:defRPr baseline="-25000" sz="2800">
                <a:solidFill>
                  <a:schemeClr val="tx1"/>
                </a:solidFill>
                <a:latin charset="0" pitchFamily="2" typeface="Bauhaus"/>
                <a:ea charset="-122" panose="02010600030101010101" pitchFamily="2" typeface="宋体"/>
              </a:defRPr>
            </a:lvl2pPr>
            <a:lvl3pPr indent="-228600" marL="1143000">
              <a:buFont charset="0" panose="020b0604020202020204" pitchFamily="34" typeface="Arial"/>
              <a:defRPr baseline="-25000" sz="2800">
                <a:solidFill>
                  <a:schemeClr val="tx1"/>
                </a:solidFill>
                <a:latin charset="0" pitchFamily="2" typeface="Bauhaus"/>
                <a:ea charset="-122" panose="02010600030101010101" pitchFamily="2" typeface="宋体"/>
              </a:defRPr>
            </a:lvl3pPr>
            <a:lvl4pPr indent="-228600" marL="1600200">
              <a:buFont charset="0" panose="020b0604020202020204" pitchFamily="34" typeface="Arial"/>
              <a:defRPr baseline="-25000" sz="2800">
                <a:solidFill>
                  <a:schemeClr val="tx1"/>
                </a:solidFill>
                <a:latin charset="0" pitchFamily="2" typeface="Bauhaus"/>
                <a:ea charset="-122" panose="02010600030101010101" pitchFamily="2" typeface="宋体"/>
              </a:defRPr>
            </a:lvl4pPr>
            <a:lvl5pPr indent="-228600" marL="2057400">
              <a:buFont charset="0" panose="020b0604020202020204" pitchFamily="34" typeface="Arial"/>
              <a:defRPr baseline="-25000" sz="2800">
                <a:solidFill>
                  <a:schemeClr val="tx1"/>
                </a:solidFill>
                <a:latin charset="0" pitchFamily="2" typeface="Bauhaus"/>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baseline="-25000" sz="2800">
                <a:solidFill>
                  <a:schemeClr val="tx1"/>
                </a:solidFill>
                <a:latin charset="0" pitchFamily="2" typeface="Bauhaus"/>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baseline="-25000" sz="2800">
                <a:solidFill>
                  <a:schemeClr val="tx1"/>
                </a:solidFill>
                <a:latin charset="0" pitchFamily="2" typeface="Bauhaus"/>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baseline="-25000" sz="2800">
                <a:solidFill>
                  <a:schemeClr val="tx1"/>
                </a:solidFill>
                <a:latin charset="0" pitchFamily="2" typeface="Bauhaus"/>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baseline="-25000" sz="2800">
                <a:solidFill>
                  <a:schemeClr val="tx1"/>
                </a:solidFill>
                <a:latin charset="0" pitchFamily="2" typeface="Bauhaus"/>
                <a:ea charset="-122" panose="02010600030101010101" pitchFamily="2" typeface="宋体"/>
              </a:defRPr>
            </a:lvl9pPr>
          </a:lstStyle>
          <a:p>
            <a:pPr eaLnBrk="1" hangingPunct="1">
              <a:lnSpc>
                <a:spcPct val="150000"/>
              </a:lnSpc>
            </a:pPr>
            <a:r>
              <a:rPr altLang="zh-CN" baseline="0" lang="en-US" sz="2900">
                <a:solidFill>
                  <a:schemeClr val="bg1"/>
                </a:solidFill>
                <a:latin charset="0" panose="020b0402020202090204" pitchFamily="34" typeface="AvantGarde Bk BT"/>
              </a:rPr>
              <a:t>Writer</a:t>
            </a:r>
          </a:p>
        </p:txBody>
      </p:sp>
      <p:sp>
        <p:nvSpPr>
          <p:cNvPr id="5125" name="Text Box 5"/>
          <p:cNvSpPr txBox="1">
            <a:spLocks noChangeArrowheads="1"/>
          </p:cNvSpPr>
          <p:nvPr/>
        </p:nvSpPr>
        <p:spPr bwMode="auto">
          <a:xfrm>
            <a:off x="5257800" y="3817938"/>
            <a:ext cx="2895600" cy="754380"/>
          </a:xfrm>
          <a:prstGeom prst="rect">
            <a:avLst/>
          </a:prstGeom>
          <a:noFill/>
          <a:ln>
            <a:noFill/>
          </a:ln>
          <a:effectLst>
            <a:outerShdw algn="ctr" dir="2700000" dist="35921" rotWithShape="0">
              <a:srgbClr val="2566AD">
                <a:alpha val="50000"/>
              </a:srgbClr>
            </a:outerShdw>
          </a:effectLst>
          <a:extLst>
            <a:ext uri="{909E8E84-426E-40DD-AFC4-6F175D3DCCD1}">
              <a14:hiddenFill>
                <a:solidFill>
                  <a:srgbClr val="D6E3FA"/>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baseline="-25000" sz="2800">
                <a:solidFill>
                  <a:schemeClr val="tx1"/>
                </a:solidFill>
                <a:latin charset="0" pitchFamily="2" typeface="Bauhaus"/>
                <a:ea charset="-122" panose="02010600030101010101" pitchFamily="2" typeface="宋体"/>
              </a:defRPr>
            </a:lvl1pPr>
            <a:lvl2pPr indent="-285750" marL="742950">
              <a:buFont charset="0" panose="020b0604020202020204" pitchFamily="34" typeface="Arial"/>
              <a:defRPr baseline="-25000" sz="2800">
                <a:solidFill>
                  <a:schemeClr val="tx1"/>
                </a:solidFill>
                <a:latin charset="0" pitchFamily="2" typeface="Bauhaus"/>
                <a:ea charset="-122" panose="02010600030101010101" pitchFamily="2" typeface="宋体"/>
              </a:defRPr>
            </a:lvl2pPr>
            <a:lvl3pPr indent="-228600" marL="1143000">
              <a:buFont charset="0" panose="020b0604020202020204" pitchFamily="34" typeface="Arial"/>
              <a:defRPr baseline="-25000" sz="2800">
                <a:solidFill>
                  <a:schemeClr val="tx1"/>
                </a:solidFill>
                <a:latin charset="0" pitchFamily="2" typeface="Bauhaus"/>
                <a:ea charset="-122" panose="02010600030101010101" pitchFamily="2" typeface="宋体"/>
              </a:defRPr>
            </a:lvl3pPr>
            <a:lvl4pPr indent="-228600" marL="1600200">
              <a:buFont charset="0" panose="020b0604020202020204" pitchFamily="34" typeface="Arial"/>
              <a:defRPr baseline="-25000" sz="2800">
                <a:solidFill>
                  <a:schemeClr val="tx1"/>
                </a:solidFill>
                <a:latin charset="0" pitchFamily="2" typeface="Bauhaus"/>
                <a:ea charset="-122" panose="02010600030101010101" pitchFamily="2" typeface="宋体"/>
              </a:defRPr>
            </a:lvl4pPr>
            <a:lvl5pPr indent="-228600" marL="2057400">
              <a:buFont charset="0" panose="020b0604020202020204" pitchFamily="34" typeface="Arial"/>
              <a:defRPr baseline="-25000" sz="2800">
                <a:solidFill>
                  <a:schemeClr val="tx1"/>
                </a:solidFill>
                <a:latin charset="0" pitchFamily="2" typeface="Bauhaus"/>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baseline="-25000" sz="2800">
                <a:solidFill>
                  <a:schemeClr val="tx1"/>
                </a:solidFill>
                <a:latin charset="0" pitchFamily="2" typeface="Bauhaus"/>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baseline="-25000" sz="2800">
                <a:solidFill>
                  <a:schemeClr val="tx1"/>
                </a:solidFill>
                <a:latin charset="0" pitchFamily="2" typeface="Bauhaus"/>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baseline="-25000" sz="2800">
                <a:solidFill>
                  <a:schemeClr val="tx1"/>
                </a:solidFill>
                <a:latin charset="0" pitchFamily="2" typeface="Bauhaus"/>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baseline="-25000" sz="2800">
                <a:solidFill>
                  <a:schemeClr val="tx1"/>
                </a:solidFill>
                <a:latin charset="0" pitchFamily="2" typeface="Bauhaus"/>
                <a:ea charset="-122" panose="02010600030101010101" pitchFamily="2" typeface="宋体"/>
              </a:defRPr>
            </a:lvl9pPr>
          </a:lstStyle>
          <a:p>
            <a:pPr eaLnBrk="1" hangingPunct="1">
              <a:lnSpc>
                <a:spcPct val="150000"/>
              </a:lnSpc>
            </a:pPr>
            <a:r>
              <a:rPr altLang="zh-CN" baseline="0" lang="en-US" sz="2900">
                <a:solidFill>
                  <a:schemeClr val="bg1"/>
                </a:solidFill>
                <a:latin charset="0" panose="020b0402020202090204" pitchFamily="34" typeface="AvantGarde Bk BT"/>
              </a:rPr>
              <a:t>Presentation</a:t>
            </a:r>
          </a:p>
        </p:txBody>
      </p:sp>
      <p:sp>
        <p:nvSpPr>
          <p:cNvPr id="5126" name="Text Box 6"/>
          <p:cNvSpPr txBox="1">
            <a:spLocks noChangeArrowheads="1"/>
          </p:cNvSpPr>
          <p:nvPr/>
        </p:nvSpPr>
        <p:spPr bwMode="auto">
          <a:xfrm>
            <a:off x="5257800" y="4275138"/>
            <a:ext cx="2895600" cy="754380"/>
          </a:xfrm>
          <a:prstGeom prst="rect">
            <a:avLst/>
          </a:prstGeom>
          <a:noFill/>
          <a:ln>
            <a:noFill/>
          </a:ln>
          <a:effectLst>
            <a:outerShdw algn="ctr" dir="2700000" dist="35921" rotWithShape="0">
              <a:srgbClr val="2566AD">
                <a:alpha val="50000"/>
              </a:srgbClr>
            </a:outerShdw>
          </a:effectLst>
          <a:extLst>
            <a:ext uri="{909E8E84-426E-40DD-AFC4-6F175D3DCCD1}">
              <a14:hiddenFill>
                <a:solidFill>
                  <a:srgbClr val="D6E3FA"/>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baseline="-25000" sz="2800">
                <a:solidFill>
                  <a:schemeClr val="tx1"/>
                </a:solidFill>
                <a:latin charset="0" pitchFamily="2" typeface="Bauhaus"/>
                <a:ea charset="-122" panose="02010600030101010101" pitchFamily="2" typeface="宋体"/>
              </a:defRPr>
            </a:lvl1pPr>
            <a:lvl2pPr indent="-285750" marL="742950">
              <a:buFont charset="0" panose="020b0604020202020204" pitchFamily="34" typeface="Arial"/>
              <a:defRPr baseline="-25000" sz="2800">
                <a:solidFill>
                  <a:schemeClr val="tx1"/>
                </a:solidFill>
                <a:latin charset="0" pitchFamily="2" typeface="Bauhaus"/>
                <a:ea charset="-122" panose="02010600030101010101" pitchFamily="2" typeface="宋体"/>
              </a:defRPr>
            </a:lvl2pPr>
            <a:lvl3pPr indent="-228600" marL="1143000">
              <a:buFont charset="0" panose="020b0604020202020204" pitchFamily="34" typeface="Arial"/>
              <a:defRPr baseline="-25000" sz="2800">
                <a:solidFill>
                  <a:schemeClr val="tx1"/>
                </a:solidFill>
                <a:latin charset="0" pitchFamily="2" typeface="Bauhaus"/>
                <a:ea charset="-122" panose="02010600030101010101" pitchFamily="2" typeface="宋体"/>
              </a:defRPr>
            </a:lvl3pPr>
            <a:lvl4pPr indent="-228600" marL="1600200">
              <a:buFont charset="0" panose="020b0604020202020204" pitchFamily="34" typeface="Arial"/>
              <a:defRPr baseline="-25000" sz="2800">
                <a:solidFill>
                  <a:schemeClr val="tx1"/>
                </a:solidFill>
                <a:latin charset="0" pitchFamily="2" typeface="Bauhaus"/>
                <a:ea charset="-122" panose="02010600030101010101" pitchFamily="2" typeface="宋体"/>
              </a:defRPr>
            </a:lvl4pPr>
            <a:lvl5pPr indent="-228600" marL="2057400">
              <a:buFont charset="0" panose="020b0604020202020204" pitchFamily="34" typeface="Arial"/>
              <a:defRPr baseline="-25000" sz="2800">
                <a:solidFill>
                  <a:schemeClr val="tx1"/>
                </a:solidFill>
                <a:latin charset="0" pitchFamily="2" typeface="Bauhaus"/>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baseline="-25000" sz="2800">
                <a:solidFill>
                  <a:schemeClr val="tx1"/>
                </a:solidFill>
                <a:latin charset="0" pitchFamily="2" typeface="Bauhaus"/>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baseline="-25000" sz="2800">
                <a:solidFill>
                  <a:schemeClr val="tx1"/>
                </a:solidFill>
                <a:latin charset="0" pitchFamily="2" typeface="Bauhaus"/>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baseline="-25000" sz="2800">
                <a:solidFill>
                  <a:schemeClr val="tx1"/>
                </a:solidFill>
                <a:latin charset="0" pitchFamily="2" typeface="Bauhaus"/>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baseline="-25000" sz="2800">
                <a:solidFill>
                  <a:schemeClr val="tx1"/>
                </a:solidFill>
                <a:latin charset="0" pitchFamily="2" typeface="Bauhaus"/>
                <a:ea charset="-122" panose="02010600030101010101" pitchFamily="2" typeface="宋体"/>
              </a:defRPr>
            </a:lvl9pPr>
          </a:lstStyle>
          <a:p>
            <a:pPr eaLnBrk="1" hangingPunct="1">
              <a:lnSpc>
                <a:spcPct val="150000"/>
              </a:lnSpc>
            </a:pPr>
            <a:r>
              <a:rPr altLang="zh-CN" baseline="0" lang="en-US" sz="2900">
                <a:solidFill>
                  <a:schemeClr val="bg1"/>
                </a:solidFill>
                <a:latin charset="0" panose="020b0402020202090204" pitchFamily="34" typeface="AvantGarde Bk BT"/>
              </a:rPr>
              <a:t>Spreadsheets</a:t>
            </a:r>
          </a:p>
        </p:txBody>
      </p:sp>
      <p:pic>
        <p:nvPicPr>
          <p:cNvPr descr="J:\123\0919\PPT设计\小鸟花瓣.gif" id="5127" name="Picture 7"/>
          <p:cNvPicPr>
            <a:picLocks noChangeArrowheads="1" noChangeAspect="1"/>
          </p:cNvPicPr>
          <p:nvPr/>
        </p:nvPicPr>
        <p:blipFill>
          <a:blip r:embed="rId3">
            <a:extLst>
              <a:ext uri="{28A0092B-C50C-407E-A947-70E740481C1C}">
                <a14:useLocalDpi val="0"/>
              </a:ext>
            </a:extLst>
          </a:blip>
          <a:stretch>
            <a:fillRect/>
          </a:stretch>
        </p:blipFill>
        <p:spPr bwMode="auto">
          <a:xfrm>
            <a:off x="5086350" y="3048000"/>
            <a:ext cx="381000" cy="3190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J:\123\0919\PPT设计\小鸟花瓣2.gif" id="5128" name="Picture 8"/>
          <p:cNvPicPr>
            <a:picLocks noChangeArrowheads="1" noChangeAspect="1"/>
          </p:cNvPicPr>
          <p:nvPr/>
        </p:nvPicPr>
        <p:blipFill>
          <a:blip r:embed="rId4">
            <a:extLst>
              <a:ext uri="{28A0092B-C50C-407E-A947-70E740481C1C}">
                <a14:useLocalDpi val="0"/>
              </a:ext>
            </a:extLst>
          </a:blip>
          <a:stretch>
            <a:fillRect/>
          </a:stretch>
        </p:blipFill>
        <p:spPr bwMode="auto">
          <a:xfrm>
            <a:off x="7010400" y="2667000"/>
            <a:ext cx="609600" cy="5445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J:\123\0919\PPT设计\花苞.gif" id="5129" name="Picture 9"/>
          <p:cNvPicPr>
            <a:picLocks noChangeArrowheads="1" noChangeAspect="1"/>
          </p:cNvPicPr>
          <p:nvPr/>
        </p:nvPicPr>
        <p:blipFill>
          <a:blip r:embed="rId5">
            <a:extLst>
              <a:ext uri="{28A0092B-C50C-407E-A947-70E740481C1C}">
                <a14:useLocalDpi val="0"/>
              </a:ext>
            </a:extLst>
          </a:blip>
          <a:stretch>
            <a:fillRect/>
          </a:stretch>
        </p:blipFill>
        <p:spPr bwMode="auto">
          <a:xfrm>
            <a:off x="4867275" y="3589338"/>
            <a:ext cx="390525" cy="4492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J:\123\0919\PPT设计\花苞.gif" id="5130" name="Picture 10"/>
          <p:cNvPicPr>
            <a:picLocks noChangeArrowheads="1" noChangeAspect="1"/>
          </p:cNvPicPr>
          <p:nvPr/>
        </p:nvPicPr>
        <p:blipFill>
          <a:blip r:embed="rId5">
            <a:extLst>
              <a:ext uri="{28A0092B-C50C-407E-A947-70E740481C1C}">
                <a14:useLocalDpi val="0"/>
              </a:ext>
            </a:extLst>
          </a:blip>
          <a:stretch>
            <a:fillRect/>
          </a:stretch>
        </p:blipFill>
        <p:spPr bwMode="auto">
          <a:xfrm>
            <a:off x="4867275" y="4046538"/>
            <a:ext cx="390525" cy="4492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J:\123\0919\PPT设计\花苞.gif" id="5131" name="Picture 11"/>
          <p:cNvPicPr>
            <a:picLocks noChangeArrowheads="1" noChangeAspect="1"/>
          </p:cNvPicPr>
          <p:nvPr/>
        </p:nvPicPr>
        <p:blipFill>
          <a:blip r:embed="rId5">
            <a:extLst>
              <a:ext uri="{28A0092B-C50C-407E-A947-70E740481C1C}">
                <a14:useLocalDpi val="0"/>
              </a:ext>
            </a:extLst>
          </a:blip>
          <a:stretch>
            <a:fillRect/>
          </a:stretch>
        </p:blipFill>
        <p:spPr bwMode="auto">
          <a:xfrm>
            <a:off x="4867275" y="4503738"/>
            <a:ext cx="390525" cy="4492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J:\123\0919\PPT设计\站酷活动_PPT设计_花.gif" id="6146" name="Picture 2"/>
          <p:cNvPicPr>
            <a:picLocks noChangeArrowheads="1" noChangeAspect="1"/>
          </p:cNvPicPr>
          <p:nvPr/>
        </p:nvPicPr>
        <p:blipFill>
          <a:blip r:embed="rId2">
            <a:extLst>
              <a:ext uri="{28A0092B-C50C-407E-A947-70E740481C1C}">
                <a14:useLocalDpi val="0"/>
              </a:ext>
            </a:extLst>
          </a:blip>
          <a:stretch>
            <a:fillRect/>
          </a:stretch>
        </p:blipFill>
        <p:spPr bwMode="auto">
          <a:xfrm>
            <a:off x="3124200" y="1828800"/>
            <a:ext cx="2000250" cy="2667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6147" name="Text Box 3"/>
          <p:cNvSpPr txBox="1">
            <a:spLocks noChangeArrowheads="1"/>
          </p:cNvSpPr>
          <p:nvPr/>
        </p:nvSpPr>
        <p:spPr bwMode="auto">
          <a:xfrm>
            <a:off x="5029200" y="2362200"/>
            <a:ext cx="4572000" cy="1463040"/>
          </a:xfrm>
          <a:prstGeom prst="rect">
            <a:avLst/>
          </a:prstGeom>
          <a:noFill/>
          <a:ln>
            <a:noFill/>
          </a:ln>
          <a:effectLst>
            <a:outerShdw algn="ctr" dir="2700000" dist="53882" rotWithShape="0">
              <a:srgbClr val="2566AD">
                <a:alpha val="50000"/>
              </a:srgbClr>
            </a:outerShdw>
          </a:effectLst>
          <a:extLst>
            <a:ext uri="{909E8E84-426E-40DD-AFC4-6F175D3DCCD1}">
              <a14:hiddenFill>
                <a:solidFill>
                  <a:srgbClr val="D6E3FA"/>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baseline="-25000" sz="2800">
                <a:solidFill>
                  <a:schemeClr val="tx1"/>
                </a:solidFill>
                <a:latin charset="0" pitchFamily="2" typeface="Bauhaus"/>
                <a:ea charset="-122" panose="02010600030101010101" pitchFamily="2" typeface="宋体"/>
              </a:defRPr>
            </a:lvl1pPr>
            <a:lvl2pPr indent="-285750" marL="742950">
              <a:buFont charset="0" panose="020b0604020202020204" pitchFamily="34" typeface="Arial"/>
              <a:defRPr baseline="-25000" sz="2800">
                <a:solidFill>
                  <a:schemeClr val="tx1"/>
                </a:solidFill>
                <a:latin charset="0" pitchFamily="2" typeface="Bauhaus"/>
                <a:ea charset="-122" panose="02010600030101010101" pitchFamily="2" typeface="宋体"/>
              </a:defRPr>
            </a:lvl2pPr>
            <a:lvl3pPr indent="-228600" marL="1143000">
              <a:buFont charset="0" panose="020b0604020202020204" pitchFamily="34" typeface="Arial"/>
              <a:defRPr baseline="-25000" sz="2800">
                <a:solidFill>
                  <a:schemeClr val="tx1"/>
                </a:solidFill>
                <a:latin charset="0" pitchFamily="2" typeface="Bauhaus"/>
                <a:ea charset="-122" panose="02010600030101010101" pitchFamily="2" typeface="宋体"/>
              </a:defRPr>
            </a:lvl3pPr>
            <a:lvl4pPr indent="-228600" marL="1600200">
              <a:buFont charset="0" panose="020b0604020202020204" pitchFamily="34" typeface="Arial"/>
              <a:defRPr baseline="-25000" sz="2800">
                <a:solidFill>
                  <a:schemeClr val="tx1"/>
                </a:solidFill>
                <a:latin charset="0" pitchFamily="2" typeface="Bauhaus"/>
                <a:ea charset="-122" panose="02010600030101010101" pitchFamily="2" typeface="宋体"/>
              </a:defRPr>
            </a:lvl4pPr>
            <a:lvl5pPr indent="-228600" marL="2057400">
              <a:buFont charset="0" panose="020b0604020202020204" pitchFamily="34" typeface="Arial"/>
              <a:defRPr baseline="-25000" sz="2800">
                <a:solidFill>
                  <a:schemeClr val="tx1"/>
                </a:solidFill>
                <a:latin charset="0" pitchFamily="2" typeface="Bauhaus"/>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baseline="-25000" sz="2800">
                <a:solidFill>
                  <a:schemeClr val="tx1"/>
                </a:solidFill>
                <a:latin charset="0" pitchFamily="2" typeface="Bauhaus"/>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baseline="-25000" sz="2800">
                <a:solidFill>
                  <a:schemeClr val="tx1"/>
                </a:solidFill>
                <a:latin charset="0" pitchFamily="2" typeface="Bauhaus"/>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baseline="-25000" sz="2800">
                <a:solidFill>
                  <a:schemeClr val="tx1"/>
                </a:solidFill>
                <a:latin charset="0" pitchFamily="2" typeface="Bauhaus"/>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baseline="-25000" sz="2800">
                <a:solidFill>
                  <a:schemeClr val="tx1"/>
                </a:solidFill>
                <a:latin charset="0" pitchFamily="2" typeface="Bauhaus"/>
                <a:ea charset="-122" panose="02010600030101010101" pitchFamily="2" typeface="宋体"/>
              </a:defRPr>
            </a:lvl9pPr>
          </a:lstStyle>
          <a:p>
            <a:pPr eaLnBrk="1" hangingPunct="1">
              <a:lnSpc>
                <a:spcPct val="150000"/>
              </a:lnSpc>
            </a:pPr>
            <a:r>
              <a:rPr altLang="zh-CN" baseline="0" lang="en-US" sz="6000">
                <a:solidFill>
                  <a:schemeClr val="bg1"/>
                </a:solidFill>
              </a:rPr>
              <a:t>Writer</a:t>
            </a:r>
          </a:p>
        </p:txBody>
      </p:sp>
      <p:pic>
        <p:nvPicPr>
          <p:cNvPr descr="J:\123\0919\PPT设计\小鸟花瓣.gif" id="6148" name="Picture 4"/>
          <p:cNvPicPr>
            <a:picLocks noChangeArrowheads="1" noChangeAspect="1"/>
          </p:cNvPicPr>
          <p:nvPr/>
        </p:nvPicPr>
        <p:blipFill>
          <a:blip r:embed="rId3">
            <a:extLst>
              <a:ext uri="{28A0092B-C50C-407E-A947-70E740481C1C}">
                <a14:useLocalDpi val="0"/>
              </a:ext>
            </a:extLst>
          </a:blip>
          <a:stretch>
            <a:fillRect/>
          </a:stretch>
        </p:blipFill>
        <p:spPr bwMode="auto">
          <a:xfrm>
            <a:off x="5334000" y="2743200"/>
            <a:ext cx="381000" cy="3190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J:\123\0919\PPT设计\一组小鸟.gif" id="6149" name="Picture 5"/>
          <p:cNvPicPr>
            <a:picLocks noChangeArrowheads="1" noChangeAspect="1"/>
          </p:cNvPicPr>
          <p:nvPr/>
        </p:nvPicPr>
        <p:blipFill>
          <a:blip r:embed="rId4">
            <a:extLst>
              <a:ext uri="{28A0092B-C50C-407E-A947-70E740481C1C}">
                <a14:useLocalDpi val="0"/>
              </a:ext>
            </a:extLst>
          </a:blip>
          <a:stretch>
            <a:fillRect/>
          </a:stretch>
        </p:blipFill>
        <p:spPr bwMode="auto">
          <a:xfrm>
            <a:off x="7315200" y="3227388"/>
            <a:ext cx="1219200" cy="5064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5"/>
          <a:stretch>
            <a:fillRect/>
          </a:stretch>
        </a:blipFill>
        <a:effectLst/>
      </p:bgPr>
    </p:bg>
    <p:spTree>
      <p:nvGrpSpPr>
        <p:cNvPr id="1" name=""/>
        <p:cNvGrpSpPr/>
        <p:nvPr/>
      </p:nvGrpSpPr>
      <p:grpSpPr>
        <a:xfrm>
          <a:off x="0" y="0"/>
          <a:ext cx="0" cy="0"/>
        </a:xfrm>
      </p:grpSpPr>
      <p:pic>
        <p:nvPicPr>
          <p:cNvPr descr="J:\123\0919\PPT设计\站酷活动_PPT设计_花.gif" id="7170" name="Picture 2"/>
          <p:cNvPicPr>
            <a:picLocks noChangeArrowheads="1" noChangeAspect="1"/>
          </p:cNvPicPr>
          <p:nvPr/>
        </p:nvPicPr>
        <p:blipFill>
          <a:blip r:embed="rId2">
            <a:extLst>
              <a:ext uri="{28A0092B-C50C-407E-A947-70E740481C1C}">
                <a14:useLocalDpi val="0"/>
              </a:ext>
            </a:extLst>
          </a:blip>
          <a:stretch>
            <a:fillRect/>
          </a:stretch>
        </p:blipFill>
        <p:spPr bwMode="auto">
          <a:xfrm>
            <a:off x="5391150" y="533400"/>
            <a:ext cx="1543050" cy="2057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7171" name="Text Box 3"/>
          <p:cNvSpPr txBox="1">
            <a:spLocks noChangeArrowheads="1"/>
          </p:cNvSpPr>
          <p:nvPr/>
        </p:nvSpPr>
        <p:spPr bwMode="auto">
          <a:xfrm>
            <a:off x="4953000" y="1736725"/>
            <a:ext cx="2438400" cy="1463040"/>
          </a:xfrm>
          <a:prstGeom prst="rect">
            <a:avLst/>
          </a:prstGeom>
          <a:noFill/>
          <a:ln>
            <a:noFill/>
          </a:ln>
          <a:effectLst>
            <a:outerShdw algn="ctr" dir="2700000" dist="53882" rotWithShape="0">
              <a:srgbClr val="2566AD">
                <a:alpha val="50000"/>
              </a:srgbClr>
            </a:outerShdw>
          </a:effectLst>
          <a:extLst>
            <a:ext uri="{909E8E84-426E-40DD-AFC4-6F175D3DCCD1}">
              <a14:hiddenFill>
                <a:solidFill>
                  <a:srgbClr val="D6E3FA"/>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baseline="-25000" sz="2800">
                <a:solidFill>
                  <a:schemeClr val="tx1"/>
                </a:solidFill>
                <a:latin charset="0" pitchFamily="2" typeface="Bauhaus"/>
                <a:ea charset="-122" panose="02010600030101010101" pitchFamily="2" typeface="宋体"/>
              </a:defRPr>
            </a:lvl1pPr>
            <a:lvl2pPr indent="-285750" marL="742950">
              <a:buFont charset="0" panose="020b0604020202020204" pitchFamily="34" typeface="Arial"/>
              <a:defRPr baseline="-25000" sz="2800">
                <a:solidFill>
                  <a:schemeClr val="tx1"/>
                </a:solidFill>
                <a:latin charset="0" pitchFamily="2" typeface="Bauhaus"/>
                <a:ea charset="-122" panose="02010600030101010101" pitchFamily="2" typeface="宋体"/>
              </a:defRPr>
            </a:lvl2pPr>
            <a:lvl3pPr indent="-228600" marL="1143000">
              <a:buFont charset="0" panose="020b0604020202020204" pitchFamily="34" typeface="Arial"/>
              <a:defRPr baseline="-25000" sz="2800">
                <a:solidFill>
                  <a:schemeClr val="tx1"/>
                </a:solidFill>
                <a:latin charset="0" pitchFamily="2" typeface="Bauhaus"/>
                <a:ea charset="-122" panose="02010600030101010101" pitchFamily="2" typeface="宋体"/>
              </a:defRPr>
            </a:lvl3pPr>
            <a:lvl4pPr indent="-228600" marL="1600200">
              <a:buFont charset="0" panose="020b0604020202020204" pitchFamily="34" typeface="Arial"/>
              <a:defRPr baseline="-25000" sz="2800">
                <a:solidFill>
                  <a:schemeClr val="tx1"/>
                </a:solidFill>
                <a:latin charset="0" pitchFamily="2" typeface="Bauhaus"/>
                <a:ea charset="-122" panose="02010600030101010101" pitchFamily="2" typeface="宋体"/>
              </a:defRPr>
            </a:lvl4pPr>
            <a:lvl5pPr indent="-228600" marL="2057400">
              <a:buFont charset="0" panose="020b0604020202020204" pitchFamily="34" typeface="Arial"/>
              <a:defRPr baseline="-25000" sz="2800">
                <a:solidFill>
                  <a:schemeClr val="tx1"/>
                </a:solidFill>
                <a:latin charset="0" pitchFamily="2" typeface="Bauhaus"/>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baseline="-25000" sz="2800">
                <a:solidFill>
                  <a:schemeClr val="tx1"/>
                </a:solidFill>
                <a:latin charset="0" pitchFamily="2" typeface="Bauhaus"/>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baseline="-25000" sz="2800">
                <a:solidFill>
                  <a:schemeClr val="tx1"/>
                </a:solidFill>
                <a:latin charset="0" pitchFamily="2" typeface="Bauhaus"/>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baseline="-25000" sz="2800">
                <a:solidFill>
                  <a:schemeClr val="tx1"/>
                </a:solidFill>
                <a:latin charset="0" pitchFamily="2" typeface="Bauhaus"/>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baseline="-25000" sz="2800">
                <a:solidFill>
                  <a:schemeClr val="tx1"/>
                </a:solidFill>
                <a:latin charset="0" pitchFamily="2" typeface="Bauhaus"/>
                <a:ea charset="-122" panose="02010600030101010101" pitchFamily="2" typeface="宋体"/>
              </a:defRPr>
            </a:lvl9pPr>
          </a:lstStyle>
          <a:p>
            <a:pPr eaLnBrk="1" hangingPunct="1">
              <a:lnSpc>
                <a:spcPct val="150000"/>
              </a:lnSpc>
            </a:pPr>
            <a:r>
              <a:rPr altLang="zh-CN" baseline="0" lang="en-US" sz="6000">
                <a:solidFill>
                  <a:schemeClr val="bg1"/>
                </a:solidFill>
              </a:rPr>
              <a:t>Writer</a:t>
            </a:r>
          </a:p>
        </p:txBody>
      </p:sp>
      <p:pic>
        <p:nvPicPr>
          <p:cNvPr descr="J:\123\0919\PPT设计\小鸟花瓣.gif" id="7172" name="Picture 4"/>
          <p:cNvPicPr>
            <a:picLocks noChangeArrowheads="1" noChangeAspect="1"/>
          </p:cNvPicPr>
          <p:nvPr/>
        </p:nvPicPr>
        <p:blipFill>
          <a:blip r:embed="rId3">
            <a:extLst>
              <a:ext uri="{28A0092B-C50C-407E-A947-70E740481C1C}">
                <a14:useLocalDpi val="0"/>
              </a:ext>
            </a:extLst>
          </a:blip>
          <a:stretch>
            <a:fillRect/>
          </a:stretch>
        </p:blipFill>
        <p:spPr bwMode="auto">
          <a:xfrm>
            <a:off x="6819900" y="2271713"/>
            <a:ext cx="381000" cy="3190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J:\123\0919\PPT设计\小鸟花瓣2.gif" id="7173" name="Picture 5"/>
          <p:cNvPicPr>
            <a:picLocks noChangeArrowheads="1" noChangeAspect="1"/>
          </p:cNvPicPr>
          <p:nvPr/>
        </p:nvPicPr>
        <p:blipFill>
          <a:blip r:embed="rId4">
            <a:extLst>
              <a:ext uri="{28A0092B-C50C-407E-A947-70E740481C1C}">
                <a14:useLocalDpi val="0"/>
              </a:ext>
            </a:extLst>
          </a:blip>
          <a:stretch>
            <a:fillRect/>
          </a:stretch>
        </p:blipFill>
        <p:spPr bwMode="auto">
          <a:xfrm>
            <a:off x="4572000" y="2514600"/>
            <a:ext cx="609600" cy="5445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7174" name="Text Box 6"/>
          <p:cNvSpPr txBox="1">
            <a:spLocks noChangeArrowheads="1"/>
          </p:cNvSpPr>
          <p:nvPr/>
        </p:nvSpPr>
        <p:spPr bwMode="auto">
          <a:xfrm>
            <a:off x="2514600" y="3263900"/>
            <a:ext cx="7419975" cy="1249680"/>
          </a:xfrm>
          <a:prstGeom prst="rect">
            <a:avLst/>
          </a:prstGeom>
          <a:noFill/>
          <a:ln>
            <a:noFill/>
          </a:ln>
          <a:effectLst>
            <a:outerShdw algn="ctr" dir="2700000" dist="35921" rotWithShape="0">
              <a:srgbClr val="2566AD">
                <a:alpha val="50000"/>
              </a:srgbClr>
            </a:outerShdw>
          </a:effectLst>
          <a:extLst>
            <a:ext uri="{909E8E84-426E-40DD-AFC4-6F175D3DCCD1}">
              <a14:hiddenFill>
                <a:solidFill>
                  <a:srgbClr val="D6E3FA"/>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baseline="-25000" sz="2800">
                <a:solidFill>
                  <a:schemeClr val="tx1"/>
                </a:solidFill>
                <a:latin charset="0" pitchFamily="2" typeface="Bauhaus"/>
                <a:ea charset="-122" panose="02010600030101010101" pitchFamily="2" typeface="宋体"/>
              </a:defRPr>
            </a:lvl1pPr>
            <a:lvl2pPr indent="-285750" marL="742950">
              <a:buFont charset="0" panose="020b0604020202020204" pitchFamily="34" typeface="Arial"/>
              <a:defRPr baseline="-25000" sz="2800">
                <a:solidFill>
                  <a:schemeClr val="tx1"/>
                </a:solidFill>
                <a:latin charset="0" pitchFamily="2" typeface="Bauhaus"/>
                <a:ea charset="-122" panose="02010600030101010101" pitchFamily="2" typeface="宋体"/>
              </a:defRPr>
            </a:lvl2pPr>
            <a:lvl3pPr indent="-228600" marL="1143000">
              <a:buFont charset="0" panose="020b0604020202020204" pitchFamily="34" typeface="Arial"/>
              <a:defRPr baseline="-25000" sz="2800">
                <a:solidFill>
                  <a:schemeClr val="tx1"/>
                </a:solidFill>
                <a:latin charset="0" pitchFamily="2" typeface="Bauhaus"/>
                <a:ea charset="-122" panose="02010600030101010101" pitchFamily="2" typeface="宋体"/>
              </a:defRPr>
            </a:lvl3pPr>
            <a:lvl4pPr indent="-228600" marL="1600200">
              <a:buFont charset="0" panose="020b0604020202020204" pitchFamily="34" typeface="Arial"/>
              <a:defRPr baseline="-25000" sz="2800">
                <a:solidFill>
                  <a:schemeClr val="tx1"/>
                </a:solidFill>
                <a:latin charset="0" pitchFamily="2" typeface="Bauhaus"/>
                <a:ea charset="-122" panose="02010600030101010101" pitchFamily="2" typeface="宋体"/>
              </a:defRPr>
            </a:lvl4pPr>
            <a:lvl5pPr indent="-228600" marL="2057400">
              <a:buFont charset="0" panose="020b0604020202020204" pitchFamily="34" typeface="Arial"/>
              <a:defRPr baseline="-25000" sz="2800">
                <a:solidFill>
                  <a:schemeClr val="tx1"/>
                </a:solidFill>
                <a:latin charset="0" pitchFamily="2" typeface="Bauhaus"/>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baseline="-25000" sz="2800">
                <a:solidFill>
                  <a:schemeClr val="tx1"/>
                </a:solidFill>
                <a:latin charset="0" pitchFamily="2" typeface="Bauhaus"/>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baseline="-25000" sz="2800">
                <a:solidFill>
                  <a:schemeClr val="tx1"/>
                </a:solidFill>
                <a:latin charset="0" pitchFamily="2" typeface="Bauhaus"/>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baseline="-25000" sz="2800">
                <a:solidFill>
                  <a:schemeClr val="tx1"/>
                </a:solidFill>
                <a:latin charset="0" pitchFamily="2" typeface="Bauhaus"/>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baseline="-25000" sz="2800">
                <a:solidFill>
                  <a:schemeClr val="tx1"/>
                </a:solidFill>
                <a:latin charset="0" pitchFamily="2" typeface="Bauhaus"/>
                <a:ea charset="-122" panose="02010600030101010101" pitchFamily="2" typeface="宋体"/>
              </a:defRPr>
            </a:lvl9pPr>
          </a:lstStyle>
          <a:p>
            <a:pPr eaLnBrk="1" hangingPunct="1"/>
            <a:r>
              <a:rPr altLang="zh-CN" baseline="0" lang="en-US" sz="1900">
                <a:solidFill>
                  <a:schemeClr val="bg1"/>
                </a:solidFill>
                <a:latin charset="0" panose="020b0402020202090204" pitchFamily="34" typeface="AvantGarde Bk BT"/>
              </a:rPr>
              <a:t>Kingsoft writer Professional 2012 is dependable and fast word processing software that is highly compatible with Microsoft Word,and can read and edit DOCand DOCX formats. This allows you to freely transfer  your office documents between Microsoft Word and Kingsoft writer Professional. </a:t>
            </a:r>
          </a:p>
        </p:txBody>
      </p:sp>
    </p:spTree>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2"/>
          <a:stretch>
            <a:fillRect/>
          </a:stretch>
        </a:blipFill>
        <a:effectLst/>
      </p:bgPr>
    </p:bg>
    <p:spTree>
      <p:nvGrpSpPr>
        <p:cNvPr id="1" name=""/>
        <p:cNvGrpSpPr/>
        <p:nvPr/>
      </p:nvGrpSpPr>
      <p:grpSpPr>
        <a:xfrm>
          <a:off x="0" y="0"/>
          <a:ext cx="0" cy="0"/>
        </a:xfrm>
      </p:grpSpPr>
    </p:spTree>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1" fontAlgn="base" hangingPunct="1" indent="0" latinLnBrk="0" marL="0" marR="0" rtl="0">
          <a:lnSpc>
            <a:spcPct val="100000"/>
          </a:lnSpc>
          <a:spcBef>
            <a:spcPct val="0"/>
          </a:spcBef>
          <a:spcAft>
            <a:spcPct val="0"/>
          </a:spcAft>
          <a:buClrTx/>
          <a:buSzTx/>
          <a:buFont charset="0" panose="020B0604020202020204" pitchFamily="34" typeface="Arial"/>
          <a:buNone/>
          <a:tabLst/>
          <a:defRPr altLang="zh-CN" b="0" baseline="-25000" cap="none" i="0" kumimoji="0" lang="zh-CN" normalizeH="0" smtClean="0" strike="noStrike" sz="2800" u="none">
            <a:ln>
              <a:noFill/>
            </a:ln>
            <a:solidFill>
              <a:schemeClr val="tx1"/>
            </a:solidFill>
            <a:effectLst/>
            <a:latin charset="0" pitchFamily="2" typeface="Bauhaus"/>
            <a:ea charset="-122" panose="02010600030101010101" pitchFamily="2" typeface="宋体"/>
          </a:defRPr>
        </a:defPPr>
      </a:lstStyle>
    </a:spDef>
    <a:ln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1" fontAlgn="base" hangingPunct="1" indent="0" latinLnBrk="0" marL="0" marR="0" rtl="0">
          <a:lnSpc>
            <a:spcPct val="100000"/>
          </a:lnSpc>
          <a:spcBef>
            <a:spcPct val="0"/>
          </a:spcBef>
          <a:spcAft>
            <a:spcPct val="0"/>
          </a:spcAft>
          <a:buClrTx/>
          <a:buSzTx/>
          <a:buFont charset="0" panose="020B0604020202020204" pitchFamily="34" typeface="Arial"/>
          <a:buNone/>
          <a:tabLst/>
          <a:defRPr altLang="zh-CN" b="0" baseline="-25000" cap="none" i="0" kumimoji="0" lang="zh-CN" normalizeH="0" smtClean="0" strike="noStrike" sz="2800" u="none">
            <a:ln>
              <a:noFill/>
            </a:ln>
            <a:solidFill>
              <a:schemeClr val="tx1"/>
            </a:solidFill>
            <a:effectLst/>
            <a:latin charset="0" pitchFamily="2" typeface="Bauhaus"/>
            <a:ea charset="-122" panose="02010600030101010101" pitchFamily="2" typeface="宋体"/>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id="{0A0C9149-55F9-473B-82CE-BCCE96562209}" name="主题1" vid="{94E87EAF-638D-40B7-93BD-94AC49FED6CC}"/>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Template>主题1</Template>
  <Company/>
  <PresentationFormat>宽屏</PresentationFormat>
  <Paragraphs>9</Paragraphs>
  <Slides>5</Slides>
  <Notes>0</Notes>
  <TotalTime>0</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5</vt:i4>
      </vt:variant>
    </vt:vector>
  </HeadingPairs>
  <TitlesOfParts>
    <vt:vector baseType="lpstr" size="13">
      <vt:lpstr>Arial</vt:lpstr>
      <vt:lpstr>微软雅黑</vt:lpstr>
      <vt:lpstr>宋体</vt:lpstr>
      <vt:lpstr>Calibri</vt:lpstr>
      <vt:lpstr>Calibri Light</vt:lpstr>
      <vt:lpstr>Bauhaus</vt:lpstr>
      <vt:lpstr>AvantGarde Bk BT</vt:lpstr>
      <vt:lpstr>主题1</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2012-09-21T09:22:25Z</dcterms:created>
  <cp:lastModifiedBy>Administrator</cp:lastModifiedBy>
  <dcterms:modified xsi:type="dcterms:W3CDTF">2021-08-20T10:52:01Z</dcterms:modified>
  <cp:revision>29</cp:revision>
  <dc:title>PowerPoint 演示文稿</dc:title>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2052-9.1.0.4953</vt:lpwstr>
  </property>
</Properties>
</file>